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4"/>
  </p:notesMasterIdLst>
  <p:sldIdLst>
    <p:sldId id="286" r:id="rId2"/>
    <p:sldId id="280" r:id="rId3"/>
    <p:sldId id="292" r:id="rId4"/>
    <p:sldId id="283" r:id="rId5"/>
    <p:sldId id="261" r:id="rId6"/>
    <p:sldId id="277" r:id="rId7"/>
    <p:sldId id="278" r:id="rId8"/>
    <p:sldId id="279" r:id="rId9"/>
    <p:sldId id="284" r:id="rId10"/>
    <p:sldId id="293" r:id="rId11"/>
    <p:sldId id="262" r:id="rId12"/>
    <p:sldId id="294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8613032607617" initials="8" lastIdx="1" clrIdx="0">
    <p:extLst>
      <p:ext uri="{19B8F6BF-5375-455C-9EA6-DF929625EA0E}">
        <p15:presenceInfo xmlns:p15="http://schemas.microsoft.com/office/powerpoint/2012/main" userId="e1f13e5c097fc54d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A589"/>
    <a:srgbClr val="00D0CF"/>
    <a:srgbClr val="000E10"/>
    <a:srgbClr val="8CE9E9"/>
    <a:srgbClr val="F9B59E"/>
    <a:srgbClr val="5B8F7B"/>
    <a:srgbClr val="7CAB99"/>
    <a:srgbClr val="81E5E4"/>
    <a:srgbClr val="AEF0EA"/>
    <a:srgbClr val="6CE4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53" autoAdjust="0"/>
    <p:restoredTop sz="94281" autoAdjust="0"/>
  </p:normalViewPr>
  <p:slideViewPr>
    <p:cSldViewPr snapToGrid="0" showGuides="1">
      <p:cViewPr varScale="1">
        <p:scale>
          <a:sx n="95" d="100"/>
          <a:sy n="95" d="100"/>
        </p:scale>
        <p:origin x="77" y="710"/>
      </p:cViewPr>
      <p:guideLst>
        <p:guide orient="horz" pos="2205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4294D6-C528-45C9-B352-FE5A037B3C9B}" type="datetimeFigureOut">
              <a:rPr lang="zh-CN" altLang="en-US" smtClean="0"/>
              <a:t>2019/7/19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FD3C91-D9E6-4657-AD9B-9FA3AF39C1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62310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FD3C91-D9E6-4657-AD9B-9FA3AF39C17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59527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FD3C91-D9E6-4657-AD9B-9FA3AF39C17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52860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AB80D-4414-4C9F-9AD5-89FA83E8A3BE}" type="datetimeFigureOut">
              <a:rPr lang="zh-CN" altLang="en-US" smtClean="0"/>
              <a:t>2019/7/19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A0CEB-88CC-40E5-B8AD-AF90C99522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6731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AB80D-4414-4C9F-9AD5-89FA83E8A3BE}" type="datetimeFigureOut">
              <a:rPr lang="zh-CN" altLang="en-US" smtClean="0"/>
              <a:t>2019/7/19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A0CEB-88CC-40E5-B8AD-AF90C99522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64312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AB80D-4414-4C9F-9AD5-89FA83E8A3BE}" type="datetimeFigureOut">
              <a:rPr lang="zh-CN" altLang="en-US" smtClean="0"/>
              <a:t>2019/7/19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A0CEB-88CC-40E5-B8AD-AF90C99522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35780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AB80D-4414-4C9F-9AD5-89FA83E8A3BE}" type="datetimeFigureOut">
              <a:rPr lang="zh-CN" altLang="en-US" smtClean="0"/>
              <a:t>2019/7/19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A0CEB-88CC-40E5-B8AD-AF90C99522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81340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AB80D-4414-4C9F-9AD5-89FA83E8A3BE}" type="datetimeFigureOut">
              <a:rPr lang="zh-CN" altLang="en-US" smtClean="0"/>
              <a:t>2019/7/19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A0CEB-88CC-40E5-B8AD-AF90C99522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86597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AB80D-4414-4C9F-9AD5-89FA83E8A3BE}" type="datetimeFigureOut">
              <a:rPr lang="zh-CN" altLang="en-US" smtClean="0"/>
              <a:t>2019/7/19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A0CEB-88CC-40E5-B8AD-AF90C99522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1658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AB80D-4414-4C9F-9AD5-89FA83E8A3BE}" type="datetimeFigureOut">
              <a:rPr lang="zh-CN" altLang="en-US" smtClean="0"/>
              <a:t>2019/7/19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A0CEB-88CC-40E5-B8AD-AF90C99522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2179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AB80D-4414-4C9F-9AD5-89FA83E8A3BE}" type="datetimeFigureOut">
              <a:rPr lang="zh-CN" altLang="en-US" smtClean="0"/>
              <a:t>2019/7/19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A0CEB-88CC-40E5-B8AD-AF90C99522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66551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AB80D-4414-4C9F-9AD5-89FA83E8A3BE}" type="datetimeFigureOut">
              <a:rPr lang="zh-CN" altLang="en-US" smtClean="0"/>
              <a:t>2019/7/19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A0CEB-88CC-40E5-B8AD-AF90C99522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53580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AB80D-4414-4C9F-9AD5-89FA83E8A3BE}" type="datetimeFigureOut">
              <a:rPr lang="zh-CN" altLang="en-US" smtClean="0"/>
              <a:t>2019/7/19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A0CEB-88CC-40E5-B8AD-AF90C99522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57590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AB80D-4414-4C9F-9AD5-89FA83E8A3BE}" type="datetimeFigureOut">
              <a:rPr lang="zh-CN" altLang="en-US" smtClean="0"/>
              <a:t>2019/7/19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A0CEB-88CC-40E5-B8AD-AF90C99522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02580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1AB80D-4414-4C9F-9AD5-89FA83E8A3BE}" type="datetimeFigureOut">
              <a:rPr lang="zh-CN" altLang="en-US" smtClean="0"/>
              <a:t>2019/7/19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5A0CEB-88CC-40E5-B8AD-AF90C99522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23209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yanj.cn/store-8227.html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6.sv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7" Type="http://schemas.openxmlformats.org/officeDocument/2006/relationships/image" Target="../media/image10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4.sv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2.svg"/><Relationship Id="rId7" Type="http://schemas.openxmlformats.org/officeDocument/2006/relationships/image" Target="../media/image4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4.svg"/><Relationship Id="rId10" Type="http://schemas.openxmlformats.org/officeDocument/2006/relationships/image" Target="../media/image13.png"/><Relationship Id="rId4" Type="http://schemas.openxmlformats.org/officeDocument/2006/relationships/image" Target="../media/image10.png"/><Relationship Id="rId9" Type="http://schemas.openxmlformats.org/officeDocument/2006/relationships/image" Target="../media/image16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xmlns="" id="{C1CBA30F-C736-453C-8752-E061C9980B7C}"/>
              </a:ext>
            </a:extLst>
          </p:cNvPr>
          <p:cNvSpPr/>
          <p:nvPr/>
        </p:nvSpPr>
        <p:spPr>
          <a:xfrm>
            <a:off x="8652807" y="-1014916"/>
            <a:ext cx="5316021" cy="5123418"/>
          </a:xfrm>
          <a:custGeom>
            <a:avLst/>
            <a:gdLst>
              <a:gd name="connsiteX0" fmla="*/ 542147 w 4862296"/>
              <a:gd name="connsiteY0" fmla="*/ 418788 h 4686132"/>
              <a:gd name="connsiteX1" fmla="*/ 48661 w 4862296"/>
              <a:gd name="connsiteY1" fmla="*/ 1449302 h 4686132"/>
              <a:gd name="connsiteX2" fmla="*/ 1645233 w 4862296"/>
              <a:gd name="connsiteY2" fmla="*/ 2784617 h 4686132"/>
              <a:gd name="connsiteX3" fmla="*/ 1601690 w 4862296"/>
              <a:gd name="connsiteY3" fmla="*/ 4685988 h 4686132"/>
              <a:gd name="connsiteX4" fmla="*/ 4765804 w 4862296"/>
              <a:gd name="connsiteY4" fmla="*/ 2871702 h 4686132"/>
              <a:gd name="connsiteX5" fmla="*/ 3851404 w 4862296"/>
              <a:gd name="connsiteY5" fmla="*/ 215588 h 4686132"/>
              <a:gd name="connsiteX6" fmla="*/ 1862947 w 4862296"/>
              <a:gd name="connsiteY6" fmla="*/ 186560 h 4686132"/>
              <a:gd name="connsiteX7" fmla="*/ 542147 w 4862296"/>
              <a:gd name="connsiteY7" fmla="*/ 418788 h 4686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62296" h="4686132">
                <a:moveTo>
                  <a:pt x="542147" y="418788"/>
                </a:moveTo>
                <a:cubicBezTo>
                  <a:pt x="239766" y="629245"/>
                  <a:pt x="-135187" y="1054997"/>
                  <a:pt x="48661" y="1449302"/>
                </a:cubicBezTo>
                <a:cubicBezTo>
                  <a:pt x="232509" y="1843607"/>
                  <a:pt x="1386395" y="2245169"/>
                  <a:pt x="1645233" y="2784617"/>
                </a:cubicBezTo>
                <a:cubicBezTo>
                  <a:pt x="1904071" y="3324065"/>
                  <a:pt x="1081595" y="4671474"/>
                  <a:pt x="1601690" y="4685988"/>
                </a:cubicBezTo>
                <a:cubicBezTo>
                  <a:pt x="2121785" y="4700502"/>
                  <a:pt x="4390852" y="3616769"/>
                  <a:pt x="4765804" y="2871702"/>
                </a:cubicBezTo>
                <a:cubicBezTo>
                  <a:pt x="5140756" y="2126635"/>
                  <a:pt x="4335214" y="663112"/>
                  <a:pt x="3851404" y="215588"/>
                </a:cubicBezTo>
                <a:cubicBezTo>
                  <a:pt x="3367594" y="-231936"/>
                  <a:pt x="2412071" y="150274"/>
                  <a:pt x="1862947" y="186560"/>
                </a:cubicBezTo>
                <a:cubicBezTo>
                  <a:pt x="1313823" y="222846"/>
                  <a:pt x="844528" y="208331"/>
                  <a:pt x="542147" y="418788"/>
                </a:cubicBezTo>
                <a:close/>
              </a:path>
            </a:pathLst>
          </a:cu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xmlns="" id="{D086061E-D9CA-42FC-8F73-53A1351550D0}"/>
              </a:ext>
            </a:extLst>
          </p:cNvPr>
          <p:cNvSpPr/>
          <p:nvPr/>
        </p:nvSpPr>
        <p:spPr>
          <a:xfrm>
            <a:off x="-1787568" y="-1190347"/>
            <a:ext cx="7332961" cy="5298849"/>
          </a:xfrm>
          <a:custGeom>
            <a:avLst/>
            <a:gdLst>
              <a:gd name="connsiteX0" fmla="*/ 3346919 w 3749745"/>
              <a:gd name="connsiteY0" fmla="*/ 698960 h 3288418"/>
              <a:gd name="connsiteX1" fmla="*/ 2345433 w 3749745"/>
              <a:gd name="connsiteY1" fmla="*/ 2077817 h 3288418"/>
              <a:gd name="connsiteX2" fmla="*/ 1184291 w 3749745"/>
              <a:gd name="connsiteY2" fmla="*/ 2600331 h 3288418"/>
              <a:gd name="connsiteX3" fmla="*/ 777891 w 3749745"/>
              <a:gd name="connsiteY3" fmla="*/ 3253474 h 3288418"/>
              <a:gd name="connsiteX4" fmla="*/ 342462 w 3749745"/>
              <a:gd name="connsiteY4" fmla="*/ 2876103 h 3288418"/>
              <a:gd name="connsiteX5" fmla="*/ 226348 w 3749745"/>
              <a:gd name="connsiteY5" fmla="*/ 219989 h 3288418"/>
              <a:gd name="connsiteX6" fmla="*/ 3521091 w 3749745"/>
              <a:gd name="connsiteY6" fmla="*/ 205474 h 3288418"/>
              <a:gd name="connsiteX7" fmla="*/ 3346919 w 3749745"/>
              <a:gd name="connsiteY7" fmla="*/ 698960 h 3288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49745" h="3288418">
                <a:moveTo>
                  <a:pt x="3346919" y="698960"/>
                </a:moveTo>
                <a:cubicBezTo>
                  <a:pt x="3150976" y="1011017"/>
                  <a:pt x="2705871" y="1760922"/>
                  <a:pt x="2345433" y="2077817"/>
                </a:cubicBezTo>
                <a:cubicBezTo>
                  <a:pt x="1984995" y="2394712"/>
                  <a:pt x="1445548" y="2404388"/>
                  <a:pt x="1184291" y="2600331"/>
                </a:cubicBezTo>
                <a:cubicBezTo>
                  <a:pt x="923034" y="2796274"/>
                  <a:pt x="918196" y="3207512"/>
                  <a:pt x="777891" y="3253474"/>
                </a:cubicBezTo>
                <a:cubicBezTo>
                  <a:pt x="637586" y="3299436"/>
                  <a:pt x="434386" y="3381684"/>
                  <a:pt x="342462" y="2876103"/>
                </a:cubicBezTo>
                <a:cubicBezTo>
                  <a:pt x="250538" y="2370522"/>
                  <a:pt x="-303423" y="665094"/>
                  <a:pt x="226348" y="219989"/>
                </a:cubicBezTo>
                <a:cubicBezTo>
                  <a:pt x="756119" y="-225116"/>
                  <a:pt x="3003415" y="130484"/>
                  <a:pt x="3521091" y="205474"/>
                </a:cubicBezTo>
                <a:cubicBezTo>
                  <a:pt x="4038767" y="280464"/>
                  <a:pt x="3542862" y="386903"/>
                  <a:pt x="3346919" y="698960"/>
                </a:cubicBezTo>
                <a:close/>
              </a:path>
            </a:pathLst>
          </a:custGeom>
          <a:gradFill>
            <a:gsLst>
              <a:gs pos="22000">
                <a:srgbClr val="6CE4D8"/>
              </a:gs>
              <a:gs pos="91000">
                <a:srgbClr val="AEF0EA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xmlns="" id="{7614A8C5-6113-41FB-BC5A-CC4C1E7F851C}"/>
              </a:ext>
            </a:extLst>
          </p:cNvPr>
          <p:cNvSpPr/>
          <p:nvPr/>
        </p:nvSpPr>
        <p:spPr>
          <a:xfrm>
            <a:off x="-1433257" y="5859187"/>
            <a:ext cx="3798068" cy="2025598"/>
          </a:xfrm>
          <a:custGeom>
            <a:avLst/>
            <a:gdLst>
              <a:gd name="connsiteX0" fmla="*/ 1176119 w 3798068"/>
              <a:gd name="connsiteY0" fmla="*/ 13040 h 2025598"/>
              <a:gd name="connsiteX1" fmla="*/ 2671090 w 3798068"/>
              <a:gd name="connsiteY1" fmla="*/ 332355 h 2025598"/>
              <a:gd name="connsiteX2" fmla="*/ 3541948 w 3798068"/>
              <a:gd name="connsiteY2" fmla="*/ 1348355 h 2025598"/>
              <a:gd name="connsiteX3" fmla="*/ 3614519 w 3798068"/>
              <a:gd name="connsiteY3" fmla="*/ 2001498 h 2025598"/>
              <a:gd name="connsiteX4" fmla="*/ 1292233 w 3798068"/>
              <a:gd name="connsiteY4" fmla="*/ 1769269 h 2025598"/>
              <a:gd name="connsiteX5" fmla="*/ 462 w 3798068"/>
              <a:gd name="connsiteY5" fmla="*/ 695212 h 2025598"/>
              <a:gd name="connsiteX6" fmla="*/ 1176119 w 3798068"/>
              <a:gd name="connsiteY6" fmla="*/ 13040 h 2025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98068" h="2025598">
                <a:moveTo>
                  <a:pt x="1176119" y="13040"/>
                </a:moveTo>
                <a:cubicBezTo>
                  <a:pt x="1621224" y="-47436"/>
                  <a:pt x="2276785" y="109803"/>
                  <a:pt x="2671090" y="332355"/>
                </a:cubicBezTo>
                <a:cubicBezTo>
                  <a:pt x="3065395" y="554907"/>
                  <a:pt x="3384710" y="1070165"/>
                  <a:pt x="3541948" y="1348355"/>
                </a:cubicBezTo>
                <a:cubicBezTo>
                  <a:pt x="3699186" y="1626545"/>
                  <a:pt x="3989471" y="1931346"/>
                  <a:pt x="3614519" y="2001498"/>
                </a:cubicBezTo>
                <a:cubicBezTo>
                  <a:pt x="3239567" y="2071650"/>
                  <a:pt x="1894576" y="1986983"/>
                  <a:pt x="1292233" y="1769269"/>
                </a:cubicBezTo>
                <a:cubicBezTo>
                  <a:pt x="689890" y="1551555"/>
                  <a:pt x="22233" y="985498"/>
                  <a:pt x="462" y="695212"/>
                </a:cubicBezTo>
                <a:cubicBezTo>
                  <a:pt x="-21309" y="404926"/>
                  <a:pt x="731014" y="73516"/>
                  <a:pt x="1176119" y="13040"/>
                </a:cubicBezTo>
                <a:close/>
              </a:path>
            </a:pathLst>
          </a:custGeom>
          <a:gradFill>
            <a:gsLst>
              <a:gs pos="22000">
                <a:srgbClr val="6CE4D8"/>
              </a:gs>
              <a:gs pos="91000">
                <a:srgbClr val="AEF0EA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xmlns="" id="{C658D3EB-3E1E-4014-99AE-D8D5E60E0A72}"/>
              </a:ext>
            </a:extLst>
          </p:cNvPr>
          <p:cNvSpPr/>
          <p:nvPr/>
        </p:nvSpPr>
        <p:spPr>
          <a:xfrm>
            <a:off x="5831381" y="2668865"/>
            <a:ext cx="7936792" cy="5298849"/>
          </a:xfrm>
          <a:custGeom>
            <a:avLst/>
            <a:gdLst>
              <a:gd name="connsiteX0" fmla="*/ 4760693 w 5555998"/>
              <a:gd name="connsiteY0" fmla="*/ 20993 h 3709357"/>
              <a:gd name="connsiteX1" fmla="*/ 2989950 w 5555998"/>
              <a:gd name="connsiteY1" fmla="*/ 558021 h 3709357"/>
              <a:gd name="connsiteX2" fmla="*/ 1262750 w 5555998"/>
              <a:gd name="connsiteY2" fmla="*/ 1486936 h 3709357"/>
              <a:gd name="connsiteX3" fmla="*/ 7 w 5555998"/>
              <a:gd name="connsiteY3" fmla="*/ 3228650 h 3709357"/>
              <a:gd name="connsiteX4" fmla="*/ 1248236 w 5555998"/>
              <a:gd name="connsiteY4" fmla="*/ 3489907 h 3709357"/>
              <a:gd name="connsiteX5" fmla="*/ 4223664 w 5555998"/>
              <a:gd name="connsiteY5" fmla="*/ 3547964 h 3709357"/>
              <a:gd name="connsiteX6" fmla="*/ 5544464 w 5555998"/>
              <a:gd name="connsiteY6" fmla="*/ 1269221 h 3709357"/>
              <a:gd name="connsiteX7" fmla="*/ 4760693 w 5555998"/>
              <a:gd name="connsiteY7" fmla="*/ 20993 h 3709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55998" h="3709357">
                <a:moveTo>
                  <a:pt x="4760693" y="20993"/>
                </a:moveTo>
                <a:cubicBezTo>
                  <a:pt x="4334941" y="-97540"/>
                  <a:pt x="3572940" y="313697"/>
                  <a:pt x="2989950" y="558021"/>
                </a:cubicBezTo>
                <a:cubicBezTo>
                  <a:pt x="2406960" y="802345"/>
                  <a:pt x="1761074" y="1041831"/>
                  <a:pt x="1262750" y="1486936"/>
                </a:cubicBezTo>
                <a:cubicBezTo>
                  <a:pt x="764426" y="1932041"/>
                  <a:pt x="2426" y="2894822"/>
                  <a:pt x="7" y="3228650"/>
                </a:cubicBezTo>
                <a:cubicBezTo>
                  <a:pt x="-2412" y="3562478"/>
                  <a:pt x="544293" y="3436688"/>
                  <a:pt x="1248236" y="3489907"/>
                </a:cubicBezTo>
                <a:cubicBezTo>
                  <a:pt x="1952179" y="3543126"/>
                  <a:pt x="3507626" y="3918078"/>
                  <a:pt x="4223664" y="3547964"/>
                </a:cubicBezTo>
                <a:cubicBezTo>
                  <a:pt x="4939702" y="3177850"/>
                  <a:pt x="5454959" y="1857049"/>
                  <a:pt x="5544464" y="1269221"/>
                </a:cubicBezTo>
                <a:cubicBezTo>
                  <a:pt x="5633969" y="681393"/>
                  <a:pt x="5186445" y="139526"/>
                  <a:pt x="4760693" y="20993"/>
                </a:cubicBezTo>
                <a:close/>
              </a:path>
            </a:pathLst>
          </a:custGeom>
          <a:solidFill>
            <a:srgbClr val="AEF0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5" name="组合 64">
            <a:extLst>
              <a:ext uri="{FF2B5EF4-FFF2-40B4-BE49-F238E27FC236}">
                <a16:creationId xmlns:a16="http://schemas.microsoft.com/office/drawing/2014/main" xmlns="" id="{03E8C4FD-794A-4EF5-B730-0113F59384DB}"/>
              </a:ext>
            </a:extLst>
          </p:cNvPr>
          <p:cNvGrpSpPr/>
          <p:nvPr/>
        </p:nvGrpSpPr>
        <p:grpSpPr>
          <a:xfrm>
            <a:off x="370602" y="438150"/>
            <a:ext cx="11450796" cy="5981700"/>
            <a:chOff x="830985" y="876300"/>
            <a:chExt cx="10819200" cy="5410200"/>
          </a:xfrm>
        </p:grpSpPr>
        <p:sp>
          <p:nvSpPr>
            <p:cNvPr id="63" name="矩形 62">
              <a:extLst>
                <a:ext uri="{FF2B5EF4-FFF2-40B4-BE49-F238E27FC236}">
                  <a16:creationId xmlns:a16="http://schemas.microsoft.com/office/drawing/2014/main" xmlns="" id="{0222075A-4DA5-4F8C-91C4-FA99A44946BC}"/>
                </a:ext>
              </a:extLst>
            </p:cNvPr>
            <p:cNvSpPr/>
            <p:nvPr/>
          </p:nvSpPr>
          <p:spPr>
            <a:xfrm>
              <a:off x="846614" y="876300"/>
              <a:ext cx="10803571" cy="54102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>
              <a:outerShdw blurRad="203200" dist="101600" dir="2700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xmlns="" id="{43026FDE-4104-407D-B8BF-1EB15370E113}"/>
                </a:ext>
              </a:extLst>
            </p:cNvPr>
            <p:cNvSpPr/>
            <p:nvPr/>
          </p:nvSpPr>
          <p:spPr>
            <a:xfrm>
              <a:off x="830985" y="876300"/>
              <a:ext cx="3320180" cy="5410200"/>
            </a:xfrm>
            <a:custGeom>
              <a:avLst/>
              <a:gdLst>
                <a:gd name="connsiteX0" fmla="*/ 0 w 3030384"/>
                <a:gd name="connsiteY0" fmla="*/ 0 h 5410200"/>
                <a:gd name="connsiteX1" fmla="*/ 1595195 w 3030384"/>
                <a:gd name="connsiteY1" fmla="*/ 0 h 5410200"/>
                <a:gd name="connsiteX2" fmla="*/ 1592086 w 3030384"/>
                <a:gd name="connsiteY2" fmla="*/ 49818 h 5410200"/>
                <a:gd name="connsiteX3" fmla="*/ 1702007 w 3030384"/>
                <a:gd name="connsiteY3" fmla="*/ 481035 h 5410200"/>
                <a:gd name="connsiteX4" fmla="*/ 2970368 w 3030384"/>
                <a:gd name="connsiteY4" fmla="*/ 2486816 h 5410200"/>
                <a:gd name="connsiteX5" fmla="*/ 2645904 w 3030384"/>
                <a:gd name="connsiteY5" fmla="*/ 4964545 h 5410200"/>
                <a:gd name="connsiteX6" fmla="*/ 2527917 w 3030384"/>
                <a:gd name="connsiteY6" fmla="*/ 5248365 h 5410200"/>
                <a:gd name="connsiteX7" fmla="*/ 2460010 w 3030384"/>
                <a:gd name="connsiteY7" fmla="*/ 5410200 h 5410200"/>
                <a:gd name="connsiteX8" fmla="*/ 0 w 3030384"/>
                <a:gd name="connsiteY8" fmla="*/ 5410200 h 541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30384" h="5410200">
                  <a:moveTo>
                    <a:pt x="0" y="0"/>
                  </a:moveTo>
                  <a:lnTo>
                    <a:pt x="1595195" y="0"/>
                  </a:lnTo>
                  <a:lnTo>
                    <a:pt x="1592086" y="49818"/>
                  </a:lnTo>
                  <a:cubicBezTo>
                    <a:pt x="1594160" y="161410"/>
                    <a:pt x="1624578" y="291150"/>
                    <a:pt x="1702007" y="481035"/>
                  </a:cubicBezTo>
                  <a:cubicBezTo>
                    <a:pt x="1908484" y="987396"/>
                    <a:pt x="2813052" y="1739564"/>
                    <a:pt x="2970368" y="2486816"/>
                  </a:cubicBezTo>
                  <a:cubicBezTo>
                    <a:pt x="3127684" y="3234068"/>
                    <a:pt x="2960536" y="4232042"/>
                    <a:pt x="2645904" y="4964545"/>
                  </a:cubicBezTo>
                  <a:cubicBezTo>
                    <a:pt x="2606575" y="5056108"/>
                    <a:pt x="2567707" y="5151358"/>
                    <a:pt x="2527917" y="5248365"/>
                  </a:cubicBezTo>
                  <a:lnTo>
                    <a:pt x="2460010" y="5410200"/>
                  </a:lnTo>
                  <a:lnTo>
                    <a:pt x="0" y="5410200"/>
                  </a:lnTo>
                  <a:close/>
                </a:path>
              </a:pathLst>
            </a:custGeom>
            <a:gradFill>
              <a:gsLst>
                <a:gs pos="22000">
                  <a:srgbClr val="6CE4D8"/>
                </a:gs>
                <a:gs pos="91000">
                  <a:srgbClr val="AEF0EA"/>
                </a:gs>
              </a:gsLst>
              <a:lin ang="13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66" name="文本框 65">
            <a:extLst>
              <a:ext uri="{FF2B5EF4-FFF2-40B4-BE49-F238E27FC236}">
                <a16:creationId xmlns:a16="http://schemas.microsoft.com/office/drawing/2014/main" xmlns="" id="{B5EA3EB4-1A1D-4F27-9932-D3EF5CFC1C2B}"/>
              </a:ext>
            </a:extLst>
          </p:cNvPr>
          <p:cNvSpPr txBox="1"/>
          <p:nvPr/>
        </p:nvSpPr>
        <p:spPr>
          <a:xfrm>
            <a:off x="5877025" y="2059410"/>
            <a:ext cx="428835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rgbClr val="6CE4D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垃圾分类培训课件</a:t>
            </a:r>
            <a:endParaRPr lang="en-US" altLang="zh-CN" sz="4000" b="1" dirty="0">
              <a:solidFill>
                <a:srgbClr val="6CE4D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4000" b="1" dirty="0">
                <a:solidFill>
                  <a:srgbClr val="6CE4D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000" b="1" dirty="0">
                <a:solidFill>
                  <a:srgbClr val="6CE4D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</a:p>
        </p:txBody>
      </p:sp>
      <p:sp>
        <p:nvSpPr>
          <p:cNvPr id="67" name="矩形 66">
            <a:extLst>
              <a:ext uri="{FF2B5EF4-FFF2-40B4-BE49-F238E27FC236}">
                <a16:creationId xmlns:a16="http://schemas.microsoft.com/office/drawing/2014/main" xmlns="" id="{CD3C7B09-25F4-4024-A42B-079A5324460F}"/>
              </a:ext>
            </a:extLst>
          </p:cNvPr>
          <p:cNvSpPr/>
          <p:nvPr/>
        </p:nvSpPr>
        <p:spPr>
          <a:xfrm>
            <a:off x="5914262" y="3383846"/>
            <a:ext cx="4885975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Training Courseware for Waste Classification</a:t>
            </a:r>
          </a:p>
        </p:txBody>
      </p:sp>
      <p:sp>
        <p:nvSpPr>
          <p:cNvPr id="68" name="矩形: 圆角 67">
            <a:extLst>
              <a:ext uri="{FF2B5EF4-FFF2-40B4-BE49-F238E27FC236}">
                <a16:creationId xmlns:a16="http://schemas.microsoft.com/office/drawing/2014/main" xmlns="" id="{2210E324-02F4-46A2-A237-336893C9A802}"/>
              </a:ext>
            </a:extLst>
          </p:cNvPr>
          <p:cNvSpPr/>
          <p:nvPr/>
        </p:nvSpPr>
        <p:spPr>
          <a:xfrm>
            <a:off x="6040850" y="4446626"/>
            <a:ext cx="2009378" cy="408507"/>
          </a:xfrm>
          <a:prstGeom prst="roundRect">
            <a:avLst>
              <a:gd name="adj" fmla="val 50000"/>
            </a:avLst>
          </a:prstGeom>
          <a:solidFill>
            <a:srgbClr val="F9B5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大文懂个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8" name="组合 117">
            <a:extLst>
              <a:ext uri="{FF2B5EF4-FFF2-40B4-BE49-F238E27FC236}">
                <a16:creationId xmlns:a16="http://schemas.microsoft.com/office/drawing/2014/main" xmlns="" id="{FAD675EF-1E1D-4E2C-9CC5-FE0E0AA90D28}"/>
              </a:ext>
            </a:extLst>
          </p:cNvPr>
          <p:cNvGrpSpPr/>
          <p:nvPr/>
        </p:nvGrpSpPr>
        <p:grpSpPr>
          <a:xfrm>
            <a:off x="-363650" y="281039"/>
            <a:ext cx="1501586" cy="545543"/>
            <a:chOff x="704850" y="790853"/>
            <a:chExt cx="1501586" cy="545543"/>
          </a:xfrm>
        </p:grpSpPr>
        <p:sp>
          <p:nvSpPr>
            <p:cNvPr id="69" name="椭圆 68">
              <a:extLst>
                <a:ext uri="{FF2B5EF4-FFF2-40B4-BE49-F238E27FC236}">
                  <a16:creationId xmlns:a16="http://schemas.microsoft.com/office/drawing/2014/main" xmlns="" id="{49165D6E-B770-4E25-9F47-296CD4A08650}"/>
                </a:ext>
              </a:extLst>
            </p:cNvPr>
            <p:cNvSpPr/>
            <p:nvPr/>
          </p:nvSpPr>
          <p:spPr>
            <a:xfrm>
              <a:off x="704850" y="790853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>
              <a:extLst>
                <a:ext uri="{FF2B5EF4-FFF2-40B4-BE49-F238E27FC236}">
                  <a16:creationId xmlns:a16="http://schemas.microsoft.com/office/drawing/2014/main" xmlns="" id="{02A3A6CC-2F19-426C-8AB8-FFD2BACD158E}"/>
                </a:ext>
              </a:extLst>
            </p:cNvPr>
            <p:cNvSpPr/>
            <p:nvPr/>
          </p:nvSpPr>
          <p:spPr>
            <a:xfrm>
              <a:off x="909333" y="790853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>
              <a:extLst>
                <a:ext uri="{FF2B5EF4-FFF2-40B4-BE49-F238E27FC236}">
                  <a16:creationId xmlns:a16="http://schemas.microsoft.com/office/drawing/2014/main" xmlns="" id="{0C781994-F4A7-4BD6-BF71-133AA82D2575}"/>
                </a:ext>
              </a:extLst>
            </p:cNvPr>
            <p:cNvSpPr/>
            <p:nvPr/>
          </p:nvSpPr>
          <p:spPr>
            <a:xfrm>
              <a:off x="1113815" y="790853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xmlns="" id="{A9B3D2D9-319F-456F-9BC2-3D9BB7B9D4F4}"/>
                </a:ext>
              </a:extLst>
            </p:cNvPr>
            <p:cNvSpPr/>
            <p:nvPr/>
          </p:nvSpPr>
          <p:spPr>
            <a:xfrm>
              <a:off x="1318298" y="790853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>
              <a:extLst>
                <a:ext uri="{FF2B5EF4-FFF2-40B4-BE49-F238E27FC236}">
                  <a16:creationId xmlns:a16="http://schemas.microsoft.com/office/drawing/2014/main" xmlns="" id="{8ED1599D-42A0-4270-BAB0-11086241A789}"/>
                </a:ext>
              </a:extLst>
            </p:cNvPr>
            <p:cNvSpPr/>
            <p:nvPr/>
          </p:nvSpPr>
          <p:spPr>
            <a:xfrm>
              <a:off x="1522781" y="790853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xmlns="" id="{D414A789-94D0-4F62-80FB-62D10678A521}"/>
                </a:ext>
              </a:extLst>
            </p:cNvPr>
            <p:cNvSpPr/>
            <p:nvPr/>
          </p:nvSpPr>
          <p:spPr>
            <a:xfrm>
              <a:off x="1727263" y="790853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xmlns="" id="{6B4E7F39-44F3-498D-BD95-B386060B0A03}"/>
                </a:ext>
              </a:extLst>
            </p:cNvPr>
            <p:cNvSpPr/>
            <p:nvPr/>
          </p:nvSpPr>
          <p:spPr>
            <a:xfrm>
              <a:off x="1931746" y="790853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>
              <a:extLst>
                <a:ext uri="{FF2B5EF4-FFF2-40B4-BE49-F238E27FC236}">
                  <a16:creationId xmlns:a16="http://schemas.microsoft.com/office/drawing/2014/main" xmlns="" id="{6281B9E1-97AC-4D80-B792-EC57ECB4A7DB}"/>
                </a:ext>
              </a:extLst>
            </p:cNvPr>
            <p:cNvSpPr/>
            <p:nvPr/>
          </p:nvSpPr>
          <p:spPr>
            <a:xfrm>
              <a:off x="2136229" y="790853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>
              <a:extLst>
                <a:ext uri="{FF2B5EF4-FFF2-40B4-BE49-F238E27FC236}">
                  <a16:creationId xmlns:a16="http://schemas.microsoft.com/office/drawing/2014/main" xmlns="" id="{59FC4CC3-94D8-4DCE-AD96-23B47C41E3C6}"/>
                </a:ext>
              </a:extLst>
            </p:cNvPr>
            <p:cNvSpPr/>
            <p:nvPr/>
          </p:nvSpPr>
          <p:spPr>
            <a:xfrm>
              <a:off x="704850" y="949298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>
              <a:extLst>
                <a:ext uri="{FF2B5EF4-FFF2-40B4-BE49-F238E27FC236}">
                  <a16:creationId xmlns:a16="http://schemas.microsoft.com/office/drawing/2014/main" xmlns="" id="{A3A20D75-8B8F-47C3-BC5E-8B37655C5B8D}"/>
                </a:ext>
              </a:extLst>
            </p:cNvPr>
            <p:cNvSpPr/>
            <p:nvPr/>
          </p:nvSpPr>
          <p:spPr>
            <a:xfrm>
              <a:off x="909333" y="949298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>
              <a:extLst>
                <a:ext uri="{FF2B5EF4-FFF2-40B4-BE49-F238E27FC236}">
                  <a16:creationId xmlns:a16="http://schemas.microsoft.com/office/drawing/2014/main" xmlns="" id="{74926A0E-14F6-4B2E-BA26-54C5C2205413}"/>
                </a:ext>
              </a:extLst>
            </p:cNvPr>
            <p:cNvSpPr/>
            <p:nvPr/>
          </p:nvSpPr>
          <p:spPr>
            <a:xfrm>
              <a:off x="1113815" y="949298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>
              <a:extLst>
                <a:ext uri="{FF2B5EF4-FFF2-40B4-BE49-F238E27FC236}">
                  <a16:creationId xmlns:a16="http://schemas.microsoft.com/office/drawing/2014/main" xmlns="" id="{8C5DD00E-A7E3-4D23-B889-30FF20DFCB82}"/>
                </a:ext>
              </a:extLst>
            </p:cNvPr>
            <p:cNvSpPr/>
            <p:nvPr/>
          </p:nvSpPr>
          <p:spPr>
            <a:xfrm>
              <a:off x="1318298" y="949298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>
              <a:extLst>
                <a:ext uri="{FF2B5EF4-FFF2-40B4-BE49-F238E27FC236}">
                  <a16:creationId xmlns:a16="http://schemas.microsoft.com/office/drawing/2014/main" xmlns="" id="{3534BDBE-AA3B-4E05-96C5-B41ECA65CB70}"/>
                </a:ext>
              </a:extLst>
            </p:cNvPr>
            <p:cNvSpPr/>
            <p:nvPr/>
          </p:nvSpPr>
          <p:spPr>
            <a:xfrm>
              <a:off x="1522781" y="949298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>
              <a:extLst>
                <a:ext uri="{FF2B5EF4-FFF2-40B4-BE49-F238E27FC236}">
                  <a16:creationId xmlns:a16="http://schemas.microsoft.com/office/drawing/2014/main" xmlns="" id="{F7503A2C-BCC0-48EE-87D2-99868210D7E8}"/>
                </a:ext>
              </a:extLst>
            </p:cNvPr>
            <p:cNvSpPr/>
            <p:nvPr/>
          </p:nvSpPr>
          <p:spPr>
            <a:xfrm>
              <a:off x="1727263" y="949298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>
              <a:extLst>
                <a:ext uri="{FF2B5EF4-FFF2-40B4-BE49-F238E27FC236}">
                  <a16:creationId xmlns:a16="http://schemas.microsoft.com/office/drawing/2014/main" xmlns="" id="{3E1F26FD-2508-4710-AD9B-333A760B7CE5}"/>
                </a:ext>
              </a:extLst>
            </p:cNvPr>
            <p:cNvSpPr/>
            <p:nvPr/>
          </p:nvSpPr>
          <p:spPr>
            <a:xfrm>
              <a:off x="1931746" y="949298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100">
              <a:extLst>
                <a:ext uri="{FF2B5EF4-FFF2-40B4-BE49-F238E27FC236}">
                  <a16:creationId xmlns:a16="http://schemas.microsoft.com/office/drawing/2014/main" xmlns="" id="{6AFF6C7A-2060-4D5B-B1AA-0EA445052E5C}"/>
                </a:ext>
              </a:extLst>
            </p:cNvPr>
            <p:cNvSpPr/>
            <p:nvPr/>
          </p:nvSpPr>
          <p:spPr>
            <a:xfrm>
              <a:off x="2136229" y="949298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椭圆 101">
              <a:extLst>
                <a:ext uri="{FF2B5EF4-FFF2-40B4-BE49-F238E27FC236}">
                  <a16:creationId xmlns:a16="http://schemas.microsoft.com/office/drawing/2014/main" xmlns="" id="{64F05119-353C-4B39-889E-0547AE0B9344}"/>
                </a:ext>
              </a:extLst>
            </p:cNvPr>
            <p:cNvSpPr/>
            <p:nvPr/>
          </p:nvSpPr>
          <p:spPr>
            <a:xfrm>
              <a:off x="704850" y="1107744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椭圆 102">
              <a:extLst>
                <a:ext uri="{FF2B5EF4-FFF2-40B4-BE49-F238E27FC236}">
                  <a16:creationId xmlns:a16="http://schemas.microsoft.com/office/drawing/2014/main" xmlns="" id="{41F47F5A-C3CB-426C-A05D-D883EEECF4C0}"/>
                </a:ext>
              </a:extLst>
            </p:cNvPr>
            <p:cNvSpPr/>
            <p:nvPr/>
          </p:nvSpPr>
          <p:spPr>
            <a:xfrm>
              <a:off x="909333" y="1107744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>
              <a:extLst>
                <a:ext uri="{FF2B5EF4-FFF2-40B4-BE49-F238E27FC236}">
                  <a16:creationId xmlns:a16="http://schemas.microsoft.com/office/drawing/2014/main" xmlns="" id="{096274F3-6554-424D-879A-57C5677A70FA}"/>
                </a:ext>
              </a:extLst>
            </p:cNvPr>
            <p:cNvSpPr/>
            <p:nvPr/>
          </p:nvSpPr>
          <p:spPr>
            <a:xfrm>
              <a:off x="1113815" y="1107744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椭圆 104">
              <a:extLst>
                <a:ext uri="{FF2B5EF4-FFF2-40B4-BE49-F238E27FC236}">
                  <a16:creationId xmlns:a16="http://schemas.microsoft.com/office/drawing/2014/main" xmlns="" id="{B1DAE65C-03D4-4C5C-B587-5321053BD08F}"/>
                </a:ext>
              </a:extLst>
            </p:cNvPr>
            <p:cNvSpPr/>
            <p:nvPr/>
          </p:nvSpPr>
          <p:spPr>
            <a:xfrm>
              <a:off x="1318298" y="1107744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xmlns="" id="{4A607EBA-F1FF-43ED-A4CE-D91E69214264}"/>
                </a:ext>
              </a:extLst>
            </p:cNvPr>
            <p:cNvSpPr/>
            <p:nvPr/>
          </p:nvSpPr>
          <p:spPr>
            <a:xfrm>
              <a:off x="1522781" y="1107744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>
              <a:extLst>
                <a:ext uri="{FF2B5EF4-FFF2-40B4-BE49-F238E27FC236}">
                  <a16:creationId xmlns:a16="http://schemas.microsoft.com/office/drawing/2014/main" xmlns="" id="{36180E22-3ADC-43CF-97A8-B4ABC9808047}"/>
                </a:ext>
              </a:extLst>
            </p:cNvPr>
            <p:cNvSpPr/>
            <p:nvPr/>
          </p:nvSpPr>
          <p:spPr>
            <a:xfrm>
              <a:off x="1727263" y="1107744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xmlns="" id="{EB0D8860-5D79-4440-82F5-8ECB9777F375}"/>
                </a:ext>
              </a:extLst>
            </p:cNvPr>
            <p:cNvSpPr/>
            <p:nvPr/>
          </p:nvSpPr>
          <p:spPr>
            <a:xfrm>
              <a:off x="1931746" y="1107744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xmlns="" id="{16CC3678-4936-4393-87D7-49C2CE8E5E16}"/>
                </a:ext>
              </a:extLst>
            </p:cNvPr>
            <p:cNvSpPr/>
            <p:nvPr/>
          </p:nvSpPr>
          <p:spPr>
            <a:xfrm>
              <a:off x="2136229" y="1107744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>
              <a:extLst>
                <a:ext uri="{FF2B5EF4-FFF2-40B4-BE49-F238E27FC236}">
                  <a16:creationId xmlns:a16="http://schemas.microsoft.com/office/drawing/2014/main" xmlns="" id="{AA657673-0888-4046-A950-539FAD1E62CC}"/>
                </a:ext>
              </a:extLst>
            </p:cNvPr>
            <p:cNvSpPr/>
            <p:nvPr/>
          </p:nvSpPr>
          <p:spPr>
            <a:xfrm>
              <a:off x="704850" y="1266189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xmlns="" id="{4D576CE4-6FE2-4B5D-8DC0-2CF244C56051}"/>
                </a:ext>
              </a:extLst>
            </p:cNvPr>
            <p:cNvSpPr/>
            <p:nvPr/>
          </p:nvSpPr>
          <p:spPr>
            <a:xfrm>
              <a:off x="909333" y="1266189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>
              <a:extLst>
                <a:ext uri="{FF2B5EF4-FFF2-40B4-BE49-F238E27FC236}">
                  <a16:creationId xmlns:a16="http://schemas.microsoft.com/office/drawing/2014/main" xmlns="" id="{39570946-8540-4DB2-9903-DE4DE4F92985}"/>
                </a:ext>
              </a:extLst>
            </p:cNvPr>
            <p:cNvSpPr/>
            <p:nvPr/>
          </p:nvSpPr>
          <p:spPr>
            <a:xfrm>
              <a:off x="1113815" y="1266189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椭圆 112">
              <a:extLst>
                <a:ext uri="{FF2B5EF4-FFF2-40B4-BE49-F238E27FC236}">
                  <a16:creationId xmlns:a16="http://schemas.microsoft.com/office/drawing/2014/main" xmlns="" id="{A4C7E87B-3FAE-483A-BF9D-4870A8194D03}"/>
                </a:ext>
              </a:extLst>
            </p:cNvPr>
            <p:cNvSpPr/>
            <p:nvPr/>
          </p:nvSpPr>
          <p:spPr>
            <a:xfrm>
              <a:off x="1318298" y="1266189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椭圆 113">
              <a:extLst>
                <a:ext uri="{FF2B5EF4-FFF2-40B4-BE49-F238E27FC236}">
                  <a16:creationId xmlns:a16="http://schemas.microsoft.com/office/drawing/2014/main" xmlns="" id="{E842CABC-1640-4AC7-8907-5ADA8078B4FE}"/>
                </a:ext>
              </a:extLst>
            </p:cNvPr>
            <p:cNvSpPr/>
            <p:nvPr/>
          </p:nvSpPr>
          <p:spPr>
            <a:xfrm>
              <a:off x="1522781" y="1266189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椭圆 114">
              <a:extLst>
                <a:ext uri="{FF2B5EF4-FFF2-40B4-BE49-F238E27FC236}">
                  <a16:creationId xmlns:a16="http://schemas.microsoft.com/office/drawing/2014/main" xmlns="" id="{BE086EBE-A61C-4F2F-B7C2-6B1A1F110532}"/>
                </a:ext>
              </a:extLst>
            </p:cNvPr>
            <p:cNvSpPr/>
            <p:nvPr/>
          </p:nvSpPr>
          <p:spPr>
            <a:xfrm>
              <a:off x="1727263" y="1266189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椭圆 115">
              <a:extLst>
                <a:ext uri="{FF2B5EF4-FFF2-40B4-BE49-F238E27FC236}">
                  <a16:creationId xmlns:a16="http://schemas.microsoft.com/office/drawing/2014/main" xmlns="" id="{26AA8E4D-15C2-404A-8696-1EE1623C4DB2}"/>
                </a:ext>
              </a:extLst>
            </p:cNvPr>
            <p:cNvSpPr/>
            <p:nvPr/>
          </p:nvSpPr>
          <p:spPr>
            <a:xfrm>
              <a:off x="1931746" y="1266189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xmlns="" id="{82DC75F3-81A8-4549-B8CD-6628F3BCF45B}"/>
                </a:ext>
              </a:extLst>
            </p:cNvPr>
            <p:cNvSpPr/>
            <p:nvPr/>
          </p:nvSpPr>
          <p:spPr>
            <a:xfrm>
              <a:off x="2136229" y="1266189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0" name="椭圆 119">
            <a:extLst>
              <a:ext uri="{FF2B5EF4-FFF2-40B4-BE49-F238E27FC236}">
                <a16:creationId xmlns:a16="http://schemas.microsoft.com/office/drawing/2014/main" xmlns="" id="{D5FE3795-44FC-43AA-8095-908A0117FA9F}"/>
              </a:ext>
            </a:extLst>
          </p:cNvPr>
          <p:cNvSpPr/>
          <p:nvPr/>
        </p:nvSpPr>
        <p:spPr>
          <a:xfrm rot="5400000">
            <a:off x="11859969" y="5248083"/>
            <a:ext cx="70207" cy="70207"/>
          </a:xfrm>
          <a:prstGeom prst="ellipse">
            <a:avLst/>
          </a:pr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椭圆 120">
            <a:extLst>
              <a:ext uri="{FF2B5EF4-FFF2-40B4-BE49-F238E27FC236}">
                <a16:creationId xmlns:a16="http://schemas.microsoft.com/office/drawing/2014/main" xmlns="" id="{DA1E600A-A2B1-4376-BFC7-1A1A59589A54}"/>
              </a:ext>
            </a:extLst>
          </p:cNvPr>
          <p:cNvSpPr/>
          <p:nvPr/>
        </p:nvSpPr>
        <p:spPr>
          <a:xfrm rot="5400000">
            <a:off x="11859969" y="5452566"/>
            <a:ext cx="70207" cy="70207"/>
          </a:xfrm>
          <a:prstGeom prst="ellipse">
            <a:avLst/>
          </a:pr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椭圆 121">
            <a:extLst>
              <a:ext uri="{FF2B5EF4-FFF2-40B4-BE49-F238E27FC236}">
                <a16:creationId xmlns:a16="http://schemas.microsoft.com/office/drawing/2014/main" xmlns="" id="{DBF7E23A-158F-4B51-B3E7-231548C52C33}"/>
              </a:ext>
            </a:extLst>
          </p:cNvPr>
          <p:cNvSpPr/>
          <p:nvPr/>
        </p:nvSpPr>
        <p:spPr>
          <a:xfrm rot="5400000">
            <a:off x="11859969" y="5657048"/>
            <a:ext cx="70207" cy="70207"/>
          </a:xfrm>
          <a:prstGeom prst="ellipse">
            <a:avLst/>
          </a:pr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椭圆 122">
            <a:extLst>
              <a:ext uri="{FF2B5EF4-FFF2-40B4-BE49-F238E27FC236}">
                <a16:creationId xmlns:a16="http://schemas.microsoft.com/office/drawing/2014/main" xmlns="" id="{4DD39018-11B3-4592-AEFA-B7A50E8C2986}"/>
              </a:ext>
            </a:extLst>
          </p:cNvPr>
          <p:cNvSpPr/>
          <p:nvPr/>
        </p:nvSpPr>
        <p:spPr>
          <a:xfrm rot="5400000">
            <a:off x="11859969" y="5861531"/>
            <a:ext cx="70207" cy="70207"/>
          </a:xfrm>
          <a:prstGeom prst="ellipse">
            <a:avLst/>
          </a:pr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椭圆 123">
            <a:extLst>
              <a:ext uri="{FF2B5EF4-FFF2-40B4-BE49-F238E27FC236}">
                <a16:creationId xmlns:a16="http://schemas.microsoft.com/office/drawing/2014/main" xmlns="" id="{31C26A68-BED3-4198-9A31-F936B64B1EE8}"/>
              </a:ext>
            </a:extLst>
          </p:cNvPr>
          <p:cNvSpPr/>
          <p:nvPr/>
        </p:nvSpPr>
        <p:spPr>
          <a:xfrm rot="5400000">
            <a:off x="11859969" y="6066014"/>
            <a:ext cx="70207" cy="70207"/>
          </a:xfrm>
          <a:prstGeom prst="ellipse">
            <a:avLst/>
          </a:pr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椭圆 124">
            <a:extLst>
              <a:ext uri="{FF2B5EF4-FFF2-40B4-BE49-F238E27FC236}">
                <a16:creationId xmlns:a16="http://schemas.microsoft.com/office/drawing/2014/main" xmlns="" id="{9AC14659-9E12-4F32-9FAE-625D07D62B45}"/>
              </a:ext>
            </a:extLst>
          </p:cNvPr>
          <p:cNvSpPr/>
          <p:nvPr/>
        </p:nvSpPr>
        <p:spPr>
          <a:xfrm rot="5400000">
            <a:off x="11859969" y="6270496"/>
            <a:ext cx="70207" cy="70207"/>
          </a:xfrm>
          <a:prstGeom prst="ellipse">
            <a:avLst/>
          </a:pr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椭圆 125">
            <a:extLst>
              <a:ext uri="{FF2B5EF4-FFF2-40B4-BE49-F238E27FC236}">
                <a16:creationId xmlns:a16="http://schemas.microsoft.com/office/drawing/2014/main" xmlns="" id="{3A710396-342A-419F-9170-183A2E73990A}"/>
              </a:ext>
            </a:extLst>
          </p:cNvPr>
          <p:cNvSpPr/>
          <p:nvPr/>
        </p:nvSpPr>
        <p:spPr>
          <a:xfrm rot="5400000">
            <a:off x="11859969" y="6474979"/>
            <a:ext cx="70207" cy="7020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椭圆 126">
            <a:extLst>
              <a:ext uri="{FF2B5EF4-FFF2-40B4-BE49-F238E27FC236}">
                <a16:creationId xmlns:a16="http://schemas.microsoft.com/office/drawing/2014/main" xmlns="" id="{7544BFB3-AB1C-42F7-A4FC-888CE4081A5E}"/>
              </a:ext>
            </a:extLst>
          </p:cNvPr>
          <p:cNvSpPr/>
          <p:nvPr/>
        </p:nvSpPr>
        <p:spPr>
          <a:xfrm rot="5400000">
            <a:off x="11859969" y="6679462"/>
            <a:ext cx="70207" cy="7020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椭圆 127">
            <a:extLst>
              <a:ext uri="{FF2B5EF4-FFF2-40B4-BE49-F238E27FC236}">
                <a16:creationId xmlns:a16="http://schemas.microsoft.com/office/drawing/2014/main" xmlns="" id="{54AF3C5D-733B-439D-9593-AC59177678BE}"/>
              </a:ext>
            </a:extLst>
          </p:cNvPr>
          <p:cNvSpPr/>
          <p:nvPr/>
        </p:nvSpPr>
        <p:spPr>
          <a:xfrm rot="5400000">
            <a:off x="11701524" y="5248083"/>
            <a:ext cx="70207" cy="70207"/>
          </a:xfrm>
          <a:prstGeom prst="ellipse">
            <a:avLst/>
          </a:pr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椭圆 128">
            <a:extLst>
              <a:ext uri="{FF2B5EF4-FFF2-40B4-BE49-F238E27FC236}">
                <a16:creationId xmlns:a16="http://schemas.microsoft.com/office/drawing/2014/main" xmlns="" id="{CA9E2CEA-7A08-4382-890A-F11540EE5976}"/>
              </a:ext>
            </a:extLst>
          </p:cNvPr>
          <p:cNvSpPr/>
          <p:nvPr/>
        </p:nvSpPr>
        <p:spPr>
          <a:xfrm rot="5400000">
            <a:off x="11701524" y="5452566"/>
            <a:ext cx="70207" cy="70207"/>
          </a:xfrm>
          <a:prstGeom prst="ellipse">
            <a:avLst/>
          </a:pr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椭圆 129">
            <a:extLst>
              <a:ext uri="{FF2B5EF4-FFF2-40B4-BE49-F238E27FC236}">
                <a16:creationId xmlns:a16="http://schemas.microsoft.com/office/drawing/2014/main" xmlns="" id="{93AFF624-2D9C-401F-893C-1629B31863BF}"/>
              </a:ext>
            </a:extLst>
          </p:cNvPr>
          <p:cNvSpPr/>
          <p:nvPr/>
        </p:nvSpPr>
        <p:spPr>
          <a:xfrm rot="5400000">
            <a:off x="11701524" y="5657048"/>
            <a:ext cx="70207" cy="70207"/>
          </a:xfrm>
          <a:prstGeom prst="ellipse">
            <a:avLst/>
          </a:pr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椭圆 130">
            <a:extLst>
              <a:ext uri="{FF2B5EF4-FFF2-40B4-BE49-F238E27FC236}">
                <a16:creationId xmlns:a16="http://schemas.microsoft.com/office/drawing/2014/main" xmlns="" id="{647E6B10-10DC-4AE1-9CA6-749E25F454C4}"/>
              </a:ext>
            </a:extLst>
          </p:cNvPr>
          <p:cNvSpPr/>
          <p:nvPr/>
        </p:nvSpPr>
        <p:spPr>
          <a:xfrm rot="5400000">
            <a:off x="11701524" y="5861531"/>
            <a:ext cx="70207" cy="70207"/>
          </a:xfrm>
          <a:prstGeom prst="ellipse">
            <a:avLst/>
          </a:pr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椭圆 131">
            <a:extLst>
              <a:ext uri="{FF2B5EF4-FFF2-40B4-BE49-F238E27FC236}">
                <a16:creationId xmlns:a16="http://schemas.microsoft.com/office/drawing/2014/main" xmlns="" id="{F5008EDB-822A-4A47-B1D8-FC8D5B57053E}"/>
              </a:ext>
            </a:extLst>
          </p:cNvPr>
          <p:cNvSpPr/>
          <p:nvPr/>
        </p:nvSpPr>
        <p:spPr>
          <a:xfrm rot="5400000">
            <a:off x="11701524" y="6066014"/>
            <a:ext cx="70207" cy="70207"/>
          </a:xfrm>
          <a:prstGeom prst="ellipse">
            <a:avLst/>
          </a:pr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椭圆 132">
            <a:extLst>
              <a:ext uri="{FF2B5EF4-FFF2-40B4-BE49-F238E27FC236}">
                <a16:creationId xmlns:a16="http://schemas.microsoft.com/office/drawing/2014/main" xmlns="" id="{82F297EA-80BE-479C-AC5B-E86F6FF5184A}"/>
              </a:ext>
            </a:extLst>
          </p:cNvPr>
          <p:cNvSpPr/>
          <p:nvPr/>
        </p:nvSpPr>
        <p:spPr>
          <a:xfrm rot="5400000">
            <a:off x="11701524" y="6270496"/>
            <a:ext cx="70207" cy="70207"/>
          </a:xfrm>
          <a:prstGeom prst="ellipse">
            <a:avLst/>
          </a:pr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椭圆 133">
            <a:extLst>
              <a:ext uri="{FF2B5EF4-FFF2-40B4-BE49-F238E27FC236}">
                <a16:creationId xmlns:a16="http://schemas.microsoft.com/office/drawing/2014/main" xmlns="" id="{46090A64-9910-42D7-952E-4559EE902440}"/>
              </a:ext>
            </a:extLst>
          </p:cNvPr>
          <p:cNvSpPr/>
          <p:nvPr/>
        </p:nvSpPr>
        <p:spPr>
          <a:xfrm rot="5400000">
            <a:off x="11701524" y="6474979"/>
            <a:ext cx="70207" cy="7020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椭圆 134">
            <a:extLst>
              <a:ext uri="{FF2B5EF4-FFF2-40B4-BE49-F238E27FC236}">
                <a16:creationId xmlns:a16="http://schemas.microsoft.com/office/drawing/2014/main" xmlns="" id="{3DAC6527-9651-4179-8CA6-A7DD6A6B2143}"/>
              </a:ext>
            </a:extLst>
          </p:cNvPr>
          <p:cNvSpPr/>
          <p:nvPr/>
        </p:nvSpPr>
        <p:spPr>
          <a:xfrm rot="5400000">
            <a:off x="11701524" y="6679462"/>
            <a:ext cx="70207" cy="7020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椭圆 135">
            <a:extLst>
              <a:ext uri="{FF2B5EF4-FFF2-40B4-BE49-F238E27FC236}">
                <a16:creationId xmlns:a16="http://schemas.microsoft.com/office/drawing/2014/main" xmlns="" id="{53BFB0D0-077F-4CEB-9AA1-F294FF1E2704}"/>
              </a:ext>
            </a:extLst>
          </p:cNvPr>
          <p:cNvSpPr/>
          <p:nvPr/>
        </p:nvSpPr>
        <p:spPr>
          <a:xfrm rot="5400000">
            <a:off x="11543078" y="5248083"/>
            <a:ext cx="70207" cy="70207"/>
          </a:xfrm>
          <a:prstGeom prst="ellipse">
            <a:avLst/>
          </a:pr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椭圆 136">
            <a:extLst>
              <a:ext uri="{FF2B5EF4-FFF2-40B4-BE49-F238E27FC236}">
                <a16:creationId xmlns:a16="http://schemas.microsoft.com/office/drawing/2014/main" xmlns="" id="{6B3E6744-2E4E-476E-B278-5DF4F841E962}"/>
              </a:ext>
            </a:extLst>
          </p:cNvPr>
          <p:cNvSpPr/>
          <p:nvPr/>
        </p:nvSpPr>
        <p:spPr>
          <a:xfrm rot="5400000">
            <a:off x="11543078" y="5452566"/>
            <a:ext cx="70207" cy="70207"/>
          </a:xfrm>
          <a:prstGeom prst="ellipse">
            <a:avLst/>
          </a:pr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椭圆 137">
            <a:extLst>
              <a:ext uri="{FF2B5EF4-FFF2-40B4-BE49-F238E27FC236}">
                <a16:creationId xmlns:a16="http://schemas.microsoft.com/office/drawing/2014/main" xmlns="" id="{349720CF-80C4-4E9E-86D8-0C7AC98B5D41}"/>
              </a:ext>
            </a:extLst>
          </p:cNvPr>
          <p:cNvSpPr/>
          <p:nvPr/>
        </p:nvSpPr>
        <p:spPr>
          <a:xfrm rot="5400000">
            <a:off x="11543078" y="5657048"/>
            <a:ext cx="70207" cy="70207"/>
          </a:xfrm>
          <a:prstGeom prst="ellipse">
            <a:avLst/>
          </a:pr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椭圆 138">
            <a:extLst>
              <a:ext uri="{FF2B5EF4-FFF2-40B4-BE49-F238E27FC236}">
                <a16:creationId xmlns:a16="http://schemas.microsoft.com/office/drawing/2014/main" xmlns="" id="{A88BBCA8-4FDF-4E3E-BF48-2923FD24FB97}"/>
              </a:ext>
            </a:extLst>
          </p:cNvPr>
          <p:cNvSpPr/>
          <p:nvPr/>
        </p:nvSpPr>
        <p:spPr>
          <a:xfrm rot="5400000">
            <a:off x="11543078" y="5861531"/>
            <a:ext cx="70207" cy="70207"/>
          </a:xfrm>
          <a:prstGeom prst="ellipse">
            <a:avLst/>
          </a:pr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椭圆 139">
            <a:extLst>
              <a:ext uri="{FF2B5EF4-FFF2-40B4-BE49-F238E27FC236}">
                <a16:creationId xmlns:a16="http://schemas.microsoft.com/office/drawing/2014/main" xmlns="" id="{114CBC51-8400-4989-AE29-B07A6EBA1A33}"/>
              </a:ext>
            </a:extLst>
          </p:cNvPr>
          <p:cNvSpPr/>
          <p:nvPr/>
        </p:nvSpPr>
        <p:spPr>
          <a:xfrm rot="5400000">
            <a:off x="11543078" y="6066014"/>
            <a:ext cx="70207" cy="70207"/>
          </a:xfrm>
          <a:prstGeom prst="ellipse">
            <a:avLst/>
          </a:pr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椭圆 140">
            <a:extLst>
              <a:ext uri="{FF2B5EF4-FFF2-40B4-BE49-F238E27FC236}">
                <a16:creationId xmlns:a16="http://schemas.microsoft.com/office/drawing/2014/main" xmlns="" id="{2BEED6EE-C6EF-4E1F-935B-68BC4ADFF8F6}"/>
              </a:ext>
            </a:extLst>
          </p:cNvPr>
          <p:cNvSpPr/>
          <p:nvPr/>
        </p:nvSpPr>
        <p:spPr>
          <a:xfrm rot="5400000">
            <a:off x="11543078" y="6270496"/>
            <a:ext cx="70207" cy="70207"/>
          </a:xfrm>
          <a:prstGeom prst="ellipse">
            <a:avLst/>
          </a:pr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椭圆 141">
            <a:extLst>
              <a:ext uri="{FF2B5EF4-FFF2-40B4-BE49-F238E27FC236}">
                <a16:creationId xmlns:a16="http://schemas.microsoft.com/office/drawing/2014/main" xmlns="" id="{3C5C1553-A3ED-48B0-8C1A-07D53C1710DD}"/>
              </a:ext>
            </a:extLst>
          </p:cNvPr>
          <p:cNvSpPr/>
          <p:nvPr/>
        </p:nvSpPr>
        <p:spPr>
          <a:xfrm rot="5400000">
            <a:off x="11543078" y="6474979"/>
            <a:ext cx="70207" cy="7020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椭圆 142">
            <a:extLst>
              <a:ext uri="{FF2B5EF4-FFF2-40B4-BE49-F238E27FC236}">
                <a16:creationId xmlns:a16="http://schemas.microsoft.com/office/drawing/2014/main" xmlns="" id="{9B55545A-6AC8-4433-9CE0-B6F6812829AD}"/>
              </a:ext>
            </a:extLst>
          </p:cNvPr>
          <p:cNvSpPr/>
          <p:nvPr/>
        </p:nvSpPr>
        <p:spPr>
          <a:xfrm rot="5400000">
            <a:off x="11543078" y="6679462"/>
            <a:ext cx="70207" cy="7020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4" name="椭圆 143">
            <a:extLst>
              <a:ext uri="{FF2B5EF4-FFF2-40B4-BE49-F238E27FC236}">
                <a16:creationId xmlns:a16="http://schemas.microsoft.com/office/drawing/2014/main" xmlns="" id="{81EDDC31-1A24-4A97-89DC-97B0EF174A63}"/>
              </a:ext>
            </a:extLst>
          </p:cNvPr>
          <p:cNvSpPr/>
          <p:nvPr/>
        </p:nvSpPr>
        <p:spPr>
          <a:xfrm rot="5400000">
            <a:off x="11384633" y="5248083"/>
            <a:ext cx="70207" cy="70207"/>
          </a:xfrm>
          <a:prstGeom prst="ellipse">
            <a:avLst/>
          </a:pr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5" name="椭圆 144">
            <a:extLst>
              <a:ext uri="{FF2B5EF4-FFF2-40B4-BE49-F238E27FC236}">
                <a16:creationId xmlns:a16="http://schemas.microsoft.com/office/drawing/2014/main" xmlns="" id="{66FAFE53-E5E6-4157-A224-14C15A9A7E35}"/>
              </a:ext>
            </a:extLst>
          </p:cNvPr>
          <p:cNvSpPr/>
          <p:nvPr/>
        </p:nvSpPr>
        <p:spPr>
          <a:xfrm rot="5400000">
            <a:off x="11384633" y="5452566"/>
            <a:ext cx="70207" cy="70207"/>
          </a:xfrm>
          <a:prstGeom prst="ellipse">
            <a:avLst/>
          </a:pr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椭圆 145">
            <a:extLst>
              <a:ext uri="{FF2B5EF4-FFF2-40B4-BE49-F238E27FC236}">
                <a16:creationId xmlns:a16="http://schemas.microsoft.com/office/drawing/2014/main" xmlns="" id="{F12322A4-8E58-433E-B25A-884CF9BF70E4}"/>
              </a:ext>
            </a:extLst>
          </p:cNvPr>
          <p:cNvSpPr/>
          <p:nvPr/>
        </p:nvSpPr>
        <p:spPr>
          <a:xfrm rot="5400000">
            <a:off x="11384633" y="5657048"/>
            <a:ext cx="70207" cy="70207"/>
          </a:xfrm>
          <a:prstGeom prst="ellipse">
            <a:avLst/>
          </a:pr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椭圆 146">
            <a:extLst>
              <a:ext uri="{FF2B5EF4-FFF2-40B4-BE49-F238E27FC236}">
                <a16:creationId xmlns:a16="http://schemas.microsoft.com/office/drawing/2014/main" xmlns="" id="{77DAA389-EE90-479B-980D-F81A1AB36D47}"/>
              </a:ext>
            </a:extLst>
          </p:cNvPr>
          <p:cNvSpPr/>
          <p:nvPr/>
        </p:nvSpPr>
        <p:spPr>
          <a:xfrm rot="5400000">
            <a:off x="11384633" y="5861531"/>
            <a:ext cx="70207" cy="70207"/>
          </a:xfrm>
          <a:prstGeom prst="ellipse">
            <a:avLst/>
          </a:pr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8" name="椭圆 147">
            <a:extLst>
              <a:ext uri="{FF2B5EF4-FFF2-40B4-BE49-F238E27FC236}">
                <a16:creationId xmlns:a16="http://schemas.microsoft.com/office/drawing/2014/main" xmlns="" id="{F2A47E3A-9E94-4CFF-8DAF-58B0204B55EF}"/>
              </a:ext>
            </a:extLst>
          </p:cNvPr>
          <p:cNvSpPr/>
          <p:nvPr/>
        </p:nvSpPr>
        <p:spPr>
          <a:xfrm rot="5400000">
            <a:off x="11384633" y="6066014"/>
            <a:ext cx="70207" cy="70207"/>
          </a:xfrm>
          <a:prstGeom prst="ellipse">
            <a:avLst/>
          </a:pr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9" name="椭圆 148">
            <a:extLst>
              <a:ext uri="{FF2B5EF4-FFF2-40B4-BE49-F238E27FC236}">
                <a16:creationId xmlns:a16="http://schemas.microsoft.com/office/drawing/2014/main" xmlns="" id="{78CFED99-2C44-4131-B101-3C377E2A100F}"/>
              </a:ext>
            </a:extLst>
          </p:cNvPr>
          <p:cNvSpPr/>
          <p:nvPr/>
        </p:nvSpPr>
        <p:spPr>
          <a:xfrm rot="5400000">
            <a:off x="11384633" y="6270496"/>
            <a:ext cx="70207" cy="70207"/>
          </a:xfrm>
          <a:prstGeom prst="ellipse">
            <a:avLst/>
          </a:pr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0" name="椭圆 149">
            <a:extLst>
              <a:ext uri="{FF2B5EF4-FFF2-40B4-BE49-F238E27FC236}">
                <a16:creationId xmlns:a16="http://schemas.microsoft.com/office/drawing/2014/main" xmlns="" id="{492D4B5F-32DD-4663-AC72-AB1424426030}"/>
              </a:ext>
            </a:extLst>
          </p:cNvPr>
          <p:cNvSpPr/>
          <p:nvPr/>
        </p:nvSpPr>
        <p:spPr>
          <a:xfrm rot="5400000">
            <a:off x="11384633" y="6474979"/>
            <a:ext cx="70207" cy="7020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1" name="椭圆 150">
            <a:extLst>
              <a:ext uri="{FF2B5EF4-FFF2-40B4-BE49-F238E27FC236}">
                <a16:creationId xmlns:a16="http://schemas.microsoft.com/office/drawing/2014/main" xmlns="" id="{DBCDC996-1EBE-41E3-A8F7-716BACD0F337}"/>
              </a:ext>
            </a:extLst>
          </p:cNvPr>
          <p:cNvSpPr/>
          <p:nvPr/>
        </p:nvSpPr>
        <p:spPr>
          <a:xfrm rot="5400000">
            <a:off x="11384633" y="6679462"/>
            <a:ext cx="70207" cy="7020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2" name="组合 151">
            <a:extLst>
              <a:ext uri="{FF2B5EF4-FFF2-40B4-BE49-F238E27FC236}">
                <a16:creationId xmlns:a16="http://schemas.microsoft.com/office/drawing/2014/main" xmlns="" id="{7C368933-63C6-4F96-81EE-48B2A7C16804}"/>
              </a:ext>
            </a:extLst>
          </p:cNvPr>
          <p:cNvGrpSpPr/>
          <p:nvPr/>
        </p:nvGrpSpPr>
        <p:grpSpPr>
          <a:xfrm>
            <a:off x="890240" y="2078373"/>
            <a:ext cx="3538207" cy="2776760"/>
            <a:chOff x="6545131" y="2363103"/>
            <a:chExt cx="4364597" cy="3425305"/>
          </a:xfrm>
        </p:grpSpPr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xmlns="" id="{6978B888-3172-4315-A164-D65688D30151}"/>
                </a:ext>
              </a:extLst>
            </p:cNvPr>
            <p:cNvSpPr/>
            <p:nvPr/>
          </p:nvSpPr>
          <p:spPr>
            <a:xfrm>
              <a:off x="6545131" y="5347477"/>
              <a:ext cx="4295699" cy="440931"/>
            </a:xfrm>
            <a:custGeom>
              <a:avLst/>
              <a:gdLst>
                <a:gd name="connsiteX0" fmla="*/ 4296348 w 4295698"/>
                <a:gd name="connsiteY0" fmla="*/ 220547 h 440931"/>
                <a:gd name="connsiteX1" fmla="*/ 2148174 w 4295698"/>
                <a:gd name="connsiteY1" fmla="*/ 441094 h 440931"/>
                <a:gd name="connsiteX2" fmla="*/ 0 w 4295698"/>
                <a:gd name="connsiteY2" fmla="*/ 220547 h 440931"/>
                <a:gd name="connsiteX3" fmla="*/ 2148174 w 4295698"/>
                <a:gd name="connsiteY3" fmla="*/ 0 h 440931"/>
                <a:gd name="connsiteX4" fmla="*/ 4296348 w 4295698"/>
                <a:gd name="connsiteY4" fmla="*/ 220547 h 440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95698" h="440931">
                  <a:moveTo>
                    <a:pt x="4296348" y="220547"/>
                  </a:moveTo>
                  <a:cubicBezTo>
                    <a:pt x="4296348" y="342352"/>
                    <a:pt x="3334578" y="441094"/>
                    <a:pt x="2148174" y="441094"/>
                  </a:cubicBezTo>
                  <a:cubicBezTo>
                    <a:pt x="961770" y="441094"/>
                    <a:pt x="0" y="342352"/>
                    <a:pt x="0" y="220547"/>
                  </a:cubicBezTo>
                  <a:cubicBezTo>
                    <a:pt x="0" y="98742"/>
                    <a:pt x="961770" y="0"/>
                    <a:pt x="2148174" y="0"/>
                  </a:cubicBezTo>
                  <a:cubicBezTo>
                    <a:pt x="3334578" y="0"/>
                    <a:pt x="4296348" y="98742"/>
                    <a:pt x="4296348" y="220547"/>
                  </a:cubicBezTo>
                  <a:close/>
                </a:path>
              </a:pathLst>
            </a:custGeom>
            <a:solidFill>
              <a:srgbClr val="8DBDE1"/>
            </a:solidFill>
            <a:ln w="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xmlns="" id="{1E4B9FFA-EBD0-4ED1-932D-2DB808E78359}"/>
                </a:ext>
              </a:extLst>
            </p:cNvPr>
            <p:cNvSpPr/>
            <p:nvPr/>
          </p:nvSpPr>
          <p:spPr>
            <a:xfrm>
              <a:off x="8000474" y="2436141"/>
              <a:ext cx="1328204" cy="668160"/>
            </a:xfrm>
            <a:custGeom>
              <a:avLst/>
              <a:gdLst>
                <a:gd name="connsiteX0" fmla="*/ 1328745 w 1328204"/>
                <a:gd name="connsiteY0" fmla="*/ 670567 h 668159"/>
                <a:gd name="connsiteX1" fmla="*/ 0 w 1328204"/>
                <a:gd name="connsiteY1" fmla="*/ 670567 h 668159"/>
                <a:gd name="connsiteX2" fmla="*/ 0 w 1328204"/>
                <a:gd name="connsiteY2" fmla="*/ 177238 h 668159"/>
                <a:gd name="connsiteX3" fmla="*/ 177238 w 1328204"/>
                <a:gd name="connsiteY3" fmla="*/ 0 h 668159"/>
                <a:gd name="connsiteX4" fmla="*/ 1151507 w 1328204"/>
                <a:gd name="connsiteY4" fmla="*/ 0 h 668159"/>
                <a:gd name="connsiteX5" fmla="*/ 1328745 w 1328204"/>
                <a:gd name="connsiteY5" fmla="*/ 177238 h 668159"/>
                <a:gd name="connsiteX6" fmla="*/ 1328745 w 1328204"/>
                <a:gd name="connsiteY6" fmla="*/ 670567 h 668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28204" h="668159">
                  <a:moveTo>
                    <a:pt x="1328745" y="670567"/>
                  </a:moveTo>
                  <a:lnTo>
                    <a:pt x="0" y="670567"/>
                  </a:lnTo>
                  <a:lnTo>
                    <a:pt x="0" y="177238"/>
                  </a:lnTo>
                  <a:cubicBezTo>
                    <a:pt x="0" y="79341"/>
                    <a:pt x="79368" y="0"/>
                    <a:pt x="177238" y="0"/>
                  </a:cubicBezTo>
                  <a:lnTo>
                    <a:pt x="1151507" y="0"/>
                  </a:lnTo>
                  <a:cubicBezTo>
                    <a:pt x="1249404" y="0"/>
                    <a:pt x="1328745" y="79368"/>
                    <a:pt x="1328745" y="177238"/>
                  </a:cubicBezTo>
                  <a:lnTo>
                    <a:pt x="1328745" y="670567"/>
                  </a:lnTo>
                  <a:close/>
                </a:path>
              </a:pathLst>
            </a:custGeom>
            <a:solidFill>
              <a:srgbClr val="3D96CE"/>
            </a:solidFill>
            <a:ln w="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xmlns="" id="{01EE10FD-2EBA-4D06-8F23-B6F1C0E0B468}"/>
                </a:ext>
              </a:extLst>
            </p:cNvPr>
            <p:cNvSpPr/>
            <p:nvPr/>
          </p:nvSpPr>
          <p:spPr>
            <a:xfrm>
              <a:off x="7538606" y="4284860"/>
              <a:ext cx="808825" cy="1063104"/>
            </a:xfrm>
            <a:custGeom>
              <a:avLst/>
              <a:gdLst>
                <a:gd name="connsiteX0" fmla="*/ 363322 w 808824"/>
                <a:gd name="connsiteY0" fmla="*/ 194713 h 1063104"/>
                <a:gd name="connsiteX1" fmla="*/ 633616 w 808824"/>
                <a:gd name="connsiteY1" fmla="*/ 367758 h 1063104"/>
                <a:gd name="connsiteX2" fmla="*/ 801981 w 808824"/>
                <a:gd name="connsiteY2" fmla="*/ 744390 h 1063104"/>
                <a:gd name="connsiteX3" fmla="*/ 708926 w 808824"/>
                <a:gd name="connsiteY3" fmla="*/ 952628 h 1063104"/>
                <a:gd name="connsiteX4" fmla="*/ 456377 w 808824"/>
                <a:gd name="connsiteY4" fmla="*/ 1054529 h 1063104"/>
                <a:gd name="connsiteX5" fmla="*/ 208239 w 808824"/>
                <a:gd name="connsiteY5" fmla="*/ 952628 h 1063104"/>
                <a:gd name="connsiteX6" fmla="*/ 79746 w 808824"/>
                <a:gd name="connsiteY6" fmla="*/ 403195 h 1063104"/>
                <a:gd name="connsiteX7" fmla="*/ 146211 w 808824"/>
                <a:gd name="connsiteY7" fmla="*/ 274703 h 1063104"/>
                <a:gd name="connsiteX8" fmla="*/ 0 w 808824"/>
                <a:gd name="connsiteY8" fmla="*/ 135580 h 1063104"/>
                <a:gd name="connsiteX9" fmla="*/ 186084 w 808824"/>
                <a:gd name="connsiteY9" fmla="*/ 62028 h 1063104"/>
                <a:gd name="connsiteX10" fmla="*/ 372168 w 808824"/>
                <a:gd name="connsiteY10" fmla="*/ 0 h 1063104"/>
                <a:gd name="connsiteX11" fmla="*/ 363322 w 808824"/>
                <a:gd name="connsiteY11" fmla="*/ 194713 h 1063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8824" h="1063104">
                  <a:moveTo>
                    <a:pt x="363322" y="194713"/>
                  </a:moveTo>
                  <a:cubicBezTo>
                    <a:pt x="363322" y="194713"/>
                    <a:pt x="544997" y="221548"/>
                    <a:pt x="633616" y="367758"/>
                  </a:cubicBezTo>
                  <a:cubicBezTo>
                    <a:pt x="695644" y="482969"/>
                    <a:pt x="801981" y="744390"/>
                    <a:pt x="801981" y="744390"/>
                  </a:cubicBezTo>
                  <a:cubicBezTo>
                    <a:pt x="801981" y="744390"/>
                    <a:pt x="850727" y="895036"/>
                    <a:pt x="708926" y="952628"/>
                  </a:cubicBezTo>
                  <a:cubicBezTo>
                    <a:pt x="456377" y="1054529"/>
                    <a:pt x="456377" y="1054529"/>
                    <a:pt x="456377" y="1054529"/>
                  </a:cubicBezTo>
                  <a:cubicBezTo>
                    <a:pt x="456377" y="1054529"/>
                    <a:pt x="270294" y="1107711"/>
                    <a:pt x="208239" y="952628"/>
                  </a:cubicBezTo>
                  <a:cubicBezTo>
                    <a:pt x="137338" y="788699"/>
                    <a:pt x="13282" y="540560"/>
                    <a:pt x="79746" y="403195"/>
                  </a:cubicBezTo>
                  <a:cubicBezTo>
                    <a:pt x="124056" y="319013"/>
                    <a:pt x="146211" y="274703"/>
                    <a:pt x="146211" y="274703"/>
                  </a:cubicBezTo>
                  <a:lnTo>
                    <a:pt x="0" y="135580"/>
                  </a:lnTo>
                  <a:cubicBezTo>
                    <a:pt x="0" y="135580"/>
                    <a:pt x="155083" y="190520"/>
                    <a:pt x="186084" y="62028"/>
                  </a:cubicBezTo>
                  <a:cubicBezTo>
                    <a:pt x="221521" y="70901"/>
                    <a:pt x="274703" y="119619"/>
                    <a:pt x="372168" y="0"/>
                  </a:cubicBezTo>
                  <a:cubicBezTo>
                    <a:pt x="363322" y="75337"/>
                    <a:pt x="425377" y="123569"/>
                    <a:pt x="363322" y="194713"/>
                  </a:cubicBezTo>
                  <a:close/>
                </a:path>
              </a:pathLst>
            </a:custGeom>
            <a:solidFill>
              <a:srgbClr val="90AAB8"/>
            </a:solidFill>
            <a:ln w="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xmlns="" id="{67D6AD1D-1C2C-4B31-B988-4FE16A6395CC}"/>
                </a:ext>
              </a:extLst>
            </p:cNvPr>
            <p:cNvSpPr/>
            <p:nvPr/>
          </p:nvSpPr>
          <p:spPr>
            <a:xfrm>
              <a:off x="7674348" y="4456364"/>
              <a:ext cx="254279" cy="119024"/>
            </a:xfrm>
            <a:custGeom>
              <a:avLst/>
              <a:gdLst>
                <a:gd name="connsiteX0" fmla="*/ 1866 w 254279"/>
                <a:gd name="connsiteY0" fmla="*/ 120214 h 119024"/>
                <a:gd name="connsiteX1" fmla="*/ 254279 w 254279"/>
                <a:gd name="connsiteY1" fmla="*/ 28917 h 119024"/>
                <a:gd name="connsiteX2" fmla="*/ 243053 w 254279"/>
                <a:gd name="connsiteY2" fmla="*/ 0 h 119024"/>
                <a:gd name="connsiteX3" fmla="*/ 0 w 254279"/>
                <a:gd name="connsiteY3" fmla="*/ 94354 h 119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4279" h="119024">
                  <a:moveTo>
                    <a:pt x="1866" y="120214"/>
                  </a:moveTo>
                  <a:lnTo>
                    <a:pt x="254279" y="28917"/>
                  </a:lnTo>
                  <a:lnTo>
                    <a:pt x="243053" y="0"/>
                  </a:lnTo>
                  <a:lnTo>
                    <a:pt x="0" y="94354"/>
                  </a:lnTo>
                  <a:close/>
                </a:path>
              </a:pathLst>
            </a:custGeom>
            <a:solidFill>
              <a:srgbClr val="323743"/>
            </a:solidFill>
            <a:ln w="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xmlns="" id="{FD5788F7-73C5-4BA0-8615-EED2CE9CCC48}"/>
                </a:ext>
              </a:extLst>
            </p:cNvPr>
            <p:cNvSpPr/>
            <p:nvPr/>
          </p:nvSpPr>
          <p:spPr>
            <a:xfrm>
              <a:off x="7121750" y="4816548"/>
              <a:ext cx="132550" cy="654634"/>
            </a:xfrm>
            <a:custGeom>
              <a:avLst/>
              <a:gdLst>
                <a:gd name="connsiteX0" fmla="*/ 0 w 132549"/>
                <a:gd name="connsiteY0" fmla="*/ 28836 h 654634"/>
                <a:gd name="connsiteX1" fmla="*/ 18043 w 132549"/>
                <a:gd name="connsiteY1" fmla="*/ 656419 h 654634"/>
                <a:gd name="connsiteX2" fmla="*/ 81153 w 132549"/>
                <a:gd name="connsiteY2" fmla="*/ 656419 h 654634"/>
                <a:gd name="connsiteX3" fmla="*/ 133443 w 132549"/>
                <a:gd name="connsiteY3" fmla="*/ 0 h 654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2549" h="654634">
                  <a:moveTo>
                    <a:pt x="0" y="28836"/>
                  </a:moveTo>
                  <a:lnTo>
                    <a:pt x="18043" y="656419"/>
                  </a:lnTo>
                  <a:lnTo>
                    <a:pt x="81153" y="656419"/>
                  </a:lnTo>
                  <a:lnTo>
                    <a:pt x="133443" y="0"/>
                  </a:lnTo>
                  <a:close/>
                </a:path>
              </a:pathLst>
            </a:custGeom>
            <a:solidFill>
              <a:srgbClr val="FCD2B6"/>
            </a:solidFill>
            <a:ln w="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xmlns="" id="{A6327907-12B2-46FF-85F1-623658F81662}"/>
                </a:ext>
              </a:extLst>
            </p:cNvPr>
            <p:cNvSpPr/>
            <p:nvPr/>
          </p:nvSpPr>
          <p:spPr>
            <a:xfrm>
              <a:off x="6815181" y="4816548"/>
              <a:ext cx="267805" cy="619468"/>
            </a:xfrm>
            <a:custGeom>
              <a:avLst/>
              <a:gdLst>
                <a:gd name="connsiteX0" fmla="*/ 122622 w 267804"/>
                <a:gd name="connsiteY0" fmla="*/ 19828 h 619467"/>
                <a:gd name="connsiteX1" fmla="*/ 144263 w 267804"/>
                <a:gd name="connsiteY1" fmla="*/ 265100 h 619467"/>
                <a:gd name="connsiteX2" fmla="*/ 0 w 267804"/>
                <a:gd name="connsiteY2" fmla="*/ 582489 h 619467"/>
                <a:gd name="connsiteX3" fmla="*/ 59512 w 267804"/>
                <a:gd name="connsiteY3" fmla="*/ 620360 h 619467"/>
                <a:gd name="connsiteX4" fmla="*/ 236236 w 267804"/>
                <a:gd name="connsiteY4" fmla="*/ 364269 h 619467"/>
                <a:gd name="connsiteX5" fmla="*/ 268698 w 267804"/>
                <a:gd name="connsiteY5" fmla="*/ 176724 h 619467"/>
                <a:gd name="connsiteX6" fmla="*/ 261475 w 267804"/>
                <a:gd name="connsiteY6" fmla="*/ 0 h 619467"/>
                <a:gd name="connsiteX7" fmla="*/ 122622 w 267804"/>
                <a:gd name="connsiteY7" fmla="*/ 19828 h 619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7804" h="619467">
                  <a:moveTo>
                    <a:pt x="122622" y="19828"/>
                  </a:moveTo>
                  <a:lnTo>
                    <a:pt x="144263" y="265100"/>
                  </a:lnTo>
                  <a:lnTo>
                    <a:pt x="0" y="582489"/>
                  </a:lnTo>
                  <a:lnTo>
                    <a:pt x="59512" y="620360"/>
                  </a:lnTo>
                  <a:lnTo>
                    <a:pt x="236236" y="364269"/>
                  </a:lnTo>
                  <a:cubicBezTo>
                    <a:pt x="236236" y="364269"/>
                    <a:pt x="273215" y="294207"/>
                    <a:pt x="268698" y="176724"/>
                  </a:cubicBezTo>
                  <a:cubicBezTo>
                    <a:pt x="265100" y="82938"/>
                    <a:pt x="261475" y="0"/>
                    <a:pt x="261475" y="0"/>
                  </a:cubicBezTo>
                  <a:lnTo>
                    <a:pt x="122622" y="19828"/>
                  </a:lnTo>
                  <a:close/>
                </a:path>
              </a:pathLst>
            </a:custGeom>
            <a:solidFill>
              <a:srgbClr val="FCD2B6"/>
            </a:solidFill>
            <a:ln w="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xmlns="" id="{C0752DC9-8D3D-4471-B13C-D4EBA5FB2BC4}"/>
                </a:ext>
              </a:extLst>
            </p:cNvPr>
            <p:cNvSpPr/>
            <p:nvPr/>
          </p:nvSpPr>
          <p:spPr>
            <a:xfrm>
              <a:off x="6896171" y="4342235"/>
              <a:ext cx="405765" cy="503149"/>
            </a:xfrm>
            <a:custGeom>
              <a:avLst/>
              <a:gdLst>
                <a:gd name="connsiteX0" fmla="*/ 0 w 405765"/>
                <a:gd name="connsiteY0" fmla="*/ 16231 h 503148"/>
                <a:gd name="connsiteX1" fmla="*/ 28972 w 405765"/>
                <a:gd name="connsiteY1" fmla="*/ 503149 h 503148"/>
                <a:gd name="connsiteX2" fmla="*/ 407577 w 405765"/>
                <a:gd name="connsiteY2" fmla="*/ 503149 h 503148"/>
                <a:gd name="connsiteX3" fmla="*/ 407577 w 405765"/>
                <a:gd name="connsiteY3" fmla="*/ 91973 h 503148"/>
                <a:gd name="connsiteX4" fmla="*/ 212810 w 405765"/>
                <a:gd name="connsiteY4" fmla="*/ 0 h 50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5765" h="503148">
                  <a:moveTo>
                    <a:pt x="0" y="16231"/>
                  </a:moveTo>
                  <a:lnTo>
                    <a:pt x="28972" y="503149"/>
                  </a:lnTo>
                  <a:lnTo>
                    <a:pt x="407577" y="503149"/>
                  </a:lnTo>
                  <a:lnTo>
                    <a:pt x="407577" y="91973"/>
                  </a:lnTo>
                  <a:lnTo>
                    <a:pt x="212810" y="0"/>
                  </a:lnTo>
                  <a:close/>
                </a:path>
              </a:pathLst>
            </a:custGeom>
            <a:solidFill>
              <a:srgbClr val="F8B2B2"/>
            </a:solidFill>
            <a:ln w="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xmlns="" id="{9098C60D-489C-4290-9AEB-7AD2D621CB20}"/>
                </a:ext>
              </a:extLst>
            </p:cNvPr>
            <p:cNvSpPr/>
            <p:nvPr/>
          </p:nvSpPr>
          <p:spPr>
            <a:xfrm>
              <a:off x="6545138" y="3512348"/>
              <a:ext cx="700621" cy="792594"/>
            </a:xfrm>
            <a:custGeom>
              <a:avLst/>
              <a:gdLst>
                <a:gd name="connsiteX0" fmla="*/ 261007 w 700620"/>
                <a:gd name="connsiteY0" fmla="*/ 155424 h 792594"/>
                <a:gd name="connsiteX1" fmla="*/ 449012 w 700620"/>
                <a:gd name="connsiteY1" fmla="*/ 38158 h 792594"/>
                <a:gd name="connsiteX2" fmla="*/ 475576 w 700620"/>
                <a:gd name="connsiteY2" fmla="*/ 13407 h 792594"/>
                <a:gd name="connsiteX3" fmla="*/ 663445 w 700620"/>
                <a:gd name="connsiteY3" fmla="*/ 69213 h 792594"/>
                <a:gd name="connsiteX4" fmla="*/ 673346 w 700620"/>
                <a:gd name="connsiteY4" fmla="*/ 108572 h 792594"/>
                <a:gd name="connsiteX5" fmla="*/ 690740 w 700620"/>
                <a:gd name="connsiteY5" fmla="*/ 239174 h 792594"/>
                <a:gd name="connsiteX6" fmla="*/ 696447 w 700620"/>
                <a:gd name="connsiteY6" fmla="*/ 317541 h 792594"/>
                <a:gd name="connsiteX7" fmla="*/ 563979 w 700620"/>
                <a:gd name="connsiteY7" fmla="*/ 453013 h 792594"/>
                <a:gd name="connsiteX8" fmla="*/ 261007 w 700620"/>
                <a:gd name="connsiteY8" fmla="*/ 793855 h 792594"/>
                <a:gd name="connsiteX9" fmla="*/ 40866 w 700620"/>
                <a:gd name="connsiteY9" fmla="*/ 481578 h 792594"/>
                <a:gd name="connsiteX10" fmla="*/ 78440 w 700620"/>
                <a:gd name="connsiteY10" fmla="*/ 448035 h 792594"/>
                <a:gd name="connsiteX11" fmla="*/ 179854 w 700620"/>
                <a:gd name="connsiteY11" fmla="*/ 285296 h 792594"/>
                <a:gd name="connsiteX12" fmla="*/ 261007 w 700620"/>
                <a:gd name="connsiteY12" fmla="*/ 155424 h 792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00620" h="792594">
                  <a:moveTo>
                    <a:pt x="261007" y="155424"/>
                  </a:moveTo>
                  <a:cubicBezTo>
                    <a:pt x="261007" y="155424"/>
                    <a:pt x="398643" y="121016"/>
                    <a:pt x="449012" y="38158"/>
                  </a:cubicBezTo>
                  <a:cubicBezTo>
                    <a:pt x="455423" y="27608"/>
                    <a:pt x="464404" y="18682"/>
                    <a:pt x="475576" y="13407"/>
                  </a:cubicBezTo>
                  <a:cubicBezTo>
                    <a:pt x="531517" y="-13022"/>
                    <a:pt x="625817" y="-3338"/>
                    <a:pt x="663445" y="69213"/>
                  </a:cubicBezTo>
                  <a:cubicBezTo>
                    <a:pt x="669748" y="81359"/>
                    <a:pt x="672967" y="94884"/>
                    <a:pt x="673346" y="108572"/>
                  </a:cubicBezTo>
                  <a:cubicBezTo>
                    <a:pt x="674482" y="148229"/>
                    <a:pt x="669586" y="200437"/>
                    <a:pt x="690740" y="239174"/>
                  </a:cubicBezTo>
                  <a:cubicBezTo>
                    <a:pt x="703832" y="263142"/>
                    <a:pt x="705428" y="291734"/>
                    <a:pt x="696447" y="317541"/>
                  </a:cubicBezTo>
                  <a:cubicBezTo>
                    <a:pt x="678188" y="370020"/>
                    <a:pt x="639559" y="437891"/>
                    <a:pt x="563979" y="453013"/>
                  </a:cubicBezTo>
                  <a:cubicBezTo>
                    <a:pt x="455775" y="474653"/>
                    <a:pt x="509877" y="804676"/>
                    <a:pt x="261007" y="793855"/>
                  </a:cubicBezTo>
                  <a:cubicBezTo>
                    <a:pt x="130135" y="778138"/>
                    <a:pt x="-91900" y="706724"/>
                    <a:pt x="40866" y="481578"/>
                  </a:cubicBezTo>
                  <a:cubicBezTo>
                    <a:pt x="49604" y="466781"/>
                    <a:pt x="62751" y="455068"/>
                    <a:pt x="78440" y="448035"/>
                  </a:cubicBezTo>
                  <a:cubicBezTo>
                    <a:pt x="148529" y="416656"/>
                    <a:pt x="209124" y="387793"/>
                    <a:pt x="179854" y="285296"/>
                  </a:cubicBezTo>
                  <a:cubicBezTo>
                    <a:pt x="169034" y="241988"/>
                    <a:pt x="163624" y="160835"/>
                    <a:pt x="261007" y="155424"/>
                  </a:cubicBezTo>
                  <a:close/>
                </a:path>
              </a:pathLst>
            </a:custGeom>
            <a:solidFill>
              <a:srgbClr val="915748"/>
            </a:solidFill>
            <a:ln w="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xmlns="" id="{B02854F8-2D26-494E-88E6-738F7615C938}"/>
                </a:ext>
              </a:extLst>
            </p:cNvPr>
            <p:cNvSpPr/>
            <p:nvPr/>
          </p:nvSpPr>
          <p:spPr>
            <a:xfrm>
              <a:off x="7011095" y="3582562"/>
              <a:ext cx="186652" cy="273215"/>
            </a:xfrm>
            <a:custGeom>
              <a:avLst/>
              <a:gdLst>
                <a:gd name="connsiteX0" fmla="*/ 140871 w 186651"/>
                <a:gd name="connsiteY0" fmla="*/ 0 h 273215"/>
                <a:gd name="connsiteX1" fmla="*/ 51603 w 186651"/>
                <a:gd name="connsiteY1" fmla="*/ 66275 h 273215"/>
                <a:gd name="connsiteX2" fmla="*/ 48898 w 186651"/>
                <a:gd name="connsiteY2" fmla="*/ 75743 h 273215"/>
                <a:gd name="connsiteX3" fmla="*/ 48898 w 186651"/>
                <a:gd name="connsiteY3" fmla="*/ 75743 h 273215"/>
                <a:gd name="connsiteX4" fmla="*/ 32640 w 186651"/>
                <a:gd name="connsiteY4" fmla="*/ 71469 h 273215"/>
                <a:gd name="connsiteX5" fmla="*/ 29962 w 186651"/>
                <a:gd name="connsiteY5" fmla="*/ 52749 h 273215"/>
                <a:gd name="connsiteX6" fmla="*/ 1558 w 186651"/>
                <a:gd name="connsiteY6" fmla="*/ 62217 h 273215"/>
                <a:gd name="connsiteX7" fmla="*/ 31314 w 186651"/>
                <a:gd name="connsiteY7" fmla="*/ 132550 h 273215"/>
                <a:gd name="connsiteX8" fmla="*/ 27148 w 186651"/>
                <a:gd name="connsiteY8" fmla="*/ 243459 h 273215"/>
                <a:gd name="connsiteX9" fmla="*/ 128698 w 186651"/>
                <a:gd name="connsiteY9" fmla="*/ 271863 h 273215"/>
                <a:gd name="connsiteX10" fmla="*/ 131403 w 186651"/>
                <a:gd name="connsiteY10" fmla="*/ 246164 h 273215"/>
                <a:gd name="connsiteX11" fmla="*/ 131403 w 186651"/>
                <a:gd name="connsiteY11" fmla="*/ 171774 h 273215"/>
                <a:gd name="connsiteX12" fmla="*/ 181447 w 186651"/>
                <a:gd name="connsiteY12" fmla="*/ 152838 h 273215"/>
                <a:gd name="connsiteX13" fmla="*/ 140871 w 186651"/>
                <a:gd name="connsiteY13" fmla="*/ 0 h 273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6651" h="273215">
                  <a:moveTo>
                    <a:pt x="140871" y="0"/>
                  </a:moveTo>
                  <a:cubicBezTo>
                    <a:pt x="140871" y="0"/>
                    <a:pt x="132756" y="62217"/>
                    <a:pt x="51603" y="66275"/>
                  </a:cubicBezTo>
                  <a:lnTo>
                    <a:pt x="48898" y="75743"/>
                  </a:lnTo>
                  <a:lnTo>
                    <a:pt x="48898" y="75743"/>
                  </a:lnTo>
                  <a:cubicBezTo>
                    <a:pt x="43487" y="80477"/>
                    <a:pt x="34993" y="78259"/>
                    <a:pt x="32640" y="71469"/>
                  </a:cubicBezTo>
                  <a:cubicBezTo>
                    <a:pt x="30043" y="63922"/>
                    <a:pt x="27879" y="55509"/>
                    <a:pt x="29962" y="52749"/>
                  </a:cubicBezTo>
                  <a:cubicBezTo>
                    <a:pt x="34019" y="47339"/>
                    <a:pt x="8321" y="44634"/>
                    <a:pt x="1558" y="62217"/>
                  </a:cubicBezTo>
                  <a:cubicBezTo>
                    <a:pt x="-5205" y="79800"/>
                    <a:pt x="11026" y="117672"/>
                    <a:pt x="31314" y="132550"/>
                  </a:cubicBezTo>
                  <a:cubicBezTo>
                    <a:pt x="43487" y="135255"/>
                    <a:pt x="27148" y="243459"/>
                    <a:pt x="27148" y="243459"/>
                  </a:cubicBezTo>
                  <a:cubicBezTo>
                    <a:pt x="27148" y="243459"/>
                    <a:pt x="86769" y="284036"/>
                    <a:pt x="128698" y="271863"/>
                  </a:cubicBezTo>
                  <a:cubicBezTo>
                    <a:pt x="140871" y="259690"/>
                    <a:pt x="139518" y="265100"/>
                    <a:pt x="131403" y="246164"/>
                  </a:cubicBezTo>
                  <a:cubicBezTo>
                    <a:pt x="125993" y="231286"/>
                    <a:pt x="131403" y="171774"/>
                    <a:pt x="131403" y="171774"/>
                  </a:cubicBezTo>
                  <a:cubicBezTo>
                    <a:pt x="131403" y="171774"/>
                    <a:pt x="167922" y="190710"/>
                    <a:pt x="181447" y="152838"/>
                  </a:cubicBezTo>
                  <a:cubicBezTo>
                    <a:pt x="193620" y="108204"/>
                    <a:pt x="197678" y="20288"/>
                    <a:pt x="140871" y="0"/>
                  </a:cubicBezTo>
                  <a:close/>
                </a:path>
              </a:pathLst>
            </a:custGeom>
            <a:solidFill>
              <a:srgbClr val="F9D9B9"/>
            </a:solidFill>
            <a:ln w="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xmlns="" id="{F734166A-9415-4D05-9BD6-2FCC95723A3E}"/>
                </a:ext>
              </a:extLst>
            </p:cNvPr>
            <p:cNvSpPr/>
            <p:nvPr/>
          </p:nvSpPr>
          <p:spPr>
            <a:xfrm>
              <a:off x="6851963" y="3812496"/>
              <a:ext cx="443636" cy="716852"/>
            </a:xfrm>
            <a:custGeom>
              <a:avLst/>
              <a:gdLst>
                <a:gd name="connsiteX0" fmla="*/ 190446 w 443636"/>
                <a:gd name="connsiteY0" fmla="*/ 0 h 716851"/>
                <a:gd name="connsiteX1" fmla="*/ 18672 w 443636"/>
                <a:gd name="connsiteY1" fmla="*/ 169069 h 716851"/>
                <a:gd name="connsiteX2" fmla="*/ 44371 w 443636"/>
                <a:gd name="connsiteY2" fmla="*/ 555898 h 716851"/>
                <a:gd name="connsiteX3" fmla="*/ 278362 w 443636"/>
                <a:gd name="connsiteY3" fmla="*/ 718204 h 716851"/>
                <a:gd name="connsiteX4" fmla="*/ 347342 w 443636"/>
                <a:gd name="connsiteY4" fmla="*/ 711441 h 716851"/>
                <a:gd name="connsiteX5" fmla="*/ 254016 w 443636"/>
                <a:gd name="connsiteY5" fmla="*/ 608648 h 716851"/>
                <a:gd name="connsiteX6" fmla="*/ 260779 w 443636"/>
                <a:gd name="connsiteY6" fmla="*/ 434169 h 716851"/>
                <a:gd name="connsiteX7" fmla="*/ 446078 w 443636"/>
                <a:gd name="connsiteY7" fmla="*/ 148781 h 716851"/>
                <a:gd name="connsiteX8" fmla="*/ 300003 w 443636"/>
                <a:gd name="connsiteY8" fmla="*/ 14878 h 716851"/>
                <a:gd name="connsiteX9" fmla="*/ 190446 w 443636"/>
                <a:gd name="connsiteY9" fmla="*/ 0 h 716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43636" h="716851">
                  <a:moveTo>
                    <a:pt x="190446" y="0"/>
                  </a:moveTo>
                  <a:cubicBezTo>
                    <a:pt x="190446" y="0"/>
                    <a:pt x="34903" y="50044"/>
                    <a:pt x="18672" y="169069"/>
                  </a:cubicBezTo>
                  <a:cubicBezTo>
                    <a:pt x="-1616" y="261042"/>
                    <a:pt x="-19199" y="444989"/>
                    <a:pt x="44371" y="555898"/>
                  </a:cubicBezTo>
                  <a:cubicBezTo>
                    <a:pt x="105236" y="607295"/>
                    <a:pt x="233728" y="703326"/>
                    <a:pt x="278362" y="718204"/>
                  </a:cubicBezTo>
                  <a:cubicBezTo>
                    <a:pt x="312176" y="718204"/>
                    <a:pt x="347342" y="711441"/>
                    <a:pt x="347342" y="711441"/>
                  </a:cubicBezTo>
                  <a:cubicBezTo>
                    <a:pt x="347342" y="711441"/>
                    <a:pt x="285125" y="689801"/>
                    <a:pt x="254016" y="608648"/>
                  </a:cubicBezTo>
                  <a:cubicBezTo>
                    <a:pt x="232375" y="593769"/>
                    <a:pt x="260779" y="434169"/>
                    <a:pt x="260779" y="434169"/>
                  </a:cubicBezTo>
                  <a:lnTo>
                    <a:pt x="446078" y="148781"/>
                  </a:lnTo>
                  <a:cubicBezTo>
                    <a:pt x="446078" y="148781"/>
                    <a:pt x="358162" y="25698"/>
                    <a:pt x="300003" y="14878"/>
                  </a:cubicBezTo>
                  <a:cubicBezTo>
                    <a:pt x="285125" y="35166"/>
                    <a:pt x="232375" y="50044"/>
                    <a:pt x="190446" y="0"/>
                  </a:cubicBezTo>
                  <a:close/>
                </a:path>
              </a:pathLst>
            </a:custGeom>
            <a:solidFill>
              <a:srgbClr val="2E2E59"/>
            </a:solidFill>
            <a:ln w="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xmlns="" id="{9F22B841-7169-472F-842D-2CB46F7F27AF}"/>
                </a:ext>
              </a:extLst>
            </p:cNvPr>
            <p:cNvSpPr/>
            <p:nvPr/>
          </p:nvSpPr>
          <p:spPr>
            <a:xfrm>
              <a:off x="7035646" y="4036343"/>
              <a:ext cx="267805" cy="500444"/>
            </a:xfrm>
            <a:custGeom>
              <a:avLst/>
              <a:gdLst>
                <a:gd name="connsiteX0" fmla="*/ 0 w 267804"/>
                <a:gd name="connsiteY0" fmla="*/ 0 h 500443"/>
                <a:gd name="connsiteX1" fmla="*/ 0 w 267804"/>
                <a:gd name="connsiteY1" fmla="*/ 354368 h 500443"/>
                <a:gd name="connsiteX2" fmla="*/ 269157 w 267804"/>
                <a:gd name="connsiteY2" fmla="*/ 501796 h 500443"/>
                <a:gd name="connsiteX3" fmla="*/ 269157 w 267804"/>
                <a:gd name="connsiteY3" fmla="*/ 135255 h 500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7804" h="500443">
                  <a:moveTo>
                    <a:pt x="0" y="0"/>
                  </a:moveTo>
                  <a:lnTo>
                    <a:pt x="0" y="354368"/>
                  </a:lnTo>
                  <a:lnTo>
                    <a:pt x="269157" y="501796"/>
                  </a:lnTo>
                  <a:lnTo>
                    <a:pt x="269157" y="135255"/>
                  </a:lnTo>
                  <a:close/>
                </a:path>
              </a:pathLst>
            </a:custGeom>
            <a:solidFill>
              <a:srgbClr val="CCA77B"/>
            </a:solidFill>
            <a:ln w="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xmlns="" id="{D54E4381-A307-4A62-8340-13636757FB6B}"/>
                </a:ext>
              </a:extLst>
            </p:cNvPr>
            <p:cNvSpPr/>
            <p:nvPr/>
          </p:nvSpPr>
          <p:spPr>
            <a:xfrm>
              <a:off x="7304804" y="4049192"/>
              <a:ext cx="365189" cy="481508"/>
            </a:xfrm>
            <a:custGeom>
              <a:avLst/>
              <a:gdLst>
                <a:gd name="connsiteX0" fmla="*/ 0 w 365188"/>
                <a:gd name="connsiteY0" fmla="*/ 122406 h 481507"/>
                <a:gd name="connsiteX1" fmla="*/ 0 w 365188"/>
                <a:gd name="connsiteY1" fmla="*/ 481508 h 481507"/>
                <a:gd name="connsiteX2" fmla="*/ 367894 w 365188"/>
                <a:gd name="connsiteY2" fmla="*/ 350310 h 481507"/>
                <a:gd name="connsiteX3" fmla="*/ 367894 w 365188"/>
                <a:gd name="connsiteY3" fmla="*/ 0 h 481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5188" h="481507">
                  <a:moveTo>
                    <a:pt x="0" y="122406"/>
                  </a:moveTo>
                  <a:lnTo>
                    <a:pt x="0" y="481508"/>
                  </a:lnTo>
                  <a:lnTo>
                    <a:pt x="367894" y="350310"/>
                  </a:lnTo>
                  <a:lnTo>
                    <a:pt x="367894" y="0"/>
                  </a:lnTo>
                  <a:close/>
                </a:path>
              </a:pathLst>
            </a:custGeom>
            <a:solidFill>
              <a:srgbClr val="B5875E"/>
            </a:solidFill>
            <a:ln w="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xmlns="" id="{5EED6104-9EDE-4C0C-ADC2-371818FCFC45}"/>
                </a:ext>
              </a:extLst>
            </p:cNvPr>
            <p:cNvSpPr/>
            <p:nvPr/>
          </p:nvSpPr>
          <p:spPr>
            <a:xfrm>
              <a:off x="7035646" y="3924757"/>
              <a:ext cx="635699" cy="246164"/>
            </a:xfrm>
            <a:custGeom>
              <a:avLst/>
              <a:gdLst>
                <a:gd name="connsiteX0" fmla="*/ 0 w 635698"/>
                <a:gd name="connsiteY0" fmla="*/ 111585 h 246164"/>
                <a:gd name="connsiteX1" fmla="*/ 411175 w 635698"/>
                <a:gd name="connsiteY1" fmla="*/ 0 h 246164"/>
                <a:gd name="connsiteX2" fmla="*/ 638404 w 635698"/>
                <a:gd name="connsiteY2" fmla="*/ 124435 h 246164"/>
                <a:gd name="connsiteX3" fmla="*/ 269157 w 635698"/>
                <a:gd name="connsiteY3" fmla="*/ 246840 h 246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5698" h="246164">
                  <a:moveTo>
                    <a:pt x="0" y="111585"/>
                  </a:moveTo>
                  <a:lnTo>
                    <a:pt x="411175" y="0"/>
                  </a:lnTo>
                  <a:lnTo>
                    <a:pt x="638404" y="124435"/>
                  </a:lnTo>
                  <a:lnTo>
                    <a:pt x="269157" y="246840"/>
                  </a:lnTo>
                  <a:close/>
                </a:path>
              </a:pathLst>
            </a:custGeom>
            <a:solidFill>
              <a:srgbClr val="9E7049"/>
            </a:solidFill>
            <a:ln w="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xmlns="" id="{547FC652-92EE-410D-9475-339435BCF445}"/>
                </a:ext>
              </a:extLst>
            </p:cNvPr>
            <p:cNvSpPr/>
            <p:nvPr/>
          </p:nvSpPr>
          <p:spPr>
            <a:xfrm>
              <a:off x="7446822" y="3924757"/>
              <a:ext cx="224523" cy="197472"/>
            </a:xfrm>
            <a:custGeom>
              <a:avLst/>
              <a:gdLst>
                <a:gd name="connsiteX0" fmla="*/ 0 w 224523"/>
                <a:gd name="connsiteY0" fmla="*/ 0 h 197472"/>
                <a:gd name="connsiteX1" fmla="*/ 0 w 224523"/>
                <a:gd name="connsiteY1" fmla="*/ 199582 h 197472"/>
                <a:gd name="connsiteX2" fmla="*/ 225876 w 224523"/>
                <a:gd name="connsiteY2" fmla="*/ 124435 h 197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4523" h="197472">
                  <a:moveTo>
                    <a:pt x="0" y="0"/>
                  </a:moveTo>
                  <a:lnTo>
                    <a:pt x="0" y="199582"/>
                  </a:lnTo>
                  <a:lnTo>
                    <a:pt x="225876" y="124435"/>
                  </a:lnTo>
                  <a:close/>
                </a:path>
              </a:pathLst>
            </a:custGeom>
            <a:solidFill>
              <a:srgbClr val="875F3D"/>
            </a:solidFill>
            <a:ln w="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xmlns="" id="{6E303861-689F-4CFC-82F5-349F485F39C1}"/>
                </a:ext>
              </a:extLst>
            </p:cNvPr>
            <p:cNvSpPr/>
            <p:nvPr/>
          </p:nvSpPr>
          <p:spPr>
            <a:xfrm>
              <a:off x="7115393" y="4407064"/>
              <a:ext cx="151486" cy="121730"/>
            </a:xfrm>
            <a:custGeom>
              <a:avLst/>
              <a:gdLst>
                <a:gd name="connsiteX0" fmla="*/ 0 w 151485"/>
                <a:gd name="connsiteY0" fmla="*/ 29039 h 121729"/>
                <a:gd name="connsiteX1" fmla="*/ 47258 w 151485"/>
                <a:gd name="connsiteY1" fmla="*/ 107297 h 121729"/>
                <a:gd name="connsiteX2" fmla="*/ 150620 w 151485"/>
                <a:gd name="connsiteY2" fmla="*/ 68181 h 121729"/>
                <a:gd name="connsiteX3" fmla="*/ 42822 w 151485"/>
                <a:gd name="connsiteY3" fmla="*/ 2474 h 121729"/>
                <a:gd name="connsiteX4" fmla="*/ 0 w 151485"/>
                <a:gd name="connsiteY4" fmla="*/ 29039 h 12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485" h="121729">
                  <a:moveTo>
                    <a:pt x="0" y="29039"/>
                  </a:moveTo>
                  <a:cubicBezTo>
                    <a:pt x="0" y="29039"/>
                    <a:pt x="5897" y="88091"/>
                    <a:pt x="47258" y="107297"/>
                  </a:cubicBezTo>
                  <a:cubicBezTo>
                    <a:pt x="88592" y="129452"/>
                    <a:pt x="168338" y="138298"/>
                    <a:pt x="150620" y="68181"/>
                  </a:cubicBezTo>
                  <a:cubicBezTo>
                    <a:pt x="125517" y="32014"/>
                    <a:pt x="91568" y="-10808"/>
                    <a:pt x="42822" y="2474"/>
                  </a:cubicBezTo>
                  <a:cubicBezTo>
                    <a:pt x="16231" y="5396"/>
                    <a:pt x="0" y="29039"/>
                    <a:pt x="0" y="29039"/>
                  </a:cubicBezTo>
                  <a:close/>
                </a:path>
              </a:pathLst>
            </a:custGeom>
            <a:solidFill>
              <a:srgbClr val="FAD2B4"/>
            </a:solidFill>
            <a:ln w="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xmlns="" id="{159A7134-D330-4058-914B-6A3BF6320C84}"/>
                </a:ext>
              </a:extLst>
            </p:cNvPr>
            <p:cNvSpPr/>
            <p:nvPr/>
          </p:nvSpPr>
          <p:spPr>
            <a:xfrm>
              <a:off x="6770378" y="5399037"/>
              <a:ext cx="216408" cy="200177"/>
            </a:xfrm>
            <a:custGeom>
              <a:avLst/>
              <a:gdLst>
                <a:gd name="connsiteX0" fmla="*/ 45154 w 216408"/>
                <a:gd name="connsiteY0" fmla="*/ 0 h 200177"/>
                <a:gd name="connsiteX1" fmla="*/ 5470 w 216408"/>
                <a:gd name="connsiteY1" fmla="*/ 37871 h 200177"/>
                <a:gd name="connsiteX2" fmla="*/ 12693 w 216408"/>
                <a:gd name="connsiteY2" fmla="*/ 82966 h 200177"/>
                <a:gd name="connsiteX3" fmla="*/ 184007 w 216408"/>
                <a:gd name="connsiteY3" fmla="*/ 200177 h 200177"/>
                <a:gd name="connsiteX4" fmla="*/ 211058 w 216408"/>
                <a:gd name="connsiteY4" fmla="*/ 140665 h 200177"/>
                <a:gd name="connsiteX5" fmla="*/ 109319 w 216408"/>
                <a:gd name="connsiteY5" fmla="*/ 37871 h 200177"/>
                <a:gd name="connsiteX6" fmla="*/ 45154 w 216408"/>
                <a:gd name="connsiteY6" fmla="*/ 0 h 200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6408" h="200177">
                  <a:moveTo>
                    <a:pt x="45154" y="0"/>
                  </a:moveTo>
                  <a:lnTo>
                    <a:pt x="5470" y="37871"/>
                  </a:lnTo>
                  <a:cubicBezTo>
                    <a:pt x="5470" y="37871"/>
                    <a:pt x="-10760" y="59512"/>
                    <a:pt x="12693" y="82966"/>
                  </a:cubicBezTo>
                  <a:cubicBezTo>
                    <a:pt x="36146" y="106419"/>
                    <a:pt x="184007" y="200177"/>
                    <a:pt x="184007" y="200177"/>
                  </a:cubicBezTo>
                  <a:cubicBezTo>
                    <a:pt x="184007" y="200177"/>
                    <a:pt x="238109" y="209185"/>
                    <a:pt x="211058" y="140665"/>
                  </a:cubicBezTo>
                  <a:cubicBezTo>
                    <a:pt x="185819" y="106391"/>
                    <a:pt x="109319" y="37871"/>
                    <a:pt x="109319" y="37871"/>
                  </a:cubicBezTo>
                  <a:lnTo>
                    <a:pt x="45154" y="0"/>
                  </a:lnTo>
                  <a:close/>
                </a:path>
              </a:pathLst>
            </a:custGeom>
            <a:solidFill>
              <a:srgbClr val="FFFFFD"/>
            </a:solidFill>
            <a:ln w="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xmlns="" id="{2F301200-9E2A-40C1-B3F3-C7E3B4EC8008}"/>
                </a:ext>
              </a:extLst>
            </p:cNvPr>
            <p:cNvSpPr/>
            <p:nvPr/>
          </p:nvSpPr>
          <p:spPr>
            <a:xfrm>
              <a:off x="7141064" y="5436909"/>
              <a:ext cx="254279" cy="110909"/>
            </a:xfrm>
            <a:custGeom>
              <a:avLst/>
              <a:gdLst>
                <a:gd name="connsiteX0" fmla="*/ 0 w 254279"/>
                <a:gd name="connsiteY0" fmla="*/ 31486 h 110909"/>
                <a:gd name="connsiteX1" fmla="*/ 1975 w 254279"/>
                <a:gd name="connsiteY1" fmla="*/ 86292 h 110909"/>
                <a:gd name="connsiteX2" fmla="*/ 40468 w 254279"/>
                <a:gd name="connsiteY2" fmla="*/ 110827 h 110909"/>
                <a:gd name="connsiteX3" fmla="*/ 241863 w 254279"/>
                <a:gd name="connsiteY3" fmla="*/ 60512 h 110909"/>
                <a:gd name="connsiteX4" fmla="*/ 215326 w 254279"/>
                <a:gd name="connsiteY4" fmla="*/ 784 h 110909"/>
                <a:gd name="connsiteX5" fmla="*/ 70901 w 254279"/>
                <a:gd name="connsiteY5" fmla="*/ 8628 h 110909"/>
                <a:gd name="connsiteX6" fmla="*/ 0 w 254279"/>
                <a:gd name="connsiteY6" fmla="*/ 31486 h 110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4279" h="110909">
                  <a:moveTo>
                    <a:pt x="0" y="31486"/>
                  </a:moveTo>
                  <a:lnTo>
                    <a:pt x="1975" y="86292"/>
                  </a:lnTo>
                  <a:cubicBezTo>
                    <a:pt x="1975" y="86292"/>
                    <a:pt x="7385" y="112802"/>
                    <a:pt x="40468" y="110827"/>
                  </a:cubicBezTo>
                  <a:cubicBezTo>
                    <a:pt x="73552" y="108852"/>
                    <a:pt x="241863" y="60512"/>
                    <a:pt x="241863" y="60512"/>
                  </a:cubicBezTo>
                  <a:cubicBezTo>
                    <a:pt x="241863" y="60512"/>
                    <a:pt x="284522" y="26049"/>
                    <a:pt x="215326" y="784"/>
                  </a:cubicBezTo>
                  <a:cubicBezTo>
                    <a:pt x="172937" y="-3085"/>
                    <a:pt x="70901" y="8628"/>
                    <a:pt x="70901" y="8628"/>
                  </a:cubicBezTo>
                  <a:lnTo>
                    <a:pt x="0" y="31486"/>
                  </a:lnTo>
                  <a:close/>
                </a:path>
              </a:pathLst>
            </a:custGeom>
            <a:solidFill>
              <a:srgbClr val="FFFFFD"/>
            </a:solidFill>
            <a:ln w="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xmlns="" id="{7677E53B-EAB0-4773-A2FD-E11CC1493D1A}"/>
                </a:ext>
              </a:extLst>
            </p:cNvPr>
            <p:cNvSpPr/>
            <p:nvPr/>
          </p:nvSpPr>
          <p:spPr>
            <a:xfrm>
              <a:off x="7778629" y="3088881"/>
              <a:ext cx="330022" cy="124435"/>
            </a:xfrm>
            <a:custGeom>
              <a:avLst/>
              <a:gdLst>
                <a:gd name="connsiteX0" fmla="*/ 0 w 330022"/>
                <a:gd name="connsiteY0" fmla="*/ 124435 h 124434"/>
                <a:gd name="connsiteX1" fmla="*/ 216408 w 330022"/>
                <a:gd name="connsiteY1" fmla="*/ 0 h 124434"/>
                <a:gd name="connsiteX2" fmla="*/ 330022 w 330022"/>
                <a:gd name="connsiteY2" fmla="*/ 0 h 124434"/>
                <a:gd name="connsiteX3" fmla="*/ 200177 w 330022"/>
                <a:gd name="connsiteY3" fmla="*/ 124435 h 124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0022" h="124434">
                  <a:moveTo>
                    <a:pt x="0" y="124435"/>
                  </a:moveTo>
                  <a:lnTo>
                    <a:pt x="216408" y="0"/>
                  </a:lnTo>
                  <a:lnTo>
                    <a:pt x="330022" y="0"/>
                  </a:lnTo>
                  <a:lnTo>
                    <a:pt x="200177" y="124435"/>
                  </a:lnTo>
                  <a:close/>
                </a:path>
              </a:pathLst>
            </a:custGeom>
            <a:solidFill>
              <a:srgbClr val="3C94CC"/>
            </a:solidFill>
            <a:ln w="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xmlns="" id="{D6826C2E-47F4-42AB-BAB7-D2D02FC0FCF8}"/>
                </a:ext>
              </a:extLst>
            </p:cNvPr>
            <p:cNvSpPr/>
            <p:nvPr/>
          </p:nvSpPr>
          <p:spPr>
            <a:xfrm>
              <a:off x="9238599" y="3091586"/>
              <a:ext cx="330022" cy="124435"/>
            </a:xfrm>
            <a:custGeom>
              <a:avLst/>
              <a:gdLst>
                <a:gd name="connsiteX0" fmla="*/ 330022 w 330022"/>
                <a:gd name="connsiteY0" fmla="*/ 124435 h 124434"/>
                <a:gd name="connsiteX1" fmla="*/ 87916 w 330022"/>
                <a:gd name="connsiteY1" fmla="*/ 0 h 124434"/>
                <a:gd name="connsiteX2" fmla="*/ 0 w 330022"/>
                <a:gd name="connsiteY2" fmla="*/ 0 h 124434"/>
                <a:gd name="connsiteX3" fmla="*/ 129845 w 330022"/>
                <a:gd name="connsiteY3" fmla="*/ 124435 h 124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0022" h="124434">
                  <a:moveTo>
                    <a:pt x="330022" y="124435"/>
                  </a:moveTo>
                  <a:lnTo>
                    <a:pt x="87916" y="0"/>
                  </a:lnTo>
                  <a:lnTo>
                    <a:pt x="0" y="0"/>
                  </a:lnTo>
                  <a:lnTo>
                    <a:pt x="129845" y="124435"/>
                  </a:lnTo>
                  <a:close/>
                </a:path>
              </a:pathLst>
            </a:custGeom>
            <a:solidFill>
              <a:srgbClr val="3C94CC"/>
            </a:solidFill>
            <a:ln w="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xmlns="" id="{EB71EB0E-1790-4647-933B-74D012829DD1}"/>
                </a:ext>
              </a:extLst>
            </p:cNvPr>
            <p:cNvSpPr/>
            <p:nvPr/>
          </p:nvSpPr>
          <p:spPr>
            <a:xfrm>
              <a:off x="8108651" y="2531144"/>
              <a:ext cx="1130732" cy="587007"/>
            </a:xfrm>
            <a:custGeom>
              <a:avLst/>
              <a:gdLst>
                <a:gd name="connsiteX0" fmla="*/ 1132653 w 1130731"/>
                <a:gd name="connsiteY0" fmla="*/ 588062 h 587006"/>
                <a:gd name="connsiteX1" fmla="*/ 0 w 1130731"/>
                <a:gd name="connsiteY1" fmla="*/ 588062 h 587006"/>
                <a:gd name="connsiteX2" fmla="*/ 0 w 1130731"/>
                <a:gd name="connsiteY2" fmla="*/ 177238 h 587006"/>
                <a:gd name="connsiteX3" fmla="*/ 177238 w 1130731"/>
                <a:gd name="connsiteY3" fmla="*/ 0 h 587006"/>
                <a:gd name="connsiteX4" fmla="*/ 955387 w 1130731"/>
                <a:gd name="connsiteY4" fmla="*/ 0 h 587006"/>
                <a:gd name="connsiteX5" fmla="*/ 1132625 w 1130731"/>
                <a:gd name="connsiteY5" fmla="*/ 177238 h 587006"/>
                <a:gd name="connsiteX6" fmla="*/ 1132625 w 1130731"/>
                <a:gd name="connsiteY6" fmla="*/ 588062 h 587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30731" h="587006">
                  <a:moveTo>
                    <a:pt x="1132653" y="588062"/>
                  </a:moveTo>
                  <a:lnTo>
                    <a:pt x="0" y="588062"/>
                  </a:lnTo>
                  <a:lnTo>
                    <a:pt x="0" y="177238"/>
                  </a:lnTo>
                  <a:cubicBezTo>
                    <a:pt x="0" y="79341"/>
                    <a:pt x="79368" y="0"/>
                    <a:pt x="177238" y="0"/>
                  </a:cubicBezTo>
                  <a:lnTo>
                    <a:pt x="955387" y="0"/>
                  </a:lnTo>
                  <a:cubicBezTo>
                    <a:pt x="1053285" y="0"/>
                    <a:pt x="1132625" y="79368"/>
                    <a:pt x="1132625" y="177238"/>
                  </a:cubicBezTo>
                  <a:lnTo>
                    <a:pt x="1132625" y="588062"/>
                  </a:lnTo>
                  <a:close/>
                </a:path>
              </a:pathLst>
            </a:custGeom>
            <a:solidFill>
              <a:srgbClr val="035591"/>
            </a:solidFill>
            <a:ln w="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xmlns="" id="{7815C8EC-F38E-4BCC-B593-17EDBFA50435}"/>
                </a:ext>
              </a:extLst>
            </p:cNvPr>
            <p:cNvSpPr/>
            <p:nvPr/>
          </p:nvSpPr>
          <p:spPr>
            <a:xfrm>
              <a:off x="7978807" y="3088881"/>
              <a:ext cx="1387716" cy="127140"/>
            </a:xfrm>
            <a:custGeom>
              <a:avLst/>
              <a:gdLst>
                <a:gd name="connsiteX0" fmla="*/ 129845 w 1387716"/>
                <a:gd name="connsiteY0" fmla="*/ 0 h 127139"/>
                <a:gd name="connsiteX1" fmla="*/ 1262497 w 1387716"/>
                <a:gd name="connsiteY1" fmla="*/ 0 h 127139"/>
                <a:gd name="connsiteX2" fmla="*/ 1389637 w 1387716"/>
                <a:gd name="connsiteY2" fmla="*/ 127140 h 127139"/>
                <a:gd name="connsiteX3" fmla="*/ 0 w 1387716"/>
                <a:gd name="connsiteY3" fmla="*/ 127140 h 127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7716" h="127139">
                  <a:moveTo>
                    <a:pt x="129845" y="0"/>
                  </a:moveTo>
                  <a:lnTo>
                    <a:pt x="1262497" y="0"/>
                  </a:lnTo>
                  <a:lnTo>
                    <a:pt x="1389637" y="127140"/>
                  </a:lnTo>
                  <a:lnTo>
                    <a:pt x="0" y="127140"/>
                  </a:lnTo>
                  <a:close/>
                </a:path>
              </a:pathLst>
            </a:custGeom>
            <a:solidFill>
              <a:srgbClr val="045691"/>
            </a:solidFill>
            <a:ln w="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xmlns="" id="{930F28CB-5EAC-4EEC-AC18-E57C46E144FD}"/>
                </a:ext>
              </a:extLst>
            </p:cNvPr>
            <p:cNvSpPr/>
            <p:nvPr/>
          </p:nvSpPr>
          <p:spPr>
            <a:xfrm>
              <a:off x="8348690" y="2741330"/>
              <a:ext cx="889978" cy="971131"/>
            </a:xfrm>
            <a:custGeom>
              <a:avLst/>
              <a:gdLst>
                <a:gd name="connsiteX0" fmla="*/ 492259 w 889977"/>
                <a:gd name="connsiteY0" fmla="*/ 178293 h 971130"/>
                <a:gd name="connsiteX1" fmla="*/ 194428 w 889977"/>
                <a:gd name="connsiteY1" fmla="*/ 336758 h 971130"/>
                <a:gd name="connsiteX2" fmla="*/ 8912 w 889977"/>
                <a:gd name="connsiteY2" fmla="*/ 681631 h 971130"/>
                <a:gd name="connsiteX3" fmla="*/ 111435 w 889977"/>
                <a:gd name="connsiteY3" fmla="*/ 872341 h 971130"/>
                <a:gd name="connsiteX4" fmla="*/ 389736 w 889977"/>
                <a:gd name="connsiteY4" fmla="*/ 965667 h 971130"/>
                <a:gd name="connsiteX5" fmla="*/ 663140 w 889977"/>
                <a:gd name="connsiteY5" fmla="*/ 872341 h 971130"/>
                <a:gd name="connsiteX6" fmla="*/ 804725 w 889977"/>
                <a:gd name="connsiteY6" fmla="*/ 369219 h 971130"/>
                <a:gd name="connsiteX7" fmla="*/ 731498 w 889977"/>
                <a:gd name="connsiteY7" fmla="*/ 251547 h 971130"/>
                <a:gd name="connsiteX8" fmla="*/ 892614 w 889977"/>
                <a:gd name="connsiteY8" fmla="*/ 124164 h 971130"/>
                <a:gd name="connsiteX9" fmla="*/ 687567 w 889977"/>
                <a:gd name="connsiteY9" fmla="*/ 56807 h 971130"/>
                <a:gd name="connsiteX10" fmla="*/ 482520 w 889977"/>
                <a:gd name="connsiteY10" fmla="*/ 0 h 971130"/>
                <a:gd name="connsiteX11" fmla="*/ 492259 w 889977"/>
                <a:gd name="connsiteY11" fmla="*/ 178293 h 971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89977" h="971130">
                  <a:moveTo>
                    <a:pt x="492259" y="178293"/>
                  </a:moveTo>
                  <a:cubicBezTo>
                    <a:pt x="492259" y="178293"/>
                    <a:pt x="292082" y="202855"/>
                    <a:pt x="194428" y="336758"/>
                  </a:cubicBezTo>
                  <a:cubicBezTo>
                    <a:pt x="126070" y="442257"/>
                    <a:pt x="8912" y="681631"/>
                    <a:pt x="8912" y="681631"/>
                  </a:cubicBezTo>
                  <a:cubicBezTo>
                    <a:pt x="8912" y="681631"/>
                    <a:pt x="-44784" y="819591"/>
                    <a:pt x="111435" y="872341"/>
                  </a:cubicBezTo>
                  <a:cubicBezTo>
                    <a:pt x="389736" y="965667"/>
                    <a:pt x="389736" y="965667"/>
                    <a:pt x="389736" y="965667"/>
                  </a:cubicBezTo>
                  <a:cubicBezTo>
                    <a:pt x="389736" y="965667"/>
                    <a:pt x="594782" y="1014358"/>
                    <a:pt x="663140" y="872341"/>
                  </a:cubicBezTo>
                  <a:cubicBezTo>
                    <a:pt x="741263" y="722208"/>
                    <a:pt x="877952" y="495006"/>
                    <a:pt x="804725" y="369219"/>
                  </a:cubicBezTo>
                  <a:cubicBezTo>
                    <a:pt x="755898" y="292124"/>
                    <a:pt x="731498" y="251547"/>
                    <a:pt x="731498" y="251547"/>
                  </a:cubicBezTo>
                  <a:lnTo>
                    <a:pt x="892614" y="124164"/>
                  </a:lnTo>
                  <a:cubicBezTo>
                    <a:pt x="892614" y="124164"/>
                    <a:pt x="721733" y="174479"/>
                    <a:pt x="687567" y="56807"/>
                  </a:cubicBezTo>
                  <a:cubicBezTo>
                    <a:pt x="648506" y="64922"/>
                    <a:pt x="589913" y="109557"/>
                    <a:pt x="482520" y="0"/>
                  </a:cubicBezTo>
                  <a:cubicBezTo>
                    <a:pt x="492259" y="68980"/>
                    <a:pt x="423901" y="113154"/>
                    <a:pt x="492259" y="178293"/>
                  </a:cubicBezTo>
                  <a:close/>
                </a:path>
              </a:pathLst>
            </a:custGeom>
            <a:solidFill>
              <a:srgbClr val="90AAB8"/>
            </a:solidFill>
            <a:ln w="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xmlns="" id="{7D2F9186-C05C-47B7-BF8B-4D17E22E24F6}"/>
                </a:ext>
              </a:extLst>
            </p:cNvPr>
            <p:cNvSpPr/>
            <p:nvPr/>
          </p:nvSpPr>
          <p:spPr>
            <a:xfrm>
              <a:off x="8811545" y="2898388"/>
              <a:ext cx="278625" cy="108204"/>
            </a:xfrm>
            <a:custGeom>
              <a:avLst/>
              <a:gdLst>
                <a:gd name="connsiteX0" fmla="*/ 278138 w 278625"/>
                <a:gd name="connsiteY0" fmla="*/ 110071 h 108204"/>
                <a:gd name="connsiteX1" fmla="*/ 0 w 278625"/>
                <a:gd name="connsiteY1" fmla="*/ 26456 h 108204"/>
                <a:gd name="connsiteX2" fmla="*/ 12362 w 278625"/>
                <a:gd name="connsiteY2" fmla="*/ 0 h 108204"/>
                <a:gd name="connsiteX3" fmla="*/ 280194 w 278625"/>
                <a:gd name="connsiteY3" fmla="*/ 86374 h 108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8625" h="108204">
                  <a:moveTo>
                    <a:pt x="278138" y="110071"/>
                  </a:moveTo>
                  <a:lnTo>
                    <a:pt x="0" y="26456"/>
                  </a:lnTo>
                  <a:lnTo>
                    <a:pt x="12362" y="0"/>
                  </a:lnTo>
                  <a:lnTo>
                    <a:pt x="280194" y="86374"/>
                  </a:lnTo>
                  <a:close/>
                </a:path>
              </a:pathLst>
            </a:custGeom>
            <a:solidFill>
              <a:srgbClr val="323743"/>
            </a:solidFill>
            <a:ln w="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xmlns="" id="{E65B5B74-42EA-49E9-BB37-036A04666E2C}"/>
                </a:ext>
              </a:extLst>
            </p:cNvPr>
            <p:cNvSpPr/>
            <p:nvPr/>
          </p:nvSpPr>
          <p:spPr>
            <a:xfrm>
              <a:off x="7862677" y="3451825"/>
              <a:ext cx="1574368" cy="2093855"/>
            </a:xfrm>
            <a:custGeom>
              <a:avLst/>
              <a:gdLst>
                <a:gd name="connsiteX0" fmla="*/ 1275319 w 1574368"/>
                <a:gd name="connsiteY0" fmla="*/ 2055335 h 2053170"/>
                <a:gd name="connsiteX1" fmla="*/ 318201 w 1574368"/>
                <a:gd name="connsiteY1" fmla="*/ 2055335 h 2053170"/>
                <a:gd name="connsiteX2" fmla="*/ 71820 w 1574368"/>
                <a:gd name="connsiteY2" fmla="*/ 1818476 h 2053170"/>
                <a:gd name="connsiteX3" fmla="*/ 0 w 1574368"/>
                <a:gd name="connsiteY3" fmla="*/ 0 h 2053170"/>
                <a:gd name="connsiteX4" fmla="*/ 1574368 w 1574368"/>
                <a:gd name="connsiteY4" fmla="*/ 0 h 2053170"/>
                <a:gd name="connsiteX5" fmla="*/ 1521781 w 1574368"/>
                <a:gd name="connsiteY5" fmla="*/ 1815880 h 2053170"/>
                <a:gd name="connsiteX6" fmla="*/ 1275319 w 1574368"/>
                <a:gd name="connsiteY6" fmla="*/ 2055335 h 2053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74368" h="2053170">
                  <a:moveTo>
                    <a:pt x="1275319" y="2055335"/>
                  </a:moveTo>
                  <a:lnTo>
                    <a:pt x="318201" y="2055335"/>
                  </a:lnTo>
                  <a:cubicBezTo>
                    <a:pt x="185813" y="2055335"/>
                    <a:pt x="77041" y="1950783"/>
                    <a:pt x="71820" y="1818476"/>
                  </a:cubicBezTo>
                  <a:lnTo>
                    <a:pt x="0" y="0"/>
                  </a:lnTo>
                  <a:lnTo>
                    <a:pt x="1574368" y="0"/>
                  </a:lnTo>
                  <a:lnTo>
                    <a:pt x="1521781" y="1815880"/>
                  </a:lnTo>
                  <a:cubicBezTo>
                    <a:pt x="1517940" y="1949241"/>
                    <a:pt x="1408735" y="2055335"/>
                    <a:pt x="1275319" y="2055335"/>
                  </a:cubicBezTo>
                  <a:close/>
                </a:path>
              </a:pathLst>
            </a:custGeom>
            <a:solidFill>
              <a:srgbClr val="3D96CE"/>
            </a:solidFill>
            <a:ln w="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xmlns="" id="{96BD029C-F405-4D37-A786-A20F6812BCA3}"/>
                </a:ext>
              </a:extLst>
            </p:cNvPr>
            <p:cNvSpPr/>
            <p:nvPr/>
          </p:nvSpPr>
          <p:spPr>
            <a:xfrm>
              <a:off x="7671372" y="3213316"/>
              <a:ext cx="1985543" cy="278625"/>
            </a:xfrm>
            <a:custGeom>
              <a:avLst/>
              <a:gdLst>
                <a:gd name="connsiteX0" fmla="*/ 1875933 w 1985543"/>
                <a:gd name="connsiteY0" fmla="*/ 279193 h 278625"/>
                <a:gd name="connsiteX1" fmla="*/ 109611 w 1985543"/>
                <a:gd name="connsiteY1" fmla="*/ 279193 h 278625"/>
                <a:gd name="connsiteX2" fmla="*/ 0 w 1985543"/>
                <a:gd name="connsiteY2" fmla="*/ 169583 h 278625"/>
                <a:gd name="connsiteX3" fmla="*/ 0 w 1985543"/>
                <a:gd name="connsiteY3" fmla="*/ 109611 h 278625"/>
                <a:gd name="connsiteX4" fmla="*/ 109611 w 1985543"/>
                <a:gd name="connsiteY4" fmla="*/ 0 h 278625"/>
                <a:gd name="connsiteX5" fmla="*/ 1875933 w 1985543"/>
                <a:gd name="connsiteY5" fmla="*/ 0 h 278625"/>
                <a:gd name="connsiteX6" fmla="*/ 1985544 w 1985543"/>
                <a:gd name="connsiteY6" fmla="*/ 109611 h 278625"/>
                <a:gd name="connsiteX7" fmla="*/ 1985544 w 1985543"/>
                <a:gd name="connsiteY7" fmla="*/ 169583 h 278625"/>
                <a:gd name="connsiteX8" fmla="*/ 1875933 w 1985543"/>
                <a:gd name="connsiteY8" fmla="*/ 279193 h 278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85543" h="278625">
                  <a:moveTo>
                    <a:pt x="1875933" y="279193"/>
                  </a:moveTo>
                  <a:lnTo>
                    <a:pt x="109611" y="279193"/>
                  </a:lnTo>
                  <a:cubicBezTo>
                    <a:pt x="49071" y="279193"/>
                    <a:pt x="0" y="230123"/>
                    <a:pt x="0" y="169583"/>
                  </a:cubicBezTo>
                  <a:lnTo>
                    <a:pt x="0" y="109611"/>
                  </a:lnTo>
                  <a:cubicBezTo>
                    <a:pt x="0" y="49071"/>
                    <a:pt x="49071" y="0"/>
                    <a:pt x="109611" y="0"/>
                  </a:cubicBezTo>
                  <a:lnTo>
                    <a:pt x="1875933" y="0"/>
                  </a:lnTo>
                  <a:cubicBezTo>
                    <a:pt x="1936473" y="0"/>
                    <a:pt x="1985544" y="49071"/>
                    <a:pt x="1985544" y="109611"/>
                  </a:cubicBezTo>
                  <a:lnTo>
                    <a:pt x="1985544" y="169583"/>
                  </a:lnTo>
                  <a:cubicBezTo>
                    <a:pt x="1985544" y="230123"/>
                    <a:pt x="1936473" y="279193"/>
                    <a:pt x="1875933" y="279193"/>
                  </a:cubicBezTo>
                  <a:close/>
                </a:path>
              </a:pathLst>
            </a:custGeom>
            <a:solidFill>
              <a:srgbClr val="3D96CE"/>
            </a:solidFill>
            <a:ln w="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xmlns="" id="{799DED9A-9EA5-4B5F-ADDF-1D4FC96FB2F4}"/>
                </a:ext>
              </a:extLst>
            </p:cNvPr>
            <p:cNvSpPr/>
            <p:nvPr/>
          </p:nvSpPr>
          <p:spPr>
            <a:xfrm>
              <a:off x="7987842" y="3492509"/>
              <a:ext cx="1355255" cy="1717739"/>
            </a:xfrm>
            <a:custGeom>
              <a:avLst/>
              <a:gdLst>
                <a:gd name="connsiteX0" fmla="*/ 0 w 1355255"/>
                <a:gd name="connsiteY0" fmla="*/ 0 h 1717738"/>
                <a:gd name="connsiteX1" fmla="*/ 56266 w 1355255"/>
                <a:gd name="connsiteY1" fmla="*/ 1575153 h 1717738"/>
                <a:gd name="connsiteX2" fmla="*/ 206913 w 1355255"/>
                <a:gd name="connsiteY2" fmla="*/ 1718956 h 1717738"/>
                <a:gd name="connsiteX3" fmla="*/ 1139469 w 1355255"/>
                <a:gd name="connsiteY3" fmla="*/ 1718956 h 1717738"/>
                <a:gd name="connsiteX4" fmla="*/ 1290062 w 1355255"/>
                <a:gd name="connsiteY4" fmla="*/ 1576235 h 1717738"/>
                <a:gd name="connsiteX5" fmla="*/ 1357933 w 1355255"/>
                <a:gd name="connsiteY5" fmla="*/ 0 h 1717738"/>
                <a:gd name="connsiteX6" fmla="*/ 0 w 1355255"/>
                <a:gd name="connsiteY6" fmla="*/ 0 h 1717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55255" h="1717738">
                  <a:moveTo>
                    <a:pt x="0" y="0"/>
                  </a:moveTo>
                  <a:lnTo>
                    <a:pt x="56266" y="1575153"/>
                  </a:lnTo>
                  <a:cubicBezTo>
                    <a:pt x="59134" y="1655386"/>
                    <a:pt x="125733" y="1718956"/>
                    <a:pt x="206913" y="1718956"/>
                  </a:cubicBezTo>
                  <a:lnTo>
                    <a:pt x="1139469" y="1718956"/>
                  </a:lnTo>
                  <a:cubicBezTo>
                    <a:pt x="1220217" y="1718956"/>
                    <a:pt x="1286627" y="1656008"/>
                    <a:pt x="1290062" y="1576235"/>
                  </a:cubicBezTo>
                  <a:lnTo>
                    <a:pt x="135793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A85BC"/>
            </a:solidFill>
            <a:ln w="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xmlns="" id="{6F4B7A08-7683-463C-89AE-9D43AF303269}"/>
                </a:ext>
              </a:extLst>
            </p:cNvPr>
            <p:cNvSpPr/>
            <p:nvPr/>
          </p:nvSpPr>
          <p:spPr>
            <a:xfrm>
              <a:off x="7999095" y="3492509"/>
              <a:ext cx="1328204" cy="1701508"/>
            </a:xfrm>
            <a:custGeom>
              <a:avLst/>
              <a:gdLst>
                <a:gd name="connsiteX0" fmla="*/ 0 w 1328204"/>
                <a:gd name="connsiteY0" fmla="*/ 0 h 1701507"/>
                <a:gd name="connsiteX1" fmla="*/ 55130 w 1328204"/>
                <a:gd name="connsiteY1" fmla="*/ 1560085 h 1701507"/>
                <a:gd name="connsiteX2" fmla="*/ 202693 w 1328204"/>
                <a:gd name="connsiteY2" fmla="*/ 1702509 h 1701507"/>
                <a:gd name="connsiteX3" fmla="*/ 1116124 w 1328204"/>
                <a:gd name="connsiteY3" fmla="*/ 1702509 h 1701507"/>
                <a:gd name="connsiteX4" fmla="*/ 1263633 w 1328204"/>
                <a:gd name="connsiteY4" fmla="*/ 1561140 h 1701507"/>
                <a:gd name="connsiteX5" fmla="*/ 1330098 w 1328204"/>
                <a:gd name="connsiteY5" fmla="*/ 0 h 1701507"/>
                <a:gd name="connsiteX6" fmla="*/ 0 w 1328204"/>
                <a:gd name="connsiteY6" fmla="*/ 0 h 1701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28204" h="1701507">
                  <a:moveTo>
                    <a:pt x="0" y="0"/>
                  </a:moveTo>
                  <a:lnTo>
                    <a:pt x="55130" y="1560085"/>
                  </a:lnTo>
                  <a:cubicBezTo>
                    <a:pt x="57943" y="1639561"/>
                    <a:pt x="123163" y="1702509"/>
                    <a:pt x="202693" y="1702509"/>
                  </a:cubicBezTo>
                  <a:lnTo>
                    <a:pt x="1116124" y="1702509"/>
                  </a:lnTo>
                  <a:cubicBezTo>
                    <a:pt x="1195222" y="1702509"/>
                    <a:pt x="1260279" y="1640183"/>
                    <a:pt x="1263633" y="1561140"/>
                  </a:cubicBezTo>
                  <a:lnTo>
                    <a:pt x="133009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BAFDE"/>
            </a:solidFill>
            <a:ln w="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xmlns="" id="{C775001C-B9C3-403A-95DD-51E83BCC7471}"/>
                </a:ext>
              </a:extLst>
            </p:cNvPr>
            <p:cNvSpPr/>
            <p:nvPr/>
          </p:nvSpPr>
          <p:spPr>
            <a:xfrm>
              <a:off x="8083873" y="3492509"/>
              <a:ext cx="1130732" cy="1631175"/>
            </a:xfrm>
            <a:custGeom>
              <a:avLst/>
              <a:gdLst>
                <a:gd name="connsiteX0" fmla="*/ 984142 w 1130731"/>
                <a:gd name="connsiteY0" fmla="*/ 1632420 h 1631175"/>
                <a:gd name="connsiteX1" fmla="*/ 163713 w 1130731"/>
                <a:gd name="connsiteY1" fmla="*/ 1632420 h 1631175"/>
                <a:gd name="connsiteX2" fmla="*/ 45256 w 1130731"/>
                <a:gd name="connsiteY2" fmla="*/ 1517426 h 1631175"/>
                <a:gd name="connsiteX3" fmla="*/ 0 w 1130731"/>
                <a:gd name="connsiteY3" fmla="*/ 0 h 1631175"/>
                <a:gd name="connsiteX4" fmla="*/ 1132030 w 1130731"/>
                <a:gd name="connsiteY4" fmla="*/ 0 h 1631175"/>
                <a:gd name="connsiteX5" fmla="*/ 1102653 w 1130731"/>
                <a:gd name="connsiteY5" fmla="*/ 1516181 h 1631175"/>
                <a:gd name="connsiteX6" fmla="*/ 984142 w 1130731"/>
                <a:gd name="connsiteY6" fmla="*/ 1632420 h 1631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30731" h="1631175">
                  <a:moveTo>
                    <a:pt x="984142" y="1632420"/>
                  </a:moveTo>
                  <a:lnTo>
                    <a:pt x="163713" y="1632420"/>
                  </a:lnTo>
                  <a:cubicBezTo>
                    <a:pt x="99629" y="1632420"/>
                    <a:pt x="47150" y="1581483"/>
                    <a:pt x="45256" y="1517426"/>
                  </a:cubicBezTo>
                  <a:lnTo>
                    <a:pt x="0" y="0"/>
                  </a:lnTo>
                  <a:lnTo>
                    <a:pt x="1132030" y="0"/>
                  </a:lnTo>
                  <a:lnTo>
                    <a:pt x="1102653" y="1516181"/>
                  </a:lnTo>
                  <a:cubicBezTo>
                    <a:pt x="1101381" y="1580725"/>
                    <a:pt x="1048713" y="1632420"/>
                    <a:pt x="984142" y="1632420"/>
                  </a:cubicBezTo>
                  <a:close/>
                </a:path>
              </a:pathLst>
            </a:custGeom>
            <a:solidFill>
              <a:srgbClr val="3D96CE"/>
            </a:solidFill>
            <a:ln w="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xmlns="" id="{57464874-A930-4EC5-95B9-22D55A9E03BE}"/>
                </a:ext>
              </a:extLst>
            </p:cNvPr>
            <p:cNvSpPr/>
            <p:nvPr/>
          </p:nvSpPr>
          <p:spPr>
            <a:xfrm>
              <a:off x="7805707" y="5047401"/>
              <a:ext cx="135255" cy="500444"/>
            </a:xfrm>
            <a:custGeom>
              <a:avLst/>
              <a:gdLst>
                <a:gd name="connsiteX0" fmla="*/ 80477 w 135255"/>
                <a:gd name="connsiteY0" fmla="*/ 500444 h 500443"/>
                <a:gd name="connsiteX1" fmla="*/ 57456 w 135255"/>
                <a:gd name="connsiteY1" fmla="*/ 500444 h 500443"/>
                <a:gd name="connsiteX2" fmla="*/ 0 w 135255"/>
                <a:gd name="connsiteY2" fmla="*/ 442987 h 500443"/>
                <a:gd name="connsiteX3" fmla="*/ 0 w 135255"/>
                <a:gd name="connsiteY3" fmla="*/ 57456 h 500443"/>
                <a:gd name="connsiteX4" fmla="*/ 57456 w 135255"/>
                <a:gd name="connsiteY4" fmla="*/ 0 h 500443"/>
                <a:gd name="connsiteX5" fmla="*/ 80477 w 135255"/>
                <a:gd name="connsiteY5" fmla="*/ 0 h 500443"/>
                <a:gd name="connsiteX6" fmla="*/ 137933 w 135255"/>
                <a:gd name="connsiteY6" fmla="*/ 57456 h 500443"/>
                <a:gd name="connsiteX7" fmla="*/ 137933 w 135255"/>
                <a:gd name="connsiteY7" fmla="*/ 442987 h 500443"/>
                <a:gd name="connsiteX8" fmla="*/ 80477 w 135255"/>
                <a:gd name="connsiteY8" fmla="*/ 500444 h 500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5255" h="500443">
                  <a:moveTo>
                    <a:pt x="80477" y="500444"/>
                  </a:moveTo>
                  <a:lnTo>
                    <a:pt x="57456" y="500444"/>
                  </a:lnTo>
                  <a:cubicBezTo>
                    <a:pt x="25861" y="500444"/>
                    <a:pt x="0" y="474583"/>
                    <a:pt x="0" y="442987"/>
                  </a:cubicBezTo>
                  <a:lnTo>
                    <a:pt x="0" y="57456"/>
                  </a:lnTo>
                  <a:cubicBezTo>
                    <a:pt x="0" y="25861"/>
                    <a:pt x="25861" y="0"/>
                    <a:pt x="57456" y="0"/>
                  </a:cubicBezTo>
                  <a:lnTo>
                    <a:pt x="80477" y="0"/>
                  </a:lnTo>
                  <a:cubicBezTo>
                    <a:pt x="112072" y="0"/>
                    <a:pt x="137933" y="25861"/>
                    <a:pt x="137933" y="57456"/>
                  </a:cubicBezTo>
                  <a:lnTo>
                    <a:pt x="137933" y="442987"/>
                  </a:lnTo>
                  <a:cubicBezTo>
                    <a:pt x="137933" y="474583"/>
                    <a:pt x="112072" y="500444"/>
                    <a:pt x="80477" y="500444"/>
                  </a:cubicBezTo>
                  <a:close/>
                </a:path>
              </a:pathLst>
            </a:custGeom>
            <a:solidFill>
              <a:srgbClr val="414652"/>
            </a:solidFill>
            <a:ln w="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xmlns="" id="{1ECA44DC-2810-4194-AAFD-4C279A484F36}"/>
                </a:ext>
              </a:extLst>
            </p:cNvPr>
            <p:cNvSpPr/>
            <p:nvPr/>
          </p:nvSpPr>
          <p:spPr>
            <a:xfrm>
              <a:off x="8229894" y="5347504"/>
              <a:ext cx="935965" cy="200177"/>
            </a:xfrm>
            <a:custGeom>
              <a:avLst/>
              <a:gdLst>
                <a:gd name="connsiteX0" fmla="*/ 935965 w 935964"/>
                <a:gd name="connsiteY0" fmla="*/ 201692 h 200177"/>
                <a:gd name="connsiteX1" fmla="*/ 0 w 935964"/>
                <a:gd name="connsiteY1" fmla="*/ 201692 h 200177"/>
                <a:gd name="connsiteX2" fmla="*/ 0 w 935964"/>
                <a:gd name="connsiteY2" fmla="*/ 124137 h 200177"/>
                <a:gd name="connsiteX3" fmla="*/ 124137 w 935964"/>
                <a:gd name="connsiteY3" fmla="*/ 0 h 200177"/>
                <a:gd name="connsiteX4" fmla="*/ 811800 w 935964"/>
                <a:gd name="connsiteY4" fmla="*/ 0 h 200177"/>
                <a:gd name="connsiteX5" fmla="*/ 935938 w 935964"/>
                <a:gd name="connsiteY5" fmla="*/ 124137 h 200177"/>
                <a:gd name="connsiteX6" fmla="*/ 935938 w 935964"/>
                <a:gd name="connsiteY6" fmla="*/ 201692 h 200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35964" h="200177">
                  <a:moveTo>
                    <a:pt x="935965" y="201692"/>
                  </a:moveTo>
                  <a:lnTo>
                    <a:pt x="0" y="201692"/>
                  </a:lnTo>
                  <a:lnTo>
                    <a:pt x="0" y="124137"/>
                  </a:lnTo>
                  <a:cubicBezTo>
                    <a:pt x="0" y="55563"/>
                    <a:pt x="55590" y="0"/>
                    <a:pt x="124137" y="0"/>
                  </a:cubicBezTo>
                  <a:lnTo>
                    <a:pt x="811800" y="0"/>
                  </a:lnTo>
                  <a:cubicBezTo>
                    <a:pt x="880375" y="0"/>
                    <a:pt x="935938" y="55590"/>
                    <a:pt x="935938" y="124137"/>
                  </a:cubicBezTo>
                  <a:lnTo>
                    <a:pt x="935938" y="201692"/>
                  </a:lnTo>
                  <a:close/>
                </a:path>
              </a:pathLst>
            </a:custGeom>
            <a:solidFill>
              <a:srgbClr val="055793"/>
            </a:solidFill>
            <a:ln w="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xmlns="" id="{F55964BA-08AC-42B0-93E6-7E895CAB79B2}"/>
                </a:ext>
              </a:extLst>
            </p:cNvPr>
            <p:cNvSpPr/>
            <p:nvPr/>
          </p:nvSpPr>
          <p:spPr>
            <a:xfrm>
              <a:off x="8283996" y="5401579"/>
              <a:ext cx="881863" cy="146075"/>
            </a:xfrm>
            <a:custGeom>
              <a:avLst/>
              <a:gdLst>
                <a:gd name="connsiteX0" fmla="*/ 881863 w 881862"/>
                <a:gd name="connsiteY0" fmla="*/ 147617 h 146075"/>
                <a:gd name="connsiteX1" fmla="*/ 0 w 881862"/>
                <a:gd name="connsiteY1" fmla="*/ 147617 h 146075"/>
                <a:gd name="connsiteX2" fmla="*/ 0 w 881862"/>
                <a:gd name="connsiteY2" fmla="*/ 124137 h 146075"/>
                <a:gd name="connsiteX3" fmla="*/ 124137 w 881862"/>
                <a:gd name="connsiteY3" fmla="*/ 0 h 146075"/>
                <a:gd name="connsiteX4" fmla="*/ 757915 w 881862"/>
                <a:gd name="connsiteY4" fmla="*/ 0 h 146075"/>
                <a:gd name="connsiteX5" fmla="*/ 879158 w 881862"/>
                <a:gd name="connsiteY5" fmla="*/ 104931 h 146075"/>
                <a:gd name="connsiteX6" fmla="*/ 881863 w 881862"/>
                <a:gd name="connsiteY6" fmla="*/ 147617 h 146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81862" h="146075">
                  <a:moveTo>
                    <a:pt x="881863" y="147617"/>
                  </a:moveTo>
                  <a:lnTo>
                    <a:pt x="0" y="147617"/>
                  </a:lnTo>
                  <a:lnTo>
                    <a:pt x="0" y="124137"/>
                  </a:lnTo>
                  <a:cubicBezTo>
                    <a:pt x="0" y="55563"/>
                    <a:pt x="55590" y="0"/>
                    <a:pt x="124137" y="0"/>
                  </a:cubicBezTo>
                  <a:lnTo>
                    <a:pt x="757915" y="0"/>
                  </a:lnTo>
                  <a:cubicBezTo>
                    <a:pt x="826489" y="0"/>
                    <a:pt x="879158" y="36357"/>
                    <a:pt x="879158" y="104931"/>
                  </a:cubicBezTo>
                  <a:lnTo>
                    <a:pt x="881863" y="147617"/>
                  </a:lnTo>
                  <a:close/>
                </a:path>
              </a:pathLst>
            </a:custGeom>
            <a:solidFill>
              <a:srgbClr val="2176AF"/>
            </a:solidFill>
            <a:ln w="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xmlns="" id="{019251CE-742F-4082-9266-849E2BA5AEBC}"/>
                </a:ext>
              </a:extLst>
            </p:cNvPr>
            <p:cNvSpPr/>
            <p:nvPr/>
          </p:nvSpPr>
          <p:spPr>
            <a:xfrm>
              <a:off x="9378263" y="5047401"/>
              <a:ext cx="135255" cy="500444"/>
            </a:xfrm>
            <a:custGeom>
              <a:avLst/>
              <a:gdLst>
                <a:gd name="connsiteX0" fmla="*/ 80477 w 135255"/>
                <a:gd name="connsiteY0" fmla="*/ 500444 h 500443"/>
                <a:gd name="connsiteX1" fmla="*/ 57456 w 135255"/>
                <a:gd name="connsiteY1" fmla="*/ 500444 h 500443"/>
                <a:gd name="connsiteX2" fmla="*/ 0 w 135255"/>
                <a:gd name="connsiteY2" fmla="*/ 442987 h 500443"/>
                <a:gd name="connsiteX3" fmla="*/ 0 w 135255"/>
                <a:gd name="connsiteY3" fmla="*/ 57456 h 500443"/>
                <a:gd name="connsiteX4" fmla="*/ 57456 w 135255"/>
                <a:gd name="connsiteY4" fmla="*/ 0 h 500443"/>
                <a:gd name="connsiteX5" fmla="*/ 80477 w 135255"/>
                <a:gd name="connsiteY5" fmla="*/ 0 h 500443"/>
                <a:gd name="connsiteX6" fmla="*/ 137933 w 135255"/>
                <a:gd name="connsiteY6" fmla="*/ 57456 h 500443"/>
                <a:gd name="connsiteX7" fmla="*/ 137933 w 135255"/>
                <a:gd name="connsiteY7" fmla="*/ 442987 h 500443"/>
                <a:gd name="connsiteX8" fmla="*/ 80477 w 135255"/>
                <a:gd name="connsiteY8" fmla="*/ 500444 h 500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5255" h="500443">
                  <a:moveTo>
                    <a:pt x="80477" y="500444"/>
                  </a:moveTo>
                  <a:lnTo>
                    <a:pt x="57456" y="500444"/>
                  </a:lnTo>
                  <a:cubicBezTo>
                    <a:pt x="25861" y="500444"/>
                    <a:pt x="0" y="474583"/>
                    <a:pt x="0" y="442987"/>
                  </a:cubicBezTo>
                  <a:lnTo>
                    <a:pt x="0" y="57456"/>
                  </a:lnTo>
                  <a:cubicBezTo>
                    <a:pt x="0" y="25861"/>
                    <a:pt x="25861" y="0"/>
                    <a:pt x="57456" y="0"/>
                  </a:cubicBezTo>
                  <a:lnTo>
                    <a:pt x="80477" y="0"/>
                  </a:lnTo>
                  <a:cubicBezTo>
                    <a:pt x="112072" y="0"/>
                    <a:pt x="137933" y="25861"/>
                    <a:pt x="137933" y="57456"/>
                  </a:cubicBezTo>
                  <a:lnTo>
                    <a:pt x="137933" y="442987"/>
                  </a:lnTo>
                  <a:cubicBezTo>
                    <a:pt x="137960" y="474583"/>
                    <a:pt x="112099" y="500444"/>
                    <a:pt x="80477" y="500444"/>
                  </a:cubicBezTo>
                  <a:close/>
                </a:path>
              </a:pathLst>
            </a:custGeom>
            <a:solidFill>
              <a:srgbClr val="414652"/>
            </a:solidFill>
            <a:ln w="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xmlns="" id="{D8427BDD-00D1-4A9E-8FB7-A680F8C8ED51}"/>
                </a:ext>
              </a:extLst>
            </p:cNvPr>
            <p:cNvSpPr/>
            <p:nvPr/>
          </p:nvSpPr>
          <p:spPr>
            <a:xfrm>
              <a:off x="10123193" y="3348084"/>
              <a:ext cx="227228" cy="221818"/>
            </a:xfrm>
            <a:custGeom>
              <a:avLst/>
              <a:gdLst>
                <a:gd name="connsiteX0" fmla="*/ 228581 w 227228"/>
                <a:gd name="connsiteY0" fmla="*/ 110909 h 221818"/>
                <a:gd name="connsiteX1" fmla="*/ 114291 w 227228"/>
                <a:gd name="connsiteY1" fmla="*/ 221818 h 221818"/>
                <a:gd name="connsiteX2" fmla="*/ 0 w 227228"/>
                <a:gd name="connsiteY2" fmla="*/ 110909 h 221818"/>
                <a:gd name="connsiteX3" fmla="*/ 114291 w 227228"/>
                <a:gd name="connsiteY3" fmla="*/ 0 h 221818"/>
                <a:gd name="connsiteX4" fmla="*/ 228581 w 227228"/>
                <a:gd name="connsiteY4" fmla="*/ 110909 h 221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228" h="221818">
                  <a:moveTo>
                    <a:pt x="228581" y="110909"/>
                  </a:moveTo>
                  <a:cubicBezTo>
                    <a:pt x="228581" y="172163"/>
                    <a:pt x="177411" y="221818"/>
                    <a:pt x="114291" y="221818"/>
                  </a:cubicBezTo>
                  <a:cubicBezTo>
                    <a:pt x="51170" y="221818"/>
                    <a:pt x="0" y="172163"/>
                    <a:pt x="0" y="110909"/>
                  </a:cubicBezTo>
                  <a:cubicBezTo>
                    <a:pt x="0" y="49656"/>
                    <a:pt x="51170" y="0"/>
                    <a:pt x="114291" y="0"/>
                  </a:cubicBezTo>
                  <a:cubicBezTo>
                    <a:pt x="177411" y="0"/>
                    <a:pt x="228581" y="49656"/>
                    <a:pt x="228581" y="110909"/>
                  </a:cubicBezTo>
                  <a:close/>
                </a:path>
              </a:pathLst>
            </a:custGeom>
            <a:solidFill>
              <a:srgbClr val="412A4F"/>
            </a:solidFill>
            <a:ln w="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xmlns="" id="{50FD6B7B-7BE1-43B4-BF43-D8D8E4E0FD36}"/>
                </a:ext>
              </a:extLst>
            </p:cNvPr>
            <p:cNvSpPr/>
            <p:nvPr/>
          </p:nvSpPr>
          <p:spPr>
            <a:xfrm>
              <a:off x="10074637" y="3301132"/>
              <a:ext cx="267805" cy="121730"/>
            </a:xfrm>
            <a:custGeom>
              <a:avLst/>
              <a:gdLst>
                <a:gd name="connsiteX0" fmla="*/ 0 w 267804"/>
                <a:gd name="connsiteY0" fmla="*/ 123452 h 121729"/>
                <a:gd name="connsiteX1" fmla="*/ 267778 w 267804"/>
                <a:gd name="connsiteY1" fmla="*/ 123452 h 121729"/>
                <a:gd name="connsiteX2" fmla="*/ 261313 w 267804"/>
                <a:gd name="connsiteY2" fmla="*/ 80874 h 121729"/>
                <a:gd name="connsiteX3" fmla="*/ 105418 w 267804"/>
                <a:gd name="connsiteY3" fmla="*/ 10027 h 121729"/>
                <a:gd name="connsiteX4" fmla="*/ 48908 w 267804"/>
                <a:gd name="connsiteY4" fmla="*/ 87691 h 121729"/>
                <a:gd name="connsiteX5" fmla="*/ 0 w 267804"/>
                <a:gd name="connsiteY5" fmla="*/ 123452 h 12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7804" h="121729">
                  <a:moveTo>
                    <a:pt x="0" y="123452"/>
                  </a:moveTo>
                  <a:lnTo>
                    <a:pt x="267778" y="123452"/>
                  </a:lnTo>
                  <a:cubicBezTo>
                    <a:pt x="267778" y="123452"/>
                    <a:pt x="268671" y="104841"/>
                    <a:pt x="261313" y="80874"/>
                  </a:cubicBezTo>
                  <a:cubicBezTo>
                    <a:pt x="241160" y="15059"/>
                    <a:pt x="168285" y="-18024"/>
                    <a:pt x="105418" y="10027"/>
                  </a:cubicBezTo>
                  <a:cubicBezTo>
                    <a:pt x="78232" y="22146"/>
                    <a:pt x="54156" y="46086"/>
                    <a:pt x="48908" y="87691"/>
                  </a:cubicBezTo>
                  <a:cubicBezTo>
                    <a:pt x="44093" y="126266"/>
                    <a:pt x="0" y="123452"/>
                    <a:pt x="0" y="123452"/>
                  </a:cubicBezTo>
                  <a:close/>
                </a:path>
              </a:pathLst>
            </a:custGeom>
            <a:solidFill>
              <a:srgbClr val="ED6F4C"/>
            </a:solidFill>
            <a:ln w="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xmlns="" id="{B070F3E6-22A2-4AE1-BE87-4A587B7C5E7E}"/>
                </a:ext>
              </a:extLst>
            </p:cNvPr>
            <p:cNvSpPr/>
            <p:nvPr/>
          </p:nvSpPr>
          <p:spPr>
            <a:xfrm>
              <a:off x="9933837" y="3654247"/>
              <a:ext cx="605942" cy="603237"/>
            </a:xfrm>
            <a:custGeom>
              <a:avLst/>
              <a:gdLst>
                <a:gd name="connsiteX0" fmla="*/ 261042 w 605942"/>
                <a:gd name="connsiteY0" fmla="*/ 0 h 603237"/>
                <a:gd name="connsiteX1" fmla="*/ 136608 w 605942"/>
                <a:gd name="connsiteY1" fmla="*/ 0 h 603237"/>
                <a:gd name="connsiteX2" fmla="*/ 0 w 605942"/>
                <a:gd name="connsiteY2" fmla="*/ 162306 h 603237"/>
                <a:gd name="connsiteX3" fmla="*/ 0 w 605942"/>
                <a:gd name="connsiteY3" fmla="*/ 511264 h 603237"/>
                <a:gd name="connsiteX4" fmla="*/ 246164 w 605942"/>
                <a:gd name="connsiteY4" fmla="*/ 564013 h 603237"/>
                <a:gd name="connsiteX5" fmla="*/ 357073 w 605942"/>
                <a:gd name="connsiteY5" fmla="*/ 516674 h 603237"/>
                <a:gd name="connsiteX6" fmla="*/ 320554 w 605942"/>
                <a:gd name="connsiteY6" fmla="*/ 438226 h 603237"/>
                <a:gd name="connsiteX7" fmla="*/ 178537 w 605942"/>
                <a:gd name="connsiteY7" fmla="*/ 439579 h 603237"/>
                <a:gd name="connsiteX8" fmla="*/ 151486 w 605942"/>
                <a:gd name="connsiteY8" fmla="*/ 371951 h 603237"/>
                <a:gd name="connsiteX9" fmla="*/ 467982 w 605942"/>
                <a:gd name="connsiteY9" fmla="*/ 346253 h 603237"/>
                <a:gd name="connsiteX10" fmla="*/ 607295 w 605942"/>
                <a:gd name="connsiteY10" fmla="*/ 346253 h 603237"/>
                <a:gd name="connsiteX11" fmla="*/ 607295 w 605942"/>
                <a:gd name="connsiteY11" fmla="*/ 96031 h 603237"/>
                <a:gd name="connsiteX12" fmla="*/ 472040 w 605942"/>
                <a:gd name="connsiteY12" fmla="*/ 0 h 603237"/>
                <a:gd name="connsiteX13" fmla="*/ 261042 w 605942"/>
                <a:gd name="connsiteY13" fmla="*/ 0 h 603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05942" h="603237">
                  <a:moveTo>
                    <a:pt x="261042" y="0"/>
                  </a:moveTo>
                  <a:lnTo>
                    <a:pt x="136608" y="0"/>
                  </a:lnTo>
                  <a:cubicBezTo>
                    <a:pt x="136608" y="0"/>
                    <a:pt x="0" y="33814"/>
                    <a:pt x="0" y="162306"/>
                  </a:cubicBezTo>
                  <a:cubicBezTo>
                    <a:pt x="0" y="288093"/>
                    <a:pt x="0" y="511264"/>
                    <a:pt x="0" y="511264"/>
                  </a:cubicBezTo>
                  <a:cubicBezTo>
                    <a:pt x="0" y="511264"/>
                    <a:pt x="45987" y="681685"/>
                    <a:pt x="246164" y="564013"/>
                  </a:cubicBezTo>
                  <a:cubicBezTo>
                    <a:pt x="339490" y="526142"/>
                    <a:pt x="357073" y="516674"/>
                    <a:pt x="357073" y="516674"/>
                  </a:cubicBezTo>
                  <a:lnTo>
                    <a:pt x="320554" y="438226"/>
                  </a:lnTo>
                  <a:lnTo>
                    <a:pt x="178537" y="439579"/>
                  </a:lnTo>
                  <a:cubicBezTo>
                    <a:pt x="178537" y="439579"/>
                    <a:pt x="151486" y="423348"/>
                    <a:pt x="151486" y="371951"/>
                  </a:cubicBezTo>
                  <a:cubicBezTo>
                    <a:pt x="151486" y="320554"/>
                    <a:pt x="467982" y="346253"/>
                    <a:pt x="467982" y="346253"/>
                  </a:cubicBezTo>
                  <a:lnTo>
                    <a:pt x="607295" y="346253"/>
                  </a:lnTo>
                  <a:lnTo>
                    <a:pt x="607295" y="96031"/>
                  </a:lnTo>
                  <a:cubicBezTo>
                    <a:pt x="607295" y="96031"/>
                    <a:pt x="582949" y="0"/>
                    <a:pt x="472040" y="0"/>
                  </a:cubicBezTo>
                  <a:cubicBezTo>
                    <a:pt x="361131" y="0"/>
                    <a:pt x="261042" y="0"/>
                    <a:pt x="261042" y="0"/>
                  </a:cubicBezTo>
                  <a:close/>
                </a:path>
              </a:pathLst>
            </a:custGeom>
            <a:solidFill>
              <a:srgbClr val="ED6F4C"/>
            </a:solidFill>
            <a:ln w="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xmlns="" id="{86D99739-6119-45D9-BF96-99DB96D9C737}"/>
                </a:ext>
              </a:extLst>
            </p:cNvPr>
            <p:cNvSpPr/>
            <p:nvPr/>
          </p:nvSpPr>
          <p:spPr>
            <a:xfrm>
              <a:off x="10139933" y="3419084"/>
              <a:ext cx="194767" cy="286741"/>
            </a:xfrm>
            <a:custGeom>
              <a:avLst/>
              <a:gdLst>
                <a:gd name="connsiteX0" fmla="*/ 2358 w 194767"/>
                <a:gd name="connsiteY0" fmla="*/ 5554 h 286740"/>
                <a:gd name="connsiteX1" fmla="*/ 45640 w 194767"/>
                <a:gd name="connsiteY1" fmla="*/ 150818 h 286740"/>
                <a:gd name="connsiteX2" fmla="*/ 45640 w 194767"/>
                <a:gd name="connsiteY2" fmla="*/ 247336 h 286740"/>
                <a:gd name="connsiteX3" fmla="*/ 91626 w 194767"/>
                <a:gd name="connsiteY3" fmla="*/ 289265 h 286740"/>
                <a:gd name="connsiteX4" fmla="*/ 145728 w 194767"/>
                <a:gd name="connsiteY4" fmla="*/ 236516 h 286740"/>
                <a:gd name="connsiteX5" fmla="*/ 145728 w 194767"/>
                <a:gd name="connsiteY5" fmla="*/ 163478 h 286740"/>
                <a:gd name="connsiteX6" fmla="*/ 182247 w 194767"/>
                <a:gd name="connsiteY6" fmla="*/ 83678 h 286740"/>
                <a:gd name="connsiteX7" fmla="*/ 167369 w 194767"/>
                <a:gd name="connsiteY7" fmla="*/ 47159 h 286740"/>
                <a:gd name="connsiteX8" fmla="*/ 145728 w 194767"/>
                <a:gd name="connsiteY8" fmla="*/ 5554 h 286740"/>
                <a:gd name="connsiteX9" fmla="*/ 52240 w 194767"/>
                <a:gd name="connsiteY9" fmla="*/ 5554 h 286740"/>
                <a:gd name="connsiteX10" fmla="*/ 2358 w 194767"/>
                <a:gd name="connsiteY10" fmla="*/ 5554 h 286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4767" h="286740">
                  <a:moveTo>
                    <a:pt x="2358" y="5554"/>
                  </a:moveTo>
                  <a:cubicBezTo>
                    <a:pt x="2358" y="5554"/>
                    <a:pt x="-15225" y="136806"/>
                    <a:pt x="45640" y="150818"/>
                  </a:cubicBezTo>
                  <a:cubicBezTo>
                    <a:pt x="45640" y="181061"/>
                    <a:pt x="45640" y="247336"/>
                    <a:pt x="45640" y="247336"/>
                  </a:cubicBezTo>
                  <a:cubicBezTo>
                    <a:pt x="45640" y="247336"/>
                    <a:pt x="61870" y="290618"/>
                    <a:pt x="91626" y="289265"/>
                  </a:cubicBezTo>
                  <a:cubicBezTo>
                    <a:pt x="118677" y="289265"/>
                    <a:pt x="145728" y="258157"/>
                    <a:pt x="145728" y="236516"/>
                  </a:cubicBezTo>
                  <a:cubicBezTo>
                    <a:pt x="145728" y="214875"/>
                    <a:pt x="145728" y="163478"/>
                    <a:pt x="145728" y="163478"/>
                  </a:cubicBezTo>
                  <a:cubicBezTo>
                    <a:pt x="145728" y="163478"/>
                    <a:pt x="176837" y="143190"/>
                    <a:pt x="182247" y="83678"/>
                  </a:cubicBezTo>
                  <a:cubicBezTo>
                    <a:pt x="194420" y="82325"/>
                    <a:pt x="209298" y="13345"/>
                    <a:pt x="167369" y="47159"/>
                  </a:cubicBezTo>
                  <a:cubicBezTo>
                    <a:pt x="157901" y="34986"/>
                    <a:pt x="141671" y="18052"/>
                    <a:pt x="145728" y="5554"/>
                  </a:cubicBezTo>
                  <a:cubicBezTo>
                    <a:pt x="149786" y="-6943"/>
                    <a:pt x="52240" y="5554"/>
                    <a:pt x="52240" y="5554"/>
                  </a:cubicBezTo>
                  <a:lnTo>
                    <a:pt x="2358" y="5554"/>
                  </a:lnTo>
                  <a:close/>
                </a:path>
              </a:pathLst>
            </a:custGeom>
            <a:solidFill>
              <a:srgbClr val="FAD3B5"/>
            </a:solidFill>
            <a:ln w="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xmlns="" id="{3607D370-42D6-4DBD-873F-B7FAA798BB7B}"/>
                </a:ext>
              </a:extLst>
            </p:cNvPr>
            <p:cNvSpPr/>
            <p:nvPr/>
          </p:nvSpPr>
          <p:spPr>
            <a:xfrm>
              <a:off x="9998759" y="3654247"/>
              <a:ext cx="497738" cy="1893570"/>
            </a:xfrm>
            <a:custGeom>
              <a:avLst/>
              <a:gdLst>
                <a:gd name="connsiteX0" fmla="*/ 63570 w 497738"/>
                <a:gd name="connsiteY0" fmla="*/ 0 h 1893570"/>
                <a:gd name="connsiteX1" fmla="*/ 63570 w 497738"/>
                <a:gd name="connsiteY1" fmla="*/ 254279 h 1893570"/>
                <a:gd name="connsiteX2" fmla="*/ 87916 w 497738"/>
                <a:gd name="connsiteY2" fmla="*/ 432816 h 1893570"/>
                <a:gd name="connsiteX3" fmla="*/ 63570 w 497738"/>
                <a:gd name="connsiteY3" fmla="*/ 760133 h 1893570"/>
                <a:gd name="connsiteX4" fmla="*/ 75743 w 497738"/>
                <a:gd name="connsiteY4" fmla="*/ 1015765 h 1893570"/>
                <a:gd name="connsiteX5" fmla="*/ 152838 w 497738"/>
                <a:gd name="connsiteY5" fmla="*/ 1805654 h 1893570"/>
                <a:gd name="connsiteX6" fmla="*/ 0 w 497738"/>
                <a:gd name="connsiteY6" fmla="*/ 1893570 h 1893570"/>
                <a:gd name="connsiteX7" fmla="*/ 240754 w 497738"/>
                <a:gd name="connsiteY7" fmla="*/ 1893570 h 1893570"/>
                <a:gd name="connsiteX8" fmla="*/ 240754 w 497738"/>
                <a:gd name="connsiteY8" fmla="*/ 860925 h 1893570"/>
                <a:gd name="connsiteX9" fmla="*/ 257661 w 497738"/>
                <a:gd name="connsiteY9" fmla="*/ 844722 h 1893570"/>
                <a:gd name="connsiteX10" fmla="*/ 257661 w 497738"/>
                <a:gd name="connsiteY10" fmla="*/ 844722 h 1893570"/>
                <a:gd name="connsiteX11" fmla="*/ 273215 w 497738"/>
                <a:gd name="connsiteY11" fmla="*/ 860925 h 1893570"/>
                <a:gd name="connsiteX12" fmla="*/ 273215 w 497738"/>
                <a:gd name="connsiteY12" fmla="*/ 1893570 h 1893570"/>
                <a:gd name="connsiteX13" fmla="*/ 499091 w 497738"/>
                <a:gd name="connsiteY13" fmla="*/ 1893570 h 1893570"/>
                <a:gd name="connsiteX14" fmla="*/ 355721 w 497738"/>
                <a:gd name="connsiteY14" fmla="*/ 1812417 h 1893570"/>
                <a:gd name="connsiteX15" fmla="*/ 465277 w 497738"/>
                <a:gd name="connsiteY15" fmla="*/ 804767 h 1893570"/>
                <a:gd name="connsiteX16" fmla="*/ 420643 w 497738"/>
                <a:gd name="connsiteY16" fmla="*/ 202883 h 1893570"/>
                <a:gd name="connsiteX17" fmla="*/ 421996 w 497738"/>
                <a:gd name="connsiteY17" fmla="*/ 0 h 1893570"/>
                <a:gd name="connsiteX18" fmla="*/ 376009 w 497738"/>
                <a:gd name="connsiteY18" fmla="*/ 0 h 1893570"/>
                <a:gd name="connsiteX19" fmla="*/ 376009 w 497738"/>
                <a:gd name="connsiteY19" fmla="*/ 181242 h 1893570"/>
                <a:gd name="connsiteX20" fmla="*/ 113614 w 497738"/>
                <a:gd name="connsiteY20" fmla="*/ 181242 h 1893570"/>
                <a:gd name="connsiteX21" fmla="*/ 113614 w 497738"/>
                <a:gd name="connsiteY21" fmla="*/ 0 h 1893570"/>
                <a:gd name="connsiteX22" fmla="*/ 63570 w 497738"/>
                <a:gd name="connsiteY22" fmla="*/ 0 h 1893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97738" h="1893570">
                  <a:moveTo>
                    <a:pt x="63570" y="0"/>
                  </a:moveTo>
                  <a:lnTo>
                    <a:pt x="63570" y="254279"/>
                  </a:lnTo>
                  <a:lnTo>
                    <a:pt x="87916" y="432816"/>
                  </a:lnTo>
                  <a:lnTo>
                    <a:pt x="63570" y="760133"/>
                  </a:lnTo>
                  <a:cubicBezTo>
                    <a:pt x="63570" y="760133"/>
                    <a:pt x="63570" y="914324"/>
                    <a:pt x="75743" y="1015765"/>
                  </a:cubicBezTo>
                  <a:cubicBezTo>
                    <a:pt x="87916" y="1117206"/>
                    <a:pt x="152838" y="1805654"/>
                    <a:pt x="152838" y="1805654"/>
                  </a:cubicBezTo>
                  <a:cubicBezTo>
                    <a:pt x="152838" y="1805654"/>
                    <a:pt x="2705" y="1835410"/>
                    <a:pt x="0" y="1893570"/>
                  </a:cubicBezTo>
                  <a:lnTo>
                    <a:pt x="240754" y="1893570"/>
                  </a:lnTo>
                  <a:lnTo>
                    <a:pt x="240754" y="860925"/>
                  </a:lnTo>
                  <a:cubicBezTo>
                    <a:pt x="240754" y="851701"/>
                    <a:pt x="248436" y="844316"/>
                    <a:pt x="257661" y="844722"/>
                  </a:cubicBezTo>
                  <a:lnTo>
                    <a:pt x="257661" y="844722"/>
                  </a:lnTo>
                  <a:cubicBezTo>
                    <a:pt x="266344" y="845073"/>
                    <a:pt x="273215" y="852242"/>
                    <a:pt x="273215" y="860925"/>
                  </a:cubicBezTo>
                  <a:lnTo>
                    <a:pt x="273215" y="1893570"/>
                  </a:lnTo>
                  <a:lnTo>
                    <a:pt x="499091" y="1893570"/>
                  </a:lnTo>
                  <a:cubicBezTo>
                    <a:pt x="499091" y="1893570"/>
                    <a:pt x="454457" y="1808359"/>
                    <a:pt x="355721" y="1812417"/>
                  </a:cubicBezTo>
                  <a:cubicBezTo>
                    <a:pt x="359778" y="1775898"/>
                    <a:pt x="465277" y="804767"/>
                    <a:pt x="465277" y="804767"/>
                  </a:cubicBezTo>
                  <a:lnTo>
                    <a:pt x="420643" y="202883"/>
                  </a:lnTo>
                  <a:lnTo>
                    <a:pt x="421996" y="0"/>
                  </a:lnTo>
                  <a:lnTo>
                    <a:pt x="376009" y="0"/>
                  </a:lnTo>
                  <a:lnTo>
                    <a:pt x="376009" y="181242"/>
                  </a:lnTo>
                  <a:lnTo>
                    <a:pt x="113614" y="181242"/>
                  </a:lnTo>
                  <a:lnTo>
                    <a:pt x="113614" y="0"/>
                  </a:lnTo>
                  <a:lnTo>
                    <a:pt x="63570" y="0"/>
                  </a:lnTo>
                  <a:close/>
                </a:path>
              </a:pathLst>
            </a:custGeom>
            <a:solidFill>
              <a:srgbClr val="454E54"/>
            </a:solidFill>
            <a:ln w="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xmlns="" id="{52672F06-4CF9-4CE0-BB6E-A5400DD0225D}"/>
                </a:ext>
              </a:extLst>
            </p:cNvPr>
            <p:cNvSpPr/>
            <p:nvPr/>
          </p:nvSpPr>
          <p:spPr>
            <a:xfrm>
              <a:off x="10099635" y="3530083"/>
              <a:ext cx="741197" cy="971131"/>
            </a:xfrm>
            <a:custGeom>
              <a:avLst/>
              <a:gdLst>
                <a:gd name="connsiteX0" fmla="*/ 409116 w 741197"/>
                <a:gd name="connsiteY0" fmla="*/ 178293 h 971130"/>
                <a:gd name="connsiteX1" fmla="*/ 161599 w 741197"/>
                <a:gd name="connsiteY1" fmla="*/ 336758 h 971130"/>
                <a:gd name="connsiteX2" fmla="*/ 7408 w 741197"/>
                <a:gd name="connsiteY2" fmla="*/ 681631 h 971130"/>
                <a:gd name="connsiteX3" fmla="*/ 92619 w 741197"/>
                <a:gd name="connsiteY3" fmla="*/ 872341 h 971130"/>
                <a:gd name="connsiteX4" fmla="*/ 323905 w 741197"/>
                <a:gd name="connsiteY4" fmla="*/ 965667 h 971130"/>
                <a:gd name="connsiteX5" fmla="*/ 551134 w 741197"/>
                <a:gd name="connsiteY5" fmla="*/ 872341 h 971130"/>
                <a:gd name="connsiteX6" fmla="*/ 668805 w 741197"/>
                <a:gd name="connsiteY6" fmla="*/ 369219 h 971130"/>
                <a:gd name="connsiteX7" fmla="*/ 607941 w 741197"/>
                <a:gd name="connsiteY7" fmla="*/ 251547 h 971130"/>
                <a:gd name="connsiteX8" fmla="*/ 741843 w 741197"/>
                <a:gd name="connsiteY8" fmla="*/ 124164 h 971130"/>
                <a:gd name="connsiteX9" fmla="*/ 571422 w 741197"/>
                <a:gd name="connsiteY9" fmla="*/ 56807 h 971130"/>
                <a:gd name="connsiteX10" fmla="*/ 401000 w 741197"/>
                <a:gd name="connsiteY10" fmla="*/ 0 h 971130"/>
                <a:gd name="connsiteX11" fmla="*/ 409116 w 741197"/>
                <a:gd name="connsiteY11" fmla="*/ 178293 h 971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41197" h="971130">
                  <a:moveTo>
                    <a:pt x="409116" y="178293"/>
                  </a:moveTo>
                  <a:cubicBezTo>
                    <a:pt x="409116" y="178293"/>
                    <a:pt x="242752" y="202856"/>
                    <a:pt x="161599" y="336758"/>
                  </a:cubicBezTo>
                  <a:cubicBezTo>
                    <a:pt x="104792" y="442257"/>
                    <a:pt x="7408" y="681631"/>
                    <a:pt x="7408" y="681631"/>
                  </a:cubicBezTo>
                  <a:cubicBezTo>
                    <a:pt x="7408" y="681631"/>
                    <a:pt x="-37226" y="819591"/>
                    <a:pt x="92619" y="872341"/>
                  </a:cubicBezTo>
                  <a:cubicBezTo>
                    <a:pt x="323905" y="965667"/>
                    <a:pt x="323905" y="965667"/>
                    <a:pt x="323905" y="965667"/>
                  </a:cubicBezTo>
                  <a:cubicBezTo>
                    <a:pt x="323905" y="965667"/>
                    <a:pt x="494326" y="1014358"/>
                    <a:pt x="551134" y="872341"/>
                  </a:cubicBezTo>
                  <a:cubicBezTo>
                    <a:pt x="616056" y="722208"/>
                    <a:pt x="729670" y="495006"/>
                    <a:pt x="668805" y="369219"/>
                  </a:cubicBezTo>
                  <a:cubicBezTo>
                    <a:pt x="628229" y="292124"/>
                    <a:pt x="607941" y="251547"/>
                    <a:pt x="607941" y="251547"/>
                  </a:cubicBezTo>
                  <a:lnTo>
                    <a:pt x="741843" y="124164"/>
                  </a:lnTo>
                  <a:cubicBezTo>
                    <a:pt x="741843" y="124164"/>
                    <a:pt x="599825" y="174479"/>
                    <a:pt x="571422" y="56807"/>
                  </a:cubicBezTo>
                  <a:cubicBezTo>
                    <a:pt x="538961" y="64922"/>
                    <a:pt x="490269" y="109557"/>
                    <a:pt x="401000" y="0"/>
                  </a:cubicBezTo>
                  <a:cubicBezTo>
                    <a:pt x="409116" y="68980"/>
                    <a:pt x="352309" y="113154"/>
                    <a:pt x="409116" y="178293"/>
                  </a:cubicBezTo>
                  <a:close/>
                </a:path>
              </a:pathLst>
            </a:custGeom>
            <a:solidFill>
              <a:srgbClr val="90AAB8"/>
            </a:solidFill>
            <a:ln w="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xmlns="" id="{F6FD648A-37D3-481D-9591-71ED245B23A8}"/>
                </a:ext>
              </a:extLst>
            </p:cNvPr>
            <p:cNvSpPr/>
            <p:nvPr/>
          </p:nvSpPr>
          <p:spPr>
            <a:xfrm>
              <a:off x="10212537" y="4080018"/>
              <a:ext cx="146075" cy="110909"/>
            </a:xfrm>
            <a:custGeom>
              <a:avLst/>
              <a:gdLst>
                <a:gd name="connsiteX0" fmla="*/ 138489 w 146075"/>
                <a:gd name="connsiteY0" fmla="*/ 42279 h 110909"/>
                <a:gd name="connsiteX1" fmla="*/ 82149 w 146075"/>
                <a:gd name="connsiteY1" fmla="*/ 97773 h 110909"/>
                <a:gd name="connsiteX2" fmla="*/ 8603 w 146075"/>
                <a:gd name="connsiteY2" fmla="*/ 68709 h 110909"/>
                <a:gd name="connsiteX3" fmla="*/ 64943 w 146075"/>
                <a:gd name="connsiteY3" fmla="*/ 13215 h 110909"/>
                <a:gd name="connsiteX4" fmla="*/ 138489 w 146075"/>
                <a:gd name="connsiteY4" fmla="*/ 42279 h 110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075" h="110909">
                  <a:moveTo>
                    <a:pt x="138489" y="42279"/>
                  </a:moveTo>
                  <a:cubicBezTo>
                    <a:pt x="143240" y="65629"/>
                    <a:pt x="118016" y="90475"/>
                    <a:pt x="82149" y="97773"/>
                  </a:cubicBezTo>
                  <a:cubicBezTo>
                    <a:pt x="46282" y="105072"/>
                    <a:pt x="13355" y="92059"/>
                    <a:pt x="8603" y="68709"/>
                  </a:cubicBezTo>
                  <a:cubicBezTo>
                    <a:pt x="3852" y="45359"/>
                    <a:pt x="29076" y="20514"/>
                    <a:pt x="64943" y="13215"/>
                  </a:cubicBezTo>
                  <a:cubicBezTo>
                    <a:pt x="100810" y="5917"/>
                    <a:pt x="133737" y="18929"/>
                    <a:pt x="138489" y="42279"/>
                  </a:cubicBezTo>
                  <a:close/>
                </a:path>
              </a:pathLst>
            </a:custGeom>
            <a:solidFill>
              <a:srgbClr val="FCD2B6"/>
            </a:solidFill>
            <a:ln w="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xmlns="" id="{282A8C6E-90F9-48E3-9EA6-D389D1776CB9}"/>
                </a:ext>
              </a:extLst>
            </p:cNvPr>
            <p:cNvSpPr/>
            <p:nvPr/>
          </p:nvSpPr>
          <p:spPr>
            <a:xfrm>
              <a:off x="9972384" y="4105999"/>
              <a:ext cx="300266" cy="154191"/>
            </a:xfrm>
            <a:custGeom>
              <a:avLst/>
              <a:gdLst>
                <a:gd name="connsiteX0" fmla="*/ 71685 w 300266"/>
                <a:gd name="connsiteY0" fmla="*/ 0 h 154190"/>
                <a:gd name="connsiteX1" fmla="*/ 270510 w 300266"/>
                <a:gd name="connsiteY1" fmla="*/ 0 h 154190"/>
                <a:gd name="connsiteX2" fmla="*/ 301619 w 300266"/>
                <a:gd name="connsiteY2" fmla="*/ 75743 h 154190"/>
                <a:gd name="connsiteX3" fmla="*/ 125787 w 300266"/>
                <a:gd name="connsiteY3" fmla="*/ 146075 h 154190"/>
                <a:gd name="connsiteX4" fmla="*/ 0 w 300266"/>
                <a:gd name="connsiteY4" fmla="*/ 123082 h 154190"/>
                <a:gd name="connsiteX5" fmla="*/ 71685 w 300266"/>
                <a:gd name="connsiteY5" fmla="*/ 0 h 154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0266" h="154190">
                  <a:moveTo>
                    <a:pt x="71685" y="0"/>
                  </a:moveTo>
                  <a:lnTo>
                    <a:pt x="270510" y="0"/>
                  </a:lnTo>
                  <a:lnTo>
                    <a:pt x="301619" y="75743"/>
                  </a:lnTo>
                  <a:lnTo>
                    <a:pt x="125787" y="146075"/>
                  </a:lnTo>
                  <a:cubicBezTo>
                    <a:pt x="125787" y="146075"/>
                    <a:pt x="60865" y="179889"/>
                    <a:pt x="0" y="123082"/>
                  </a:cubicBezTo>
                  <a:cubicBezTo>
                    <a:pt x="27051" y="68980"/>
                    <a:pt x="71685" y="0"/>
                    <a:pt x="71685" y="0"/>
                  </a:cubicBezTo>
                  <a:close/>
                </a:path>
              </a:pathLst>
            </a:custGeom>
            <a:solidFill>
              <a:srgbClr val="ED6F4C"/>
            </a:solidFill>
            <a:ln w="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xmlns="" id="{C7C4D997-1E24-4396-BBC7-DA3E140222EC}"/>
                </a:ext>
              </a:extLst>
            </p:cNvPr>
            <p:cNvSpPr/>
            <p:nvPr/>
          </p:nvSpPr>
          <p:spPr>
            <a:xfrm>
              <a:off x="10484324" y="3687141"/>
              <a:ext cx="232639" cy="108204"/>
            </a:xfrm>
            <a:custGeom>
              <a:avLst/>
              <a:gdLst>
                <a:gd name="connsiteX0" fmla="*/ 231124 w 232638"/>
                <a:gd name="connsiteY0" fmla="*/ 110071 h 108204"/>
                <a:gd name="connsiteX1" fmla="*/ 0 w 232638"/>
                <a:gd name="connsiteY1" fmla="*/ 26483 h 108204"/>
                <a:gd name="connsiteX2" fmla="*/ 10279 w 232638"/>
                <a:gd name="connsiteY2" fmla="*/ 0 h 108204"/>
                <a:gd name="connsiteX3" fmla="*/ 232855 w 232638"/>
                <a:gd name="connsiteY3" fmla="*/ 86374 h 108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638" h="108204">
                  <a:moveTo>
                    <a:pt x="231124" y="110071"/>
                  </a:moveTo>
                  <a:lnTo>
                    <a:pt x="0" y="26483"/>
                  </a:lnTo>
                  <a:lnTo>
                    <a:pt x="10279" y="0"/>
                  </a:lnTo>
                  <a:lnTo>
                    <a:pt x="232855" y="86374"/>
                  </a:lnTo>
                  <a:close/>
                </a:path>
              </a:pathLst>
            </a:custGeom>
            <a:solidFill>
              <a:srgbClr val="323743"/>
            </a:solidFill>
            <a:ln w="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xmlns="" id="{F6DEBE5C-1972-441F-A8BE-C0C448604F13}"/>
                </a:ext>
              </a:extLst>
            </p:cNvPr>
            <p:cNvSpPr/>
            <p:nvPr/>
          </p:nvSpPr>
          <p:spPr>
            <a:xfrm>
              <a:off x="10609835" y="4139045"/>
              <a:ext cx="154191" cy="151486"/>
            </a:xfrm>
            <a:custGeom>
              <a:avLst/>
              <a:gdLst>
                <a:gd name="connsiteX0" fmla="*/ 107088 w 154190"/>
                <a:gd name="connsiteY0" fmla="*/ 44590 h 151485"/>
                <a:gd name="connsiteX1" fmla="*/ 127089 w 154190"/>
                <a:gd name="connsiteY1" fmla="*/ 121099 h 151485"/>
                <a:gd name="connsiteX2" fmla="*/ 49030 w 154190"/>
                <a:gd name="connsiteY2" fmla="*/ 108429 h 151485"/>
                <a:gd name="connsiteX3" fmla="*/ 29029 w 154190"/>
                <a:gd name="connsiteY3" fmla="*/ 31919 h 151485"/>
                <a:gd name="connsiteX4" fmla="*/ 107088 w 154190"/>
                <a:gd name="connsiteY4" fmla="*/ 44590 h 151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190" h="151485">
                  <a:moveTo>
                    <a:pt x="107088" y="44590"/>
                  </a:moveTo>
                  <a:cubicBezTo>
                    <a:pt x="134167" y="69216"/>
                    <a:pt x="143121" y="103470"/>
                    <a:pt x="127089" y="121099"/>
                  </a:cubicBezTo>
                  <a:cubicBezTo>
                    <a:pt x="111057" y="138728"/>
                    <a:pt x="76109" y="133055"/>
                    <a:pt x="49030" y="108429"/>
                  </a:cubicBezTo>
                  <a:cubicBezTo>
                    <a:pt x="21952" y="83802"/>
                    <a:pt x="12997" y="49548"/>
                    <a:pt x="29029" y="31919"/>
                  </a:cubicBezTo>
                  <a:cubicBezTo>
                    <a:pt x="45061" y="14291"/>
                    <a:pt x="80009" y="19963"/>
                    <a:pt x="107088" y="44590"/>
                  </a:cubicBezTo>
                  <a:close/>
                </a:path>
              </a:pathLst>
            </a:custGeom>
            <a:solidFill>
              <a:srgbClr val="FCD2B6"/>
            </a:solidFill>
            <a:ln w="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pic>
          <p:nvPicPr>
            <p:cNvPr id="195" name="图片 194">
              <a:extLst>
                <a:ext uri="{FF2B5EF4-FFF2-40B4-BE49-F238E27FC236}">
                  <a16:creationId xmlns:a16="http://schemas.microsoft.com/office/drawing/2014/main" xmlns="" id="{87C9076D-1255-493C-85F2-8FE56BE6BA0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64105" y="3976338"/>
              <a:ext cx="665455" cy="662750"/>
            </a:xfrm>
            <a:custGeom>
              <a:avLst/>
              <a:gdLst>
                <a:gd name="connsiteX0" fmla="*/ 0 w 665454"/>
                <a:gd name="connsiteY0" fmla="*/ 0 h 662749"/>
                <a:gd name="connsiteX1" fmla="*/ 667445 w 665454"/>
                <a:gd name="connsiteY1" fmla="*/ 0 h 662749"/>
                <a:gd name="connsiteX2" fmla="*/ 667445 w 665454"/>
                <a:gd name="connsiteY2" fmla="*/ 664817 h 662749"/>
                <a:gd name="connsiteX3" fmla="*/ 0 w 665454"/>
                <a:gd name="connsiteY3" fmla="*/ 664817 h 662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5454" h="662749">
                  <a:moveTo>
                    <a:pt x="0" y="0"/>
                  </a:moveTo>
                  <a:lnTo>
                    <a:pt x="667445" y="0"/>
                  </a:lnTo>
                  <a:lnTo>
                    <a:pt x="667445" y="664817"/>
                  </a:lnTo>
                  <a:lnTo>
                    <a:pt x="0" y="664817"/>
                  </a:lnTo>
                  <a:close/>
                </a:path>
              </a:pathLst>
            </a:custGeom>
            <a:ln/>
          </p:spPr>
        </p:pic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xmlns="" id="{C9C5FA9B-A6A2-4556-99D1-83038460E9EE}"/>
                </a:ext>
              </a:extLst>
            </p:cNvPr>
            <p:cNvSpPr/>
            <p:nvPr/>
          </p:nvSpPr>
          <p:spPr>
            <a:xfrm>
              <a:off x="10639218" y="3034779"/>
              <a:ext cx="270510" cy="108204"/>
            </a:xfrm>
            <a:custGeom>
              <a:avLst/>
              <a:gdLst>
                <a:gd name="connsiteX0" fmla="*/ 216408 w 270510"/>
                <a:gd name="connsiteY0" fmla="*/ 108204 h 108204"/>
                <a:gd name="connsiteX1" fmla="*/ 54102 w 270510"/>
                <a:gd name="connsiteY1" fmla="*/ 108204 h 108204"/>
                <a:gd name="connsiteX2" fmla="*/ 0 w 270510"/>
                <a:gd name="connsiteY2" fmla="*/ 54102 h 108204"/>
                <a:gd name="connsiteX3" fmla="*/ 0 w 270510"/>
                <a:gd name="connsiteY3" fmla="*/ 54102 h 108204"/>
                <a:gd name="connsiteX4" fmla="*/ 54102 w 270510"/>
                <a:gd name="connsiteY4" fmla="*/ 0 h 108204"/>
                <a:gd name="connsiteX5" fmla="*/ 216408 w 270510"/>
                <a:gd name="connsiteY5" fmla="*/ 0 h 108204"/>
                <a:gd name="connsiteX6" fmla="*/ 270510 w 270510"/>
                <a:gd name="connsiteY6" fmla="*/ 54102 h 108204"/>
                <a:gd name="connsiteX7" fmla="*/ 270510 w 270510"/>
                <a:gd name="connsiteY7" fmla="*/ 54102 h 108204"/>
                <a:gd name="connsiteX8" fmla="*/ 216408 w 270510"/>
                <a:gd name="connsiteY8" fmla="*/ 108204 h 108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0510" h="108204">
                  <a:moveTo>
                    <a:pt x="216408" y="108204"/>
                  </a:moveTo>
                  <a:lnTo>
                    <a:pt x="54102" y="108204"/>
                  </a:lnTo>
                  <a:cubicBezTo>
                    <a:pt x="24346" y="108204"/>
                    <a:pt x="0" y="83858"/>
                    <a:pt x="0" y="54102"/>
                  </a:cubicBezTo>
                  <a:lnTo>
                    <a:pt x="0" y="54102"/>
                  </a:lnTo>
                  <a:cubicBezTo>
                    <a:pt x="0" y="24346"/>
                    <a:pt x="24346" y="0"/>
                    <a:pt x="54102" y="0"/>
                  </a:cubicBezTo>
                  <a:lnTo>
                    <a:pt x="216408" y="0"/>
                  </a:lnTo>
                  <a:cubicBezTo>
                    <a:pt x="246164" y="0"/>
                    <a:pt x="270510" y="24346"/>
                    <a:pt x="270510" y="54102"/>
                  </a:cubicBezTo>
                  <a:lnTo>
                    <a:pt x="270510" y="54102"/>
                  </a:lnTo>
                  <a:cubicBezTo>
                    <a:pt x="270510" y="83858"/>
                    <a:pt x="246164" y="108204"/>
                    <a:pt x="216408" y="108204"/>
                  </a:cubicBezTo>
                  <a:close/>
                </a:path>
              </a:pathLst>
            </a:custGeom>
            <a:solidFill>
              <a:srgbClr val="FEBF9C"/>
            </a:solidFill>
            <a:ln w="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xmlns="" id="{D45D7A64-F231-464C-80B4-11F368E62461}"/>
                </a:ext>
              </a:extLst>
            </p:cNvPr>
            <p:cNvSpPr/>
            <p:nvPr/>
          </p:nvSpPr>
          <p:spPr>
            <a:xfrm>
              <a:off x="6689637" y="2363103"/>
              <a:ext cx="324612" cy="108204"/>
            </a:xfrm>
            <a:custGeom>
              <a:avLst/>
              <a:gdLst>
                <a:gd name="connsiteX0" fmla="*/ 270510 w 324612"/>
                <a:gd name="connsiteY0" fmla="*/ 108204 h 108204"/>
                <a:gd name="connsiteX1" fmla="*/ 54102 w 324612"/>
                <a:gd name="connsiteY1" fmla="*/ 108204 h 108204"/>
                <a:gd name="connsiteX2" fmla="*/ 0 w 324612"/>
                <a:gd name="connsiteY2" fmla="*/ 54102 h 108204"/>
                <a:gd name="connsiteX3" fmla="*/ 0 w 324612"/>
                <a:gd name="connsiteY3" fmla="*/ 54102 h 108204"/>
                <a:gd name="connsiteX4" fmla="*/ 54102 w 324612"/>
                <a:gd name="connsiteY4" fmla="*/ 0 h 108204"/>
                <a:gd name="connsiteX5" fmla="*/ 270510 w 324612"/>
                <a:gd name="connsiteY5" fmla="*/ 0 h 108204"/>
                <a:gd name="connsiteX6" fmla="*/ 324612 w 324612"/>
                <a:gd name="connsiteY6" fmla="*/ 54102 h 108204"/>
                <a:gd name="connsiteX7" fmla="*/ 324612 w 324612"/>
                <a:gd name="connsiteY7" fmla="*/ 54102 h 108204"/>
                <a:gd name="connsiteX8" fmla="*/ 270510 w 324612"/>
                <a:gd name="connsiteY8" fmla="*/ 108204 h 108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4612" h="108204">
                  <a:moveTo>
                    <a:pt x="270510" y="108204"/>
                  </a:moveTo>
                  <a:lnTo>
                    <a:pt x="54102" y="108204"/>
                  </a:lnTo>
                  <a:cubicBezTo>
                    <a:pt x="24346" y="108204"/>
                    <a:pt x="0" y="83858"/>
                    <a:pt x="0" y="54102"/>
                  </a:cubicBezTo>
                  <a:lnTo>
                    <a:pt x="0" y="54102"/>
                  </a:lnTo>
                  <a:cubicBezTo>
                    <a:pt x="0" y="24346"/>
                    <a:pt x="24346" y="0"/>
                    <a:pt x="54102" y="0"/>
                  </a:cubicBezTo>
                  <a:lnTo>
                    <a:pt x="270510" y="0"/>
                  </a:lnTo>
                  <a:cubicBezTo>
                    <a:pt x="300266" y="0"/>
                    <a:pt x="324612" y="24346"/>
                    <a:pt x="324612" y="54102"/>
                  </a:cubicBezTo>
                  <a:lnTo>
                    <a:pt x="324612" y="54102"/>
                  </a:lnTo>
                  <a:cubicBezTo>
                    <a:pt x="324612" y="83858"/>
                    <a:pt x="300266" y="108204"/>
                    <a:pt x="270510" y="108204"/>
                  </a:cubicBezTo>
                  <a:close/>
                </a:path>
              </a:pathLst>
            </a:custGeom>
            <a:solidFill>
              <a:srgbClr val="FEBF9C"/>
            </a:solidFill>
            <a:ln w="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xmlns="" id="{9A28879A-4F09-4D21-823F-A0BFE8033C2C}"/>
                </a:ext>
              </a:extLst>
            </p:cNvPr>
            <p:cNvSpPr/>
            <p:nvPr/>
          </p:nvSpPr>
          <p:spPr>
            <a:xfrm>
              <a:off x="7235148" y="2498358"/>
              <a:ext cx="321907" cy="108204"/>
            </a:xfrm>
            <a:custGeom>
              <a:avLst/>
              <a:gdLst>
                <a:gd name="connsiteX0" fmla="*/ 270510 w 321906"/>
                <a:gd name="connsiteY0" fmla="*/ 108204 h 108204"/>
                <a:gd name="connsiteX1" fmla="*/ 54102 w 321906"/>
                <a:gd name="connsiteY1" fmla="*/ 108204 h 108204"/>
                <a:gd name="connsiteX2" fmla="*/ 0 w 321906"/>
                <a:gd name="connsiteY2" fmla="*/ 54102 h 108204"/>
                <a:gd name="connsiteX3" fmla="*/ 0 w 321906"/>
                <a:gd name="connsiteY3" fmla="*/ 54102 h 108204"/>
                <a:gd name="connsiteX4" fmla="*/ 54102 w 321906"/>
                <a:gd name="connsiteY4" fmla="*/ 0 h 108204"/>
                <a:gd name="connsiteX5" fmla="*/ 270510 w 321906"/>
                <a:gd name="connsiteY5" fmla="*/ 0 h 108204"/>
                <a:gd name="connsiteX6" fmla="*/ 324612 w 321906"/>
                <a:gd name="connsiteY6" fmla="*/ 54102 h 108204"/>
                <a:gd name="connsiteX7" fmla="*/ 324612 w 321906"/>
                <a:gd name="connsiteY7" fmla="*/ 54102 h 108204"/>
                <a:gd name="connsiteX8" fmla="*/ 270510 w 321906"/>
                <a:gd name="connsiteY8" fmla="*/ 108204 h 108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1906" h="108204">
                  <a:moveTo>
                    <a:pt x="270510" y="108204"/>
                  </a:moveTo>
                  <a:lnTo>
                    <a:pt x="54102" y="108204"/>
                  </a:lnTo>
                  <a:cubicBezTo>
                    <a:pt x="24346" y="108204"/>
                    <a:pt x="0" y="83858"/>
                    <a:pt x="0" y="54102"/>
                  </a:cubicBezTo>
                  <a:lnTo>
                    <a:pt x="0" y="54102"/>
                  </a:lnTo>
                  <a:cubicBezTo>
                    <a:pt x="0" y="24346"/>
                    <a:pt x="24346" y="0"/>
                    <a:pt x="54102" y="0"/>
                  </a:cubicBezTo>
                  <a:lnTo>
                    <a:pt x="270510" y="0"/>
                  </a:lnTo>
                  <a:cubicBezTo>
                    <a:pt x="300266" y="0"/>
                    <a:pt x="324612" y="24346"/>
                    <a:pt x="324612" y="54102"/>
                  </a:cubicBezTo>
                  <a:lnTo>
                    <a:pt x="324612" y="54102"/>
                  </a:lnTo>
                  <a:cubicBezTo>
                    <a:pt x="324612" y="83858"/>
                    <a:pt x="300266" y="108204"/>
                    <a:pt x="270510" y="108204"/>
                  </a:cubicBezTo>
                  <a:close/>
                </a:path>
              </a:pathLst>
            </a:custGeom>
            <a:solidFill>
              <a:srgbClr val="FFFFFF"/>
            </a:solidFill>
            <a:ln w="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xmlns="" id="{808BCD2E-9BAE-4B98-9E71-60976AEDC4BC}"/>
                </a:ext>
              </a:extLst>
            </p:cNvPr>
            <p:cNvSpPr/>
            <p:nvPr/>
          </p:nvSpPr>
          <p:spPr>
            <a:xfrm>
              <a:off x="7122210" y="2606562"/>
              <a:ext cx="321907" cy="108204"/>
            </a:xfrm>
            <a:custGeom>
              <a:avLst/>
              <a:gdLst>
                <a:gd name="connsiteX0" fmla="*/ 270510 w 321906"/>
                <a:gd name="connsiteY0" fmla="*/ 108204 h 108204"/>
                <a:gd name="connsiteX1" fmla="*/ 54102 w 321906"/>
                <a:gd name="connsiteY1" fmla="*/ 108204 h 108204"/>
                <a:gd name="connsiteX2" fmla="*/ 0 w 321906"/>
                <a:gd name="connsiteY2" fmla="*/ 54102 h 108204"/>
                <a:gd name="connsiteX3" fmla="*/ 0 w 321906"/>
                <a:gd name="connsiteY3" fmla="*/ 54102 h 108204"/>
                <a:gd name="connsiteX4" fmla="*/ 54102 w 321906"/>
                <a:gd name="connsiteY4" fmla="*/ 0 h 108204"/>
                <a:gd name="connsiteX5" fmla="*/ 270510 w 321906"/>
                <a:gd name="connsiteY5" fmla="*/ 0 h 108204"/>
                <a:gd name="connsiteX6" fmla="*/ 324612 w 321906"/>
                <a:gd name="connsiteY6" fmla="*/ 54102 h 108204"/>
                <a:gd name="connsiteX7" fmla="*/ 324612 w 321906"/>
                <a:gd name="connsiteY7" fmla="*/ 54102 h 108204"/>
                <a:gd name="connsiteX8" fmla="*/ 270510 w 321906"/>
                <a:gd name="connsiteY8" fmla="*/ 108204 h 108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1906" h="108204">
                  <a:moveTo>
                    <a:pt x="270510" y="108204"/>
                  </a:moveTo>
                  <a:lnTo>
                    <a:pt x="54102" y="108204"/>
                  </a:lnTo>
                  <a:cubicBezTo>
                    <a:pt x="24346" y="108204"/>
                    <a:pt x="0" y="83858"/>
                    <a:pt x="0" y="54102"/>
                  </a:cubicBezTo>
                  <a:lnTo>
                    <a:pt x="0" y="54102"/>
                  </a:lnTo>
                  <a:cubicBezTo>
                    <a:pt x="0" y="24346"/>
                    <a:pt x="24346" y="0"/>
                    <a:pt x="54102" y="0"/>
                  </a:cubicBezTo>
                  <a:lnTo>
                    <a:pt x="270510" y="0"/>
                  </a:lnTo>
                  <a:cubicBezTo>
                    <a:pt x="300266" y="0"/>
                    <a:pt x="324612" y="24346"/>
                    <a:pt x="324612" y="54102"/>
                  </a:cubicBezTo>
                  <a:lnTo>
                    <a:pt x="324612" y="54102"/>
                  </a:lnTo>
                  <a:cubicBezTo>
                    <a:pt x="324612" y="83858"/>
                    <a:pt x="300266" y="108204"/>
                    <a:pt x="270510" y="108204"/>
                  </a:cubicBezTo>
                  <a:close/>
                </a:path>
              </a:pathLst>
            </a:custGeom>
            <a:solidFill>
              <a:srgbClr val="FFFFFF"/>
            </a:solidFill>
            <a:ln w="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xmlns="" id="{42112F18-F67C-41F0-87EF-34191978230C}"/>
                </a:ext>
              </a:extLst>
            </p:cNvPr>
            <p:cNvSpPr/>
            <p:nvPr/>
          </p:nvSpPr>
          <p:spPr>
            <a:xfrm>
              <a:off x="10019696" y="2738841"/>
              <a:ext cx="600532" cy="137960"/>
            </a:xfrm>
            <a:custGeom>
              <a:avLst/>
              <a:gdLst>
                <a:gd name="connsiteX0" fmla="*/ 531228 w 600532"/>
                <a:gd name="connsiteY0" fmla="*/ 140557 h 137960"/>
                <a:gd name="connsiteX1" fmla="*/ 70278 w 600532"/>
                <a:gd name="connsiteY1" fmla="*/ 140557 h 137960"/>
                <a:gd name="connsiteX2" fmla="*/ 0 w 600532"/>
                <a:gd name="connsiteY2" fmla="*/ 70279 h 137960"/>
                <a:gd name="connsiteX3" fmla="*/ 0 w 600532"/>
                <a:gd name="connsiteY3" fmla="*/ 70279 h 137960"/>
                <a:gd name="connsiteX4" fmla="*/ 70278 w 600532"/>
                <a:gd name="connsiteY4" fmla="*/ 0 h 137960"/>
                <a:gd name="connsiteX5" fmla="*/ 531228 w 600532"/>
                <a:gd name="connsiteY5" fmla="*/ 0 h 137960"/>
                <a:gd name="connsiteX6" fmla="*/ 601506 w 600532"/>
                <a:gd name="connsiteY6" fmla="*/ 70279 h 137960"/>
                <a:gd name="connsiteX7" fmla="*/ 601506 w 600532"/>
                <a:gd name="connsiteY7" fmla="*/ 70279 h 137960"/>
                <a:gd name="connsiteX8" fmla="*/ 531228 w 600532"/>
                <a:gd name="connsiteY8" fmla="*/ 140557 h 137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0532" h="137960">
                  <a:moveTo>
                    <a:pt x="531228" y="140557"/>
                  </a:moveTo>
                  <a:lnTo>
                    <a:pt x="70278" y="140557"/>
                  </a:lnTo>
                  <a:cubicBezTo>
                    <a:pt x="31622" y="140557"/>
                    <a:pt x="0" y="108934"/>
                    <a:pt x="0" y="70279"/>
                  </a:cubicBezTo>
                  <a:lnTo>
                    <a:pt x="0" y="70279"/>
                  </a:lnTo>
                  <a:cubicBezTo>
                    <a:pt x="0" y="31623"/>
                    <a:pt x="31622" y="0"/>
                    <a:pt x="70278" y="0"/>
                  </a:cubicBezTo>
                  <a:lnTo>
                    <a:pt x="531228" y="0"/>
                  </a:lnTo>
                  <a:cubicBezTo>
                    <a:pt x="569883" y="0"/>
                    <a:pt x="601506" y="31623"/>
                    <a:pt x="601506" y="70279"/>
                  </a:cubicBezTo>
                  <a:lnTo>
                    <a:pt x="601506" y="70279"/>
                  </a:lnTo>
                  <a:cubicBezTo>
                    <a:pt x="601506" y="108934"/>
                    <a:pt x="569883" y="140557"/>
                    <a:pt x="531228" y="140557"/>
                  </a:cubicBezTo>
                  <a:close/>
                </a:path>
              </a:pathLst>
            </a:custGeom>
            <a:solidFill>
              <a:srgbClr val="FFFFFF"/>
            </a:solidFill>
            <a:ln w="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xmlns="" id="{D67CB4B0-1774-4BD0-B69A-9EE3C43F6F53}"/>
                </a:ext>
              </a:extLst>
            </p:cNvPr>
            <p:cNvSpPr/>
            <p:nvPr/>
          </p:nvSpPr>
          <p:spPr>
            <a:xfrm>
              <a:off x="10200018" y="2513398"/>
              <a:ext cx="600532" cy="137960"/>
            </a:xfrm>
            <a:custGeom>
              <a:avLst/>
              <a:gdLst>
                <a:gd name="connsiteX0" fmla="*/ 531228 w 600532"/>
                <a:gd name="connsiteY0" fmla="*/ 140557 h 137960"/>
                <a:gd name="connsiteX1" fmla="*/ 70279 w 600532"/>
                <a:gd name="connsiteY1" fmla="*/ 140557 h 137960"/>
                <a:gd name="connsiteX2" fmla="*/ 0 w 600532"/>
                <a:gd name="connsiteY2" fmla="*/ 70278 h 137960"/>
                <a:gd name="connsiteX3" fmla="*/ 0 w 600532"/>
                <a:gd name="connsiteY3" fmla="*/ 70278 h 137960"/>
                <a:gd name="connsiteX4" fmla="*/ 70279 w 600532"/>
                <a:gd name="connsiteY4" fmla="*/ 0 h 137960"/>
                <a:gd name="connsiteX5" fmla="*/ 531228 w 600532"/>
                <a:gd name="connsiteY5" fmla="*/ 0 h 137960"/>
                <a:gd name="connsiteX6" fmla="*/ 601506 w 600532"/>
                <a:gd name="connsiteY6" fmla="*/ 70278 h 137960"/>
                <a:gd name="connsiteX7" fmla="*/ 601506 w 600532"/>
                <a:gd name="connsiteY7" fmla="*/ 70278 h 137960"/>
                <a:gd name="connsiteX8" fmla="*/ 531228 w 600532"/>
                <a:gd name="connsiteY8" fmla="*/ 140557 h 137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0532" h="137960">
                  <a:moveTo>
                    <a:pt x="531228" y="140557"/>
                  </a:moveTo>
                  <a:lnTo>
                    <a:pt x="70279" y="140557"/>
                  </a:lnTo>
                  <a:cubicBezTo>
                    <a:pt x="31623" y="140557"/>
                    <a:pt x="0" y="108934"/>
                    <a:pt x="0" y="70278"/>
                  </a:cubicBezTo>
                  <a:lnTo>
                    <a:pt x="0" y="70278"/>
                  </a:lnTo>
                  <a:cubicBezTo>
                    <a:pt x="0" y="31623"/>
                    <a:pt x="31623" y="0"/>
                    <a:pt x="70279" y="0"/>
                  </a:cubicBezTo>
                  <a:lnTo>
                    <a:pt x="531228" y="0"/>
                  </a:lnTo>
                  <a:cubicBezTo>
                    <a:pt x="569884" y="0"/>
                    <a:pt x="601506" y="31623"/>
                    <a:pt x="601506" y="70278"/>
                  </a:cubicBezTo>
                  <a:lnTo>
                    <a:pt x="601506" y="70278"/>
                  </a:lnTo>
                  <a:cubicBezTo>
                    <a:pt x="601506" y="108934"/>
                    <a:pt x="569884" y="140557"/>
                    <a:pt x="531228" y="140557"/>
                  </a:cubicBezTo>
                  <a:close/>
                </a:path>
              </a:pathLst>
            </a:custGeom>
            <a:solidFill>
              <a:srgbClr val="FFFFFF"/>
            </a:solidFill>
            <a:ln w="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xmlns="" id="{0575C469-1522-4DE7-A290-1EB2411DC382}"/>
                </a:ext>
              </a:extLst>
            </p:cNvPr>
            <p:cNvSpPr/>
            <p:nvPr/>
          </p:nvSpPr>
          <p:spPr>
            <a:xfrm>
              <a:off x="10342929" y="2653955"/>
              <a:ext cx="173126" cy="83858"/>
            </a:xfrm>
            <a:custGeom>
              <a:avLst/>
              <a:gdLst>
                <a:gd name="connsiteX0" fmla="*/ 0 w 173126"/>
                <a:gd name="connsiteY0" fmla="*/ 0 h 83858"/>
                <a:gd name="connsiteX1" fmla="*/ 0 w 173126"/>
                <a:gd name="connsiteY1" fmla="*/ 84859 h 83858"/>
                <a:gd name="connsiteX2" fmla="*/ 174939 w 173126"/>
                <a:gd name="connsiteY2" fmla="*/ 84859 h 83858"/>
                <a:gd name="connsiteX3" fmla="*/ 174939 w 173126"/>
                <a:gd name="connsiteY3" fmla="*/ 0 h 83858"/>
                <a:gd name="connsiteX4" fmla="*/ 0 w 173126"/>
                <a:gd name="connsiteY4" fmla="*/ 0 h 83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126" h="83858">
                  <a:moveTo>
                    <a:pt x="0" y="0"/>
                  </a:moveTo>
                  <a:cubicBezTo>
                    <a:pt x="0" y="0"/>
                    <a:pt x="59512" y="42416"/>
                    <a:pt x="0" y="84859"/>
                  </a:cubicBezTo>
                  <a:cubicBezTo>
                    <a:pt x="174939" y="84859"/>
                    <a:pt x="174939" y="84859"/>
                    <a:pt x="174939" y="84859"/>
                  </a:cubicBezTo>
                  <a:cubicBezTo>
                    <a:pt x="174939" y="84859"/>
                    <a:pt x="102794" y="34761"/>
                    <a:pt x="174939" y="0"/>
                  </a:cubicBezTo>
                  <a:cubicBezTo>
                    <a:pt x="10961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65C4A4B0-DB8C-4A82-B935-D43EA7B37DB9}"/>
              </a:ext>
            </a:extLst>
          </p:cNvPr>
          <p:cNvSpPr txBox="1"/>
          <p:nvPr/>
        </p:nvSpPr>
        <p:spPr>
          <a:xfrm>
            <a:off x="5886891" y="1687278"/>
            <a:ext cx="38432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创建文明健康城市</a:t>
            </a:r>
          </a:p>
        </p:txBody>
      </p:sp>
    </p:spTree>
    <p:extLst>
      <p:ext uri="{BB962C8B-B14F-4D97-AF65-F5344CB8AC3E}">
        <p14:creationId xmlns:p14="http://schemas.microsoft.com/office/powerpoint/2010/main" val="4253744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xmlns="" id="{C1CBA30F-C736-453C-8752-E061C9980B7C}"/>
              </a:ext>
            </a:extLst>
          </p:cNvPr>
          <p:cNvSpPr/>
          <p:nvPr/>
        </p:nvSpPr>
        <p:spPr>
          <a:xfrm>
            <a:off x="8652807" y="-1014916"/>
            <a:ext cx="5316021" cy="5123418"/>
          </a:xfrm>
          <a:custGeom>
            <a:avLst/>
            <a:gdLst>
              <a:gd name="connsiteX0" fmla="*/ 542147 w 4862296"/>
              <a:gd name="connsiteY0" fmla="*/ 418788 h 4686132"/>
              <a:gd name="connsiteX1" fmla="*/ 48661 w 4862296"/>
              <a:gd name="connsiteY1" fmla="*/ 1449302 h 4686132"/>
              <a:gd name="connsiteX2" fmla="*/ 1645233 w 4862296"/>
              <a:gd name="connsiteY2" fmla="*/ 2784617 h 4686132"/>
              <a:gd name="connsiteX3" fmla="*/ 1601690 w 4862296"/>
              <a:gd name="connsiteY3" fmla="*/ 4685988 h 4686132"/>
              <a:gd name="connsiteX4" fmla="*/ 4765804 w 4862296"/>
              <a:gd name="connsiteY4" fmla="*/ 2871702 h 4686132"/>
              <a:gd name="connsiteX5" fmla="*/ 3851404 w 4862296"/>
              <a:gd name="connsiteY5" fmla="*/ 215588 h 4686132"/>
              <a:gd name="connsiteX6" fmla="*/ 1862947 w 4862296"/>
              <a:gd name="connsiteY6" fmla="*/ 186560 h 4686132"/>
              <a:gd name="connsiteX7" fmla="*/ 542147 w 4862296"/>
              <a:gd name="connsiteY7" fmla="*/ 418788 h 4686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62296" h="4686132">
                <a:moveTo>
                  <a:pt x="542147" y="418788"/>
                </a:moveTo>
                <a:cubicBezTo>
                  <a:pt x="239766" y="629245"/>
                  <a:pt x="-135187" y="1054997"/>
                  <a:pt x="48661" y="1449302"/>
                </a:cubicBezTo>
                <a:cubicBezTo>
                  <a:pt x="232509" y="1843607"/>
                  <a:pt x="1386395" y="2245169"/>
                  <a:pt x="1645233" y="2784617"/>
                </a:cubicBezTo>
                <a:cubicBezTo>
                  <a:pt x="1904071" y="3324065"/>
                  <a:pt x="1081595" y="4671474"/>
                  <a:pt x="1601690" y="4685988"/>
                </a:cubicBezTo>
                <a:cubicBezTo>
                  <a:pt x="2121785" y="4700502"/>
                  <a:pt x="4390852" y="3616769"/>
                  <a:pt x="4765804" y="2871702"/>
                </a:cubicBezTo>
                <a:cubicBezTo>
                  <a:pt x="5140756" y="2126635"/>
                  <a:pt x="4335214" y="663112"/>
                  <a:pt x="3851404" y="215588"/>
                </a:cubicBezTo>
                <a:cubicBezTo>
                  <a:pt x="3367594" y="-231936"/>
                  <a:pt x="2412071" y="150274"/>
                  <a:pt x="1862947" y="186560"/>
                </a:cubicBezTo>
                <a:cubicBezTo>
                  <a:pt x="1313823" y="222846"/>
                  <a:pt x="844528" y="208331"/>
                  <a:pt x="542147" y="418788"/>
                </a:cubicBezTo>
                <a:close/>
              </a:path>
            </a:pathLst>
          </a:cu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xmlns="" id="{D086061E-D9CA-42FC-8F73-53A1351550D0}"/>
              </a:ext>
            </a:extLst>
          </p:cNvPr>
          <p:cNvSpPr/>
          <p:nvPr/>
        </p:nvSpPr>
        <p:spPr>
          <a:xfrm>
            <a:off x="-1787568" y="-1190347"/>
            <a:ext cx="7332961" cy="5298849"/>
          </a:xfrm>
          <a:custGeom>
            <a:avLst/>
            <a:gdLst>
              <a:gd name="connsiteX0" fmla="*/ 3346919 w 3749745"/>
              <a:gd name="connsiteY0" fmla="*/ 698960 h 3288418"/>
              <a:gd name="connsiteX1" fmla="*/ 2345433 w 3749745"/>
              <a:gd name="connsiteY1" fmla="*/ 2077817 h 3288418"/>
              <a:gd name="connsiteX2" fmla="*/ 1184291 w 3749745"/>
              <a:gd name="connsiteY2" fmla="*/ 2600331 h 3288418"/>
              <a:gd name="connsiteX3" fmla="*/ 777891 w 3749745"/>
              <a:gd name="connsiteY3" fmla="*/ 3253474 h 3288418"/>
              <a:gd name="connsiteX4" fmla="*/ 342462 w 3749745"/>
              <a:gd name="connsiteY4" fmla="*/ 2876103 h 3288418"/>
              <a:gd name="connsiteX5" fmla="*/ 226348 w 3749745"/>
              <a:gd name="connsiteY5" fmla="*/ 219989 h 3288418"/>
              <a:gd name="connsiteX6" fmla="*/ 3521091 w 3749745"/>
              <a:gd name="connsiteY6" fmla="*/ 205474 h 3288418"/>
              <a:gd name="connsiteX7" fmla="*/ 3346919 w 3749745"/>
              <a:gd name="connsiteY7" fmla="*/ 698960 h 3288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49745" h="3288418">
                <a:moveTo>
                  <a:pt x="3346919" y="698960"/>
                </a:moveTo>
                <a:cubicBezTo>
                  <a:pt x="3150976" y="1011017"/>
                  <a:pt x="2705871" y="1760922"/>
                  <a:pt x="2345433" y="2077817"/>
                </a:cubicBezTo>
                <a:cubicBezTo>
                  <a:pt x="1984995" y="2394712"/>
                  <a:pt x="1445548" y="2404388"/>
                  <a:pt x="1184291" y="2600331"/>
                </a:cubicBezTo>
                <a:cubicBezTo>
                  <a:pt x="923034" y="2796274"/>
                  <a:pt x="918196" y="3207512"/>
                  <a:pt x="777891" y="3253474"/>
                </a:cubicBezTo>
                <a:cubicBezTo>
                  <a:pt x="637586" y="3299436"/>
                  <a:pt x="434386" y="3381684"/>
                  <a:pt x="342462" y="2876103"/>
                </a:cubicBezTo>
                <a:cubicBezTo>
                  <a:pt x="250538" y="2370522"/>
                  <a:pt x="-303423" y="665094"/>
                  <a:pt x="226348" y="219989"/>
                </a:cubicBezTo>
                <a:cubicBezTo>
                  <a:pt x="756119" y="-225116"/>
                  <a:pt x="3003415" y="130484"/>
                  <a:pt x="3521091" y="205474"/>
                </a:cubicBezTo>
                <a:cubicBezTo>
                  <a:pt x="4038767" y="280464"/>
                  <a:pt x="3542862" y="386903"/>
                  <a:pt x="3346919" y="698960"/>
                </a:cubicBezTo>
                <a:close/>
              </a:path>
            </a:pathLst>
          </a:custGeom>
          <a:gradFill>
            <a:gsLst>
              <a:gs pos="22000">
                <a:srgbClr val="6CE4D8"/>
              </a:gs>
              <a:gs pos="91000">
                <a:srgbClr val="AEF0EA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xmlns="" id="{7614A8C5-6113-41FB-BC5A-CC4C1E7F851C}"/>
              </a:ext>
            </a:extLst>
          </p:cNvPr>
          <p:cNvSpPr/>
          <p:nvPr/>
        </p:nvSpPr>
        <p:spPr>
          <a:xfrm>
            <a:off x="-1433257" y="5859187"/>
            <a:ext cx="3798068" cy="2025598"/>
          </a:xfrm>
          <a:custGeom>
            <a:avLst/>
            <a:gdLst>
              <a:gd name="connsiteX0" fmla="*/ 1176119 w 3798068"/>
              <a:gd name="connsiteY0" fmla="*/ 13040 h 2025598"/>
              <a:gd name="connsiteX1" fmla="*/ 2671090 w 3798068"/>
              <a:gd name="connsiteY1" fmla="*/ 332355 h 2025598"/>
              <a:gd name="connsiteX2" fmla="*/ 3541948 w 3798068"/>
              <a:gd name="connsiteY2" fmla="*/ 1348355 h 2025598"/>
              <a:gd name="connsiteX3" fmla="*/ 3614519 w 3798068"/>
              <a:gd name="connsiteY3" fmla="*/ 2001498 h 2025598"/>
              <a:gd name="connsiteX4" fmla="*/ 1292233 w 3798068"/>
              <a:gd name="connsiteY4" fmla="*/ 1769269 h 2025598"/>
              <a:gd name="connsiteX5" fmla="*/ 462 w 3798068"/>
              <a:gd name="connsiteY5" fmla="*/ 695212 h 2025598"/>
              <a:gd name="connsiteX6" fmla="*/ 1176119 w 3798068"/>
              <a:gd name="connsiteY6" fmla="*/ 13040 h 2025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98068" h="2025598">
                <a:moveTo>
                  <a:pt x="1176119" y="13040"/>
                </a:moveTo>
                <a:cubicBezTo>
                  <a:pt x="1621224" y="-47436"/>
                  <a:pt x="2276785" y="109803"/>
                  <a:pt x="2671090" y="332355"/>
                </a:cubicBezTo>
                <a:cubicBezTo>
                  <a:pt x="3065395" y="554907"/>
                  <a:pt x="3384710" y="1070165"/>
                  <a:pt x="3541948" y="1348355"/>
                </a:cubicBezTo>
                <a:cubicBezTo>
                  <a:pt x="3699186" y="1626545"/>
                  <a:pt x="3989471" y="1931346"/>
                  <a:pt x="3614519" y="2001498"/>
                </a:cubicBezTo>
                <a:cubicBezTo>
                  <a:pt x="3239567" y="2071650"/>
                  <a:pt x="1894576" y="1986983"/>
                  <a:pt x="1292233" y="1769269"/>
                </a:cubicBezTo>
                <a:cubicBezTo>
                  <a:pt x="689890" y="1551555"/>
                  <a:pt x="22233" y="985498"/>
                  <a:pt x="462" y="695212"/>
                </a:cubicBezTo>
                <a:cubicBezTo>
                  <a:pt x="-21309" y="404926"/>
                  <a:pt x="731014" y="73516"/>
                  <a:pt x="1176119" y="13040"/>
                </a:cubicBezTo>
                <a:close/>
              </a:path>
            </a:pathLst>
          </a:custGeom>
          <a:gradFill>
            <a:gsLst>
              <a:gs pos="22000">
                <a:srgbClr val="6CE4D8"/>
              </a:gs>
              <a:gs pos="91000">
                <a:srgbClr val="AEF0EA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xmlns="" id="{C658D3EB-3E1E-4014-99AE-D8D5E60E0A72}"/>
              </a:ext>
            </a:extLst>
          </p:cNvPr>
          <p:cNvSpPr/>
          <p:nvPr/>
        </p:nvSpPr>
        <p:spPr>
          <a:xfrm>
            <a:off x="5831381" y="2668865"/>
            <a:ext cx="7936792" cy="5298849"/>
          </a:xfrm>
          <a:custGeom>
            <a:avLst/>
            <a:gdLst>
              <a:gd name="connsiteX0" fmla="*/ 4760693 w 5555998"/>
              <a:gd name="connsiteY0" fmla="*/ 20993 h 3709357"/>
              <a:gd name="connsiteX1" fmla="*/ 2989950 w 5555998"/>
              <a:gd name="connsiteY1" fmla="*/ 558021 h 3709357"/>
              <a:gd name="connsiteX2" fmla="*/ 1262750 w 5555998"/>
              <a:gd name="connsiteY2" fmla="*/ 1486936 h 3709357"/>
              <a:gd name="connsiteX3" fmla="*/ 7 w 5555998"/>
              <a:gd name="connsiteY3" fmla="*/ 3228650 h 3709357"/>
              <a:gd name="connsiteX4" fmla="*/ 1248236 w 5555998"/>
              <a:gd name="connsiteY4" fmla="*/ 3489907 h 3709357"/>
              <a:gd name="connsiteX5" fmla="*/ 4223664 w 5555998"/>
              <a:gd name="connsiteY5" fmla="*/ 3547964 h 3709357"/>
              <a:gd name="connsiteX6" fmla="*/ 5544464 w 5555998"/>
              <a:gd name="connsiteY6" fmla="*/ 1269221 h 3709357"/>
              <a:gd name="connsiteX7" fmla="*/ 4760693 w 5555998"/>
              <a:gd name="connsiteY7" fmla="*/ 20993 h 3709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55998" h="3709357">
                <a:moveTo>
                  <a:pt x="4760693" y="20993"/>
                </a:moveTo>
                <a:cubicBezTo>
                  <a:pt x="4334941" y="-97540"/>
                  <a:pt x="3572940" y="313697"/>
                  <a:pt x="2989950" y="558021"/>
                </a:cubicBezTo>
                <a:cubicBezTo>
                  <a:pt x="2406960" y="802345"/>
                  <a:pt x="1761074" y="1041831"/>
                  <a:pt x="1262750" y="1486936"/>
                </a:cubicBezTo>
                <a:cubicBezTo>
                  <a:pt x="764426" y="1932041"/>
                  <a:pt x="2426" y="2894822"/>
                  <a:pt x="7" y="3228650"/>
                </a:cubicBezTo>
                <a:cubicBezTo>
                  <a:pt x="-2412" y="3562478"/>
                  <a:pt x="544293" y="3436688"/>
                  <a:pt x="1248236" y="3489907"/>
                </a:cubicBezTo>
                <a:cubicBezTo>
                  <a:pt x="1952179" y="3543126"/>
                  <a:pt x="3507626" y="3918078"/>
                  <a:pt x="4223664" y="3547964"/>
                </a:cubicBezTo>
                <a:cubicBezTo>
                  <a:pt x="4939702" y="3177850"/>
                  <a:pt x="5454959" y="1857049"/>
                  <a:pt x="5544464" y="1269221"/>
                </a:cubicBezTo>
                <a:cubicBezTo>
                  <a:pt x="5633969" y="681393"/>
                  <a:pt x="5186445" y="139526"/>
                  <a:pt x="4760693" y="20993"/>
                </a:cubicBezTo>
                <a:close/>
              </a:path>
            </a:pathLst>
          </a:custGeom>
          <a:solidFill>
            <a:srgbClr val="AEF0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 62">
            <a:extLst>
              <a:ext uri="{FF2B5EF4-FFF2-40B4-BE49-F238E27FC236}">
                <a16:creationId xmlns:a16="http://schemas.microsoft.com/office/drawing/2014/main" xmlns="" id="{0222075A-4DA5-4F8C-91C4-FA99A44946BC}"/>
              </a:ext>
            </a:extLst>
          </p:cNvPr>
          <p:cNvSpPr/>
          <p:nvPr/>
        </p:nvSpPr>
        <p:spPr>
          <a:xfrm>
            <a:off x="387143" y="438150"/>
            <a:ext cx="11434255" cy="59817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203200" dist="1016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xmlns="" id="{B5EA3EB4-1A1D-4F27-9932-D3EF5CFC1C2B}"/>
              </a:ext>
            </a:extLst>
          </p:cNvPr>
          <p:cNvSpPr txBox="1"/>
          <p:nvPr/>
        </p:nvSpPr>
        <p:spPr>
          <a:xfrm>
            <a:off x="3764131" y="2035475"/>
            <a:ext cx="46802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5400" b="1" dirty="0">
                <a:solidFill>
                  <a:srgbClr val="6CE4D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5400" b="1" dirty="0">
              <a:solidFill>
                <a:srgbClr val="6CE4D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矩形 66">
            <a:extLst>
              <a:ext uri="{FF2B5EF4-FFF2-40B4-BE49-F238E27FC236}">
                <a16:creationId xmlns:a16="http://schemas.microsoft.com/office/drawing/2014/main" xmlns="" id="{CD3C7B09-25F4-4024-A42B-079A5324460F}"/>
              </a:ext>
            </a:extLst>
          </p:cNvPr>
          <p:cNvSpPr/>
          <p:nvPr/>
        </p:nvSpPr>
        <p:spPr>
          <a:xfrm>
            <a:off x="4144233" y="1464715"/>
            <a:ext cx="4015030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Training Courseware for Waste Classification</a:t>
            </a:r>
          </a:p>
        </p:txBody>
      </p:sp>
      <p:sp>
        <p:nvSpPr>
          <p:cNvPr id="68" name="矩形: 圆角 67">
            <a:extLst>
              <a:ext uri="{FF2B5EF4-FFF2-40B4-BE49-F238E27FC236}">
                <a16:creationId xmlns:a16="http://schemas.microsoft.com/office/drawing/2014/main" xmlns="" id="{2210E324-02F4-46A2-A237-336893C9A802}"/>
              </a:ext>
            </a:extLst>
          </p:cNvPr>
          <p:cNvSpPr/>
          <p:nvPr/>
        </p:nvSpPr>
        <p:spPr>
          <a:xfrm>
            <a:off x="5020067" y="3490689"/>
            <a:ext cx="2009378" cy="408507"/>
          </a:xfrm>
          <a:prstGeom prst="roundRect">
            <a:avLst>
              <a:gd name="adj" fmla="val 50000"/>
            </a:avLst>
          </a:prstGeom>
          <a:solidFill>
            <a:srgbClr val="F9B5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大文懂个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8" name="组合 117">
            <a:extLst>
              <a:ext uri="{FF2B5EF4-FFF2-40B4-BE49-F238E27FC236}">
                <a16:creationId xmlns:a16="http://schemas.microsoft.com/office/drawing/2014/main" xmlns="" id="{FAD675EF-1E1D-4E2C-9CC5-FE0E0AA90D28}"/>
              </a:ext>
            </a:extLst>
          </p:cNvPr>
          <p:cNvGrpSpPr/>
          <p:nvPr/>
        </p:nvGrpSpPr>
        <p:grpSpPr>
          <a:xfrm>
            <a:off x="-363650" y="281039"/>
            <a:ext cx="1501586" cy="545543"/>
            <a:chOff x="704850" y="790853"/>
            <a:chExt cx="1501586" cy="545543"/>
          </a:xfrm>
        </p:grpSpPr>
        <p:sp>
          <p:nvSpPr>
            <p:cNvPr id="69" name="椭圆 68">
              <a:extLst>
                <a:ext uri="{FF2B5EF4-FFF2-40B4-BE49-F238E27FC236}">
                  <a16:creationId xmlns:a16="http://schemas.microsoft.com/office/drawing/2014/main" xmlns="" id="{49165D6E-B770-4E25-9F47-296CD4A08650}"/>
                </a:ext>
              </a:extLst>
            </p:cNvPr>
            <p:cNvSpPr/>
            <p:nvPr/>
          </p:nvSpPr>
          <p:spPr>
            <a:xfrm>
              <a:off x="704850" y="790853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>
              <a:extLst>
                <a:ext uri="{FF2B5EF4-FFF2-40B4-BE49-F238E27FC236}">
                  <a16:creationId xmlns:a16="http://schemas.microsoft.com/office/drawing/2014/main" xmlns="" id="{02A3A6CC-2F19-426C-8AB8-FFD2BACD158E}"/>
                </a:ext>
              </a:extLst>
            </p:cNvPr>
            <p:cNvSpPr/>
            <p:nvPr/>
          </p:nvSpPr>
          <p:spPr>
            <a:xfrm>
              <a:off x="909333" y="790853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>
              <a:extLst>
                <a:ext uri="{FF2B5EF4-FFF2-40B4-BE49-F238E27FC236}">
                  <a16:creationId xmlns:a16="http://schemas.microsoft.com/office/drawing/2014/main" xmlns="" id="{0C781994-F4A7-4BD6-BF71-133AA82D2575}"/>
                </a:ext>
              </a:extLst>
            </p:cNvPr>
            <p:cNvSpPr/>
            <p:nvPr/>
          </p:nvSpPr>
          <p:spPr>
            <a:xfrm>
              <a:off x="1113815" y="790853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xmlns="" id="{A9B3D2D9-319F-456F-9BC2-3D9BB7B9D4F4}"/>
                </a:ext>
              </a:extLst>
            </p:cNvPr>
            <p:cNvSpPr/>
            <p:nvPr/>
          </p:nvSpPr>
          <p:spPr>
            <a:xfrm>
              <a:off x="1318298" y="790853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>
              <a:extLst>
                <a:ext uri="{FF2B5EF4-FFF2-40B4-BE49-F238E27FC236}">
                  <a16:creationId xmlns:a16="http://schemas.microsoft.com/office/drawing/2014/main" xmlns="" id="{8ED1599D-42A0-4270-BAB0-11086241A789}"/>
                </a:ext>
              </a:extLst>
            </p:cNvPr>
            <p:cNvSpPr/>
            <p:nvPr/>
          </p:nvSpPr>
          <p:spPr>
            <a:xfrm>
              <a:off x="1522781" y="790853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xmlns="" id="{D414A789-94D0-4F62-80FB-62D10678A521}"/>
                </a:ext>
              </a:extLst>
            </p:cNvPr>
            <p:cNvSpPr/>
            <p:nvPr/>
          </p:nvSpPr>
          <p:spPr>
            <a:xfrm>
              <a:off x="1727263" y="790853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xmlns="" id="{6B4E7F39-44F3-498D-BD95-B386060B0A03}"/>
                </a:ext>
              </a:extLst>
            </p:cNvPr>
            <p:cNvSpPr/>
            <p:nvPr/>
          </p:nvSpPr>
          <p:spPr>
            <a:xfrm>
              <a:off x="1931746" y="790853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>
              <a:extLst>
                <a:ext uri="{FF2B5EF4-FFF2-40B4-BE49-F238E27FC236}">
                  <a16:creationId xmlns:a16="http://schemas.microsoft.com/office/drawing/2014/main" xmlns="" id="{6281B9E1-97AC-4D80-B792-EC57ECB4A7DB}"/>
                </a:ext>
              </a:extLst>
            </p:cNvPr>
            <p:cNvSpPr/>
            <p:nvPr/>
          </p:nvSpPr>
          <p:spPr>
            <a:xfrm>
              <a:off x="2136229" y="790853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>
              <a:extLst>
                <a:ext uri="{FF2B5EF4-FFF2-40B4-BE49-F238E27FC236}">
                  <a16:creationId xmlns:a16="http://schemas.microsoft.com/office/drawing/2014/main" xmlns="" id="{59FC4CC3-94D8-4DCE-AD96-23B47C41E3C6}"/>
                </a:ext>
              </a:extLst>
            </p:cNvPr>
            <p:cNvSpPr/>
            <p:nvPr/>
          </p:nvSpPr>
          <p:spPr>
            <a:xfrm>
              <a:off x="704850" y="949298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>
              <a:extLst>
                <a:ext uri="{FF2B5EF4-FFF2-40B4-BE49-F238E27FC236}">
                  <a16:creationId xmlns:a16="http://schemas.microsoft.com/office/drawing/2014/main" xmlns="" id="{A3A20D75-8B8F-47C3-BC5E-8B37655C5B8D}"/>
                </a:ext>
              </a:extLst>
            </p:cNvPr>
            <p:cNvSpPr/>
            <p:nvPr/>
          </p:nvSpPr>
          <p:spPr>
            <a:xfrm>
              <a:off x="909333" y="949298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>
              <a:extLst>
                <a:ext uri="{FF2B5EF4-FFF2-40B4-BE49-F238E27FC236}">
                  <a16:creationId xmlns:a16="http://schemas.microsoft.com/office/drawing/2014/main" xmlns="" id="{74926A0E-14F6-4B2E-BA26-54C5C2205413}"/>
                </a:ext>
              </a:extLst>
            </p:cNvPr>
            <p:cNvSpPr/>
            <p:nvPr/>
          </p:nvSpPr>
          <p:spPr>
            <a:xfrm>
              <a:off x="1113815" y="949298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>
              <a:extLst>
                <a:ext uri="{FF2B5EF4-FFF2-40B4-BE49-F238E27FC236}">
                  <a16:creationId xmlns:a16="http://schemas.microsoft.com/office/drawing/2014/main" xmlns="" id="{8C5DD00E-A7E3-4D23-B889-30FF20DFCB82}"/>
                </a:ext>
              </a:extLst>
            </p:cNvPr>
            <p:cNvSpPr/>
            <p:nvPr/>
          </p:nvSpPr>
          <p:spPr>
            <a:xfrm>
              <a:off x="1318298" y="949298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>
              <a:extLst>
                <a:ext uri="{FF2B5EF4-FFF2-40B4-BE49-F238E27FC236}">
                  <a16:creationId xmlns:a16="http://schemas.microsoft.com/office/drawing/2014/main" xmlns="" id="{3534BDBE-AA3B-4E05-96C5-B41ECA65CB70}"/>
                </a:ext>
              </a:extLst>
            </p:cNvPr>
            <p:cNvSpPr/>
            <p:nvPr/>
          </p:nvSpPr>
          <p:spPr>
            <a:xfrm>
              <a:off x="1522781" y="949298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>
              <a:extLst>
                <a:ext uri="{FF2B5EF4-FFF2-40B4-BE49-F238E27FC236}">
                  <a16:creationId xmlns:a16="http://schemas.microsoft.com/office/drawing/2014/main" xmlns="" id="{F7503A2C-BCC0-48EE-87D2-99868210D7E8}"/>
                </a:ext>
              </a:extLst>
            </p:cNvPr>
            <p:cNvSpPr/>
            <p:nvPr/>
          </p:nvSpPr>
          <p:spPr>
            <a:xfrm>
              <a:off x="1727263" y="949298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>
              <a:extLst>
                <a:ext uri="{FF2B5EF4-FFF2-40B4-BE49-F238E27FC236}">
                  <a16:creationId xmlns:a16="http://schemas.microsoft.com/office/drawing/2014/main" xmlns="" id="{3E1F26FD-2508-4710-AD9B-333A760B7CE5}"/>
                </a:ext>
              </a:extLst>
            </p:cNvPr>
            <p:cNvSpPr/>
            <p:nvPr/>
          </p:nvSpPr>
          <p:spPr>
            <a:xfrm>
              <a:off x="1931746" y="949298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100">
              <a:extLst>
                <a:ext uri="{FF2B5EF4-FFF2-40B4-BE49-F238E27FC236}">
                  <a16:creationId xmlns:a16="http://schemas.microsoft.com/office/drawing/2014/main" xmlns="" id="{6AFF6C7A-2060-4D5B-B1AA-0EA445052E5C}"/>
                </a:ext>
              </a:extLst>
            </p:cNvPr>
            <p:cNvSpPr/>
            <p:nvPr/>
          </p:nvSpPr>
          <p:spPr>
            <a:xfrm>
              <a:off x="2136229" y="949298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椭圆 101">
              <a:extLst>
                <a:ext uri="{FF2B5EF4-FFF2-40B4-BE49-F238E27FC236}">
                  <a16:creationId xmlns:a16="http://schemas.microsoft.com/office/drawing/2014/main" xmlns="" id="{64F05119-353C-4B39-889E-0547AE0B9344}"/>
                </a:ext>
              </a:extLst>
            </p:cNvPr>
            <p:cNvSpPr/>
            <p:nvPr/>
          </p:nvSpPr>
          <p:spPr>
            <a:xfrm>
              <a:off x="704850" y="1107744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椭圆 102">
              <a:extLst>
                <a:ext uri="{FF2B5EF4-FFF2-40B4-BE49-F238E27FC236}">
                  <a16:creationId xmlns:a16="http://schemas.microsoft.com/office/drawing/2014/main" xmlns="" id="{41F47F5A-C3CB-426C-A05D-D883EEECF4C0}"/>
                </a:ext>
              </a:extLst>
            </p:cNvPr>
            <p:cNvSpPr/>
            <p:nvPr/>
          </p:nvSpPr>
          <p:spPr>
            <a:xfrm>
              <a:off x="909333" y="1107744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>
              <a:extLst>
                <a:ext uri="{FF2B5EF4-FFF2-40B4-BE49-F238E27FC236}">
                  <a16:creationId xmlns:a16="http://schemas.microsoft.com/office/drawing/2014/main" xmlns="" id="{096274F3-6554-424D-879A-57C5677A70FA}"/>
                </a:ext>
              </a:extLst>
            </p:cNvPr>
            <p:cNvSpPr/>
            <p:nvPr/>
          </p:nvSpPr>
          <p:spPr>
            <a:xfrm>
              <a:off x="1113815" y="1107744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椭圆 104">
              <a:extLst>
                <a:ext uri="{FF2B5EF4-FFF2-40B4-BE49-F238E27FC236}">
                  <a16:creationId xmlns:a16="http://schemas.microsoft.com/office/drawing/2014/main" xmlns="" id="{B1DAE65C-03D4-4C5C-B587-5321053BD08F}"/>
                </a:ext>
              </a:extLst>
            </p:cNvPr>
            <p:cNvSpPr/>
            <p:nvPr/>
          </p:nvSpPr>
          <p:spPr>
            <a:xfrm>
              <a:off x="1318298" y="1107744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xmlns="" id="{4A607EBA-F1FF-43ED-A4CE-D91E69214264}"/>
                </a:ext>
              </a:extLst>
            </p:cNvPr>
            <p:cNvSpPr/>
            <p:nvPr/>
          </p:nvSpPr>
          <p:spPr>
            <a:xfrm>
              <a:off x="1522781" y="1107744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>
              <a:extLst>
                <a:ext uri="{FF2B5EF4-FFF2-40B4-BE49-F238E27FC236}">
                  <a16:creationId xmlns:a16="http://schemas.microsoft.com/office/drawing/2014/main" xmlns="" id="{36180E22-3ADC-43CF-97A8-B4ABC9808047}"/>
                </a:ext>
              </a:extLst>
            </p:cNvPr>
            <p:cNvSpPr/>
            <p:nvPr/>
          </p:nvSpPr>
          <p:spPr>
            <a:xfrm>
              <a:off x="1727263" y="1107744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xmlns="" id="{EB0D8860-5D79-4440-82F5-8ECB9777F375}"/>
                </a:ext>
              </a:extLst>
            </p:cNvPr>
            <p:cNvSpPr/>
            <p:nvPr/>
          </p:nvSpPr>
          <p:spPr>
            <a:xfrm>
              <a:off x="1931746" y="1107744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xmlns="" id="{16CC3678-4936-4393-87D7-49C2CE8E5E16}"/>
                </a:ext>
              </a:extLst>
            </p:cNvPr>
            <p:cNvSpPr/>
            <p:nvPr/>
          </p:nvSpPr>
          <p:spPr>
            <a:xfrm>
              <a:off x="2136229" y="1107744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>
              <a:extLst>
                <a:ext uri="{FF2B5EF4-FFF2-40B4-BE49-F238E27FC236}">
                  <a16:creationId xmlns:a16="http://schemas.microsoft.com/office/drawing/2014/main" xmlns="" id="{AA657673-0888-4046-A950-539FAD1E62CC}"/>
                </a:ext>
              </a:extLst>
            </p:cNvPr>
            <p:cNvSpPr/>
            <p:nvPr/>
          </p:nvSpPr>
          <p:spPr>
            <a:xfrm>
              <a:off x="704850" y="1266189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xmlns="" id="{4D576CE4-6FE2-4B5D-8DC0-2CF244C56051}"/>
                </a:ext>
              </a:extLst>
            </p:cNvPr>
            <p:cNvSpPr/>
            <p:nvPr/>
          </p:nvSpPr>
          <p:spPr>
            <a:xfrm>
              <a:off x="909333" y="1266189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>
              <a:extLst>
                <a:ext uri="{FF2B5EF4-FFF2-40B4-BE49-F238E27FC236}">
                  <a16:creationId xmlns:a16="http://schemas.microsoft.com/office/drawing/2014/main" xmlns="" id="{39570946-8540-4DB2-9903-DE4DE4F92985}"/>
                </a:ext>
              </a:extLst>
            </p:cNvPr>
            <p:cNvSpPr/>
            <p:nvPr/>
          </p:nvSpPr>
          <p:spPr>
            <a:xfrm>
              <a:off x="1113815" y="1266189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椭圆 112">
              <a:extLst>
                <a:ext uri="{FF2B5EF4-FFF2-40B4-BE49-F238E27FC236}">
                  <a16:creationId xmlns:a16="http://schemas.microsoft.com/office/drawing/2014/main" xmlns="" id="{A4C7E87B-3FAE-483A-BF9D-4870A8194D03}"/>
                </a:ext>
              </a:extLst>
            </p:cNvPr>
            <p:cNvSpPr/>
            <p:nvPr/>
          </p:nvSpPr>
          <p:spPr>
            <a:xfrm>
              <a:off x="1318298" y="1266189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椭圆 113">
              <a:extLst>
                <a:ext uri="{FF2B5EF4-FFF2-40B4-BE49-F238E27FC236}">
                  <a16:creationId xmlns:a16="http://schemas.microsoft.com/office/drawing/2014/main" xmlns="" id="{E842CABC-1640-4AC7-8907-5ADA8078B4FE}"/>
                </a:ext>
              </a:extLst>
            </p:cNvPr>
            <p:cNvSpPr/>
            <p:nvPr/>
          </p:nvSpPr>
          <p:spPr>
            <a:xfrm>
              <a:off x="1522781" y="1266189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椭圆 114">
              <a:extLst>
                <a:ext uri="{FF2B5EF4-FFF2-40B4-BE49-F238E27FC236}">
                  <a16:creationId xmlns:a16="http://schemas.microsoft.com/office/drawing/2014/main" xmlns="" id="{BE086EBE-A61C-4F2F-B7C2-6B1A1F110532}"/>
                </a:ext>
              </a:extLst>
            </p:cNvPr>
            <p:cNvSpPr/>
            <p:nvPr/>
          </p:nvSpPr>
          <p:spPr>
            <a:xfrm>
              <a:off x="1727263" y="1266189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椭圆 115">
              <a:extLst>
                <a:ext uri="{FF2B5EF4-FFF2-40B4-BE49-F238E27FC236}">
                  <a16:creationId xmlns:a16="http://schemas.microsoft.com/office/drawing/2014/main" xmlns="" id="{26AA8E4D-15C2-404A-8696-1EE1623C4DB2}"/>
                </a:ext>
              </a:extLst>
            </p:cNvPr>
            <p:cNvSpPr/>
            <p:nvPr/>
          </p:nvSpPr>
          <p:spPr>
            <a:xfrm>
              <a:off x="1931746" y="1266189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xmlns="" id="{82DC75F3-81A8-4549-B8CD-6628F3BCF45B}"/>
                </a:ext>
              </a:extLst>
            </p:cNvPr>
            <p:cNvSpPr/>
            <p:nvPr/>
          </p:nvSpPr>
          <p:spPr>
            <a:xfrm>
              <a:off x="2136229" y="1266189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0" name="椭圆 119">
            <a:extLst>
              <a:ext uri="{FF2B5EF4-FFF2-40B4-BE49-F238E27FC236}">
                <a16:creationId xmlns:a16="http://schemas.microsoft.com/office/drawing/2014/main" xmlns="" id="{D5FE3795-44FC-43AA-8095-908A0117FA9F}"/>
              </a:ext>
            </a:extLst>
          </p:cNvPr>
          <p:cNvSpPr/>
          <p:nvPr/>
        </p:nvSpPr>
        <p:spPr>
          <a:xfrm rot="5400000">
            <a:off x="11859969" y="5248083"/>
            <a:ext cx="70207" cy="70207"/>
          </a:xfrm>
          <a:prstGeom prst="ellipse">
            <a:avLst/>
          </a:pr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椭圆 120">
            <a:extLst>
              <a:ext uri="{FF2B5EF4-FFF2-40B4-BE49-F238E27FC236}">
                <a16:creationId xmlns:a16="http://schemas.microsoft.com/office/drawing/2014/main" xmlns="" id="{DA1E600A-A2B1-4376-BFC7-1A1A59589A54}"/>
              </a:ext>
            </a:extLst>
          </p:cNvPr>
          <p:cNvSpPr/>
          <p:nvPr/>
        </p:nvSpPr>
        <p:spPr>
          <a:xfrm rot="5400000">
            <a:off x="11859969" y="5452566"/>
            <a:ext cx="70207" cy="70207"/>
          </a:xfrm>
          <a:prstGeom prst="ellipse">
            <a:avLst/>
          </a:pr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椭圆 121">
            <a:extLst>
              <a:ext uri="{FF2B5EF4-FFF2-40B4-BE49-F238E27FC236}">
                <a16:creationId xmlns:a16="http://schemas.microsoft.com/office/drawing/2014/main" xmlns="" id="{DBF7E23A-158F-4B51-B3E7-231548C52C33}"/>
              </a:ext>
            </a:extLst>
          </p:cNvPr>
          <p:cNvSpPr/>
          <p:nvPr/>
        </p:nvSpPr>
        <p:spPr>
          <a:xfrm rot="5400000">
            <a:off x="11859969" y="5657048"/>
            <a:ext cx="70207" cy="70207"/>
          </a:xfrm>
          <a:prstGeom prst="ellipse">
            <a:avLst/>
          </a:pr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椭圆 122">
            <a:extLst>
              <a:ext uri="{FF2B5EF4-FFF2-40B4-BE49-F238E27FC236}">
                <a16:creationId xmlns:a16="http://schemas.microsoft.com/office/drawing/2014/main" xmlns="" id="{4DD39018-11B3-4592-AEFA-B7A50E8C2986}"/>
              </a:ext>
            </a:extLst>
          </p:cNvPr>
          <p:cNvSpPr/>
          <p:nvPr/>
        </p:nvSpPr>
        <p:spPr>
          <a:xfrm rot="5400000">
            <a:off x="11859969" y="5861531"/>
            <a:ext cx="70207" cy="70207"/>
          </a:xfrm>
          <a:prstGeom prst="ellipse">
            <a:avLst/>
          </a:pr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椭圆 123">
            <a:extLst>
              <a:ext uri="{FF2B5EF4-FFF2-40B4-BE49-F238E27FC236}">
                <a16:creationId xmlns:a16="http://schemas.microsoft.com/office/drawing/2014/main" xmlns="" id="{31C26A68-BED3-4198-9A31-F936B64B1EE8}"/>
              </a:ext>
            </a:extLst>
          </p:cNvPr>
          <p:cNvSpPr/>
          <p:nvPr/>
        </p:nvSpPr>
        <p:spPr>
          <a:xfrm rot="5400000">
            <a:off x="11859969" y="6066014"/>
            <a:ext cx="70207" cy="70207"/>
          </a:xfrm>
          <a:prstGeom prst="ellipse">
            <a:avLst/>
          </a:pr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椭圆 124">
            <a:extLst>
              <a:ext uri="{FF2B5EF4-FFF2-40B4-BE49-F238E27FC236}">
                <a16:creationId xmlns:a16="http://schemas.microsoft.com/office/drawing/2014/main" xmlns="" id="{9AC14659-9E12-4F32-9FAE-625D07D62B45}"/>
              </a:ext>
            </a:extLst>
          </p:cNvPr>
          <p:cNvSpPr/>
          <p:nvPr/>
        </p:nvSpPr>
        <p:spPr>
          <a:xfrm rot="5400000">
            <a:off x="11859969" y="6270496"/>
            <a:ext cx="70207" cy="70207"/>
          </a:xfrm>
          <a:prstGeom prst="ellipse">
            <a:avLst/>
          </a:pr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椭圆 125">
            <a:extLst>
              <a:ext uri="{FF2B5EF4-FFF2-40B4-BE49-F238E27FC236}">
                <a16:creationId xmlns:a16="http://schemas.microsoft.com/office/drawing/2014/main" xmlns="" id="{3A710396-342A-419F-9170-183A2E73990A}"/>
              </a:ext>
            </a:extLst>
          </p:cNvPr>
          <p:cNvSpPr/>
          <p:nvPr/>
        </p:nvSpPr>
        <p:spPr>
          <a:xfrm rot="5400000">
            <a:off x="11859969" y="6474979"/>
            <a:ext cx="70207" cy="7020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椭圆 126">
            <a:extLst>
              <a:ext uri="{FF2B5EF4-FFF2-40B4-BE49-F238E27FC236}">
                <a16:creationId xmlns:a16="http://schemas.microsoft.com/office/drawing/2014/main" xmlns="" id="{7544BFB3-AB1C-42F7-A4FC-888CE4081A5E}"/>
              </a:ext>
            </a:extLst>
          </p:cNvPr>
          <p:cNvSpPr/>
          <p:nvPr/>
        </p:nvSpPr>
        <p:spPr>
          <a:xfrm rot="5400000">
            <a:off x="11859969" y="6679462"/>
            <a:ext cx="70207" cy="7020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椭圆 127">
            <a:extLst>
              <a:ext uri="{FF2B5EF4-FFF2-40B4-BE49-F238E27FC236}">
                <a16:creationId xmlns:a16="http://schemas.microsoft.com/office/drawing/2014/main" xmlns="" id="{54AF3C5D-733B-439D-9593-AC59177678BE}"/>
              </a:ext>
            </a:extLst>
          </p:cNvPr>
          <p:cNvSpPr/>
          <p:nvPr/>
        </p:nvSpPr>
        <p:spPr>
          <a:xfrm rot="5400000">
            <a:off x="11701524" y="5248083"/>
            <a:ext cx="70207" cy="70207"/>
          </a:xfrm>
          <a:prstGeom prst="ellipse">
            <a:avLst/>
          </a:pr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椭圆 128">
            <a:extLst>
              <a:ext uri="{FF2B5EF4-FFF2-40B4-BE49-F238E27FC236}">
                <a16:creationId xmlns:a16="http://schemas.microsoft.com/office/drawing/2014/main" xmlns="" id="{CA9E2CEA-7A08-4382-890A-F11540EE5976}"/>
              </a:ext>
            </a:extLst>
          </p:cNvPr>
          <p:cNvSpPr/>
          <p:nvPr/>
        </p:nvSpPr>
        <p:spPr>
          <a:xfrm rot="5400000">
            <a:off x="11701524" y="5452566"/>
            <a:ext cx="70207" cy="70207"/>
          </a:xfrm>
          <a:prstGeom prst="ellipse">
            <a:avLst/>
          </a:pr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椭圆 129">
            <a:extLst>
              <a:ext uri="{FF2B5EF4-FFF2-40B4-BE49-F238E27FC236}">
                <a16:creationId xmlns:a16="http://schemas.microsoft.com/office/drawing/2014/main" xmlns="" id="{93AFF624-2D9C-401F-893C-1629B31863BF}"/>
              </a:ext>
            </a:extLst>
          </p:cNvPr>
          <p:cNvSpPr/>
          <p:nvPr/>
        </p:nvSpPr>
        <p:spPr>
          <a:xfrm rot="5400000">
            <a:off x="11701524" y="5657048"/>
            <a:ext cx="70207" cy="70207"/>
          </a:xfrm>
          <a:prstGeom prst="ellipse">
            <a:avLst/>
          </a:pr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椭圆 130">
            <a:extLst>
              <a:ext uri="{FF2B5EF4-FFF2-40B4-BE49-F238E27FC236}">
                <a16:creationId xmlns:a16="http://schemas.microsoft.com/office/drawing/2014/main" xmlns="" id="{647E6B10-10DC-4AE1-9CA6-749E25F454C4}"/>
              </a:ext>
            </a:extLst>
          </p:cNvPr>
          <p:cNvSpPr/>
          <p:nvPr/>
        </p:nvSpPr>
        <p:spPr>
          <a:xfrm rot="5400000">
            <a:off x="11701524" y="5861531"/>
            <a:ext cx="70207" cy="70207"/>
          </a:xfrm>
          <a:prstGeom prst="ellipse">
            <a:avLst/>
          </a:pr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椭圆 131">
            <a:extLst>
              <a:ext uri="{FF2B5EF4-FFF2-40B4-BE49-F238E27FC236}">
                <a16:creationId xmlns:a16="http://schemas.microsoft.com/office/drawing/2014/main" xmlns="" id="{F5008EDB-822A-4A47-B1D8-FC8D5B57053E}"/>
              </a:ext>
            </a:extLst>
          </p:cNvPr>
          <p:cNvSpPr/>
          <p:nvPr/>
        </p:nvSpPr>
        <p:spPr>
          <a:xfrm rot="5400000">
            <a:off x="11701524" y="6066014"/>
            <a:ext cx="70207" cy="70207"/>
          </a:xfrm>
          <a:prstGeom prst="ellipse">
            <a:avLst/>
          </a:pr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椭圆 132">
            <a:extLst>
              <a:ext uri="{FF2B5EF4-FFF2-40B4-BE49-F238E27FC236}">
                <a16:creationId xmlns:a16="http://schemas.microsoft.com/office/drawing/2014/main" xmlns="" id="{82F297EA-80BE-479C-AC5B-E86F6FF5184A}"/>
              </a:ext>
            </a:extLst>
          </p:cNvPr>
          <p:cNvSpPr/>
          <p:nvPr/>
        </p:nvSpPr>
        <p:spPr>
          <a:xfrm rot="5400000">
            <a:off x="11701524" y="6270496"/>
            <a:ext cx="70207" cy="70207"/>
          </a:xfrm>
          <a:prstGeom prst="ellipse">
            <a:avLst/>
          </a:pr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椭圆 133">
            <a:extLst>
              <a:ext uri="{FF2B5EF4-FFF2-40B4-BE49-F238E27FC236}">
                <a16:creationId xmlns:a16="http://schemas.microsoft.com/office/drawing/2014/main" xmlns="" id="{46090A64-9910-42D7-952E-4559EE902440}"/>
              </a:ext>
            </a:extLst>
          </p:cNvPr>
          <p:cNvSpPr/>
          <p:nvPr/>
        </p:nvSpPr>
        <p:spPr>
          <a:xfrm rot="5400000">
            <a:off x="11701524" y="6474979"/>
            <a:ext cx="70207" cy="7020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椭圆 134">
            <a:extLst>
              <a:ext uri="{FF2B5EF4-FFF2-40B4-BE49-F238E27FC236}">
                <a16:creationId xmlns:a16="http://schemas.microsoft.com/office/drawing/2014/main" xmlns="" id="{3DAC6527-9651-4179-8CA6-A7DD6A6B2143}"/>
              </a:ext>
            </a:extLst>
          </p:cNvPr>
          <p:cNvSpPr/>
          <p:nvPr/>
        </p:nvSpPr>
        <p:spPr>
          <a:xfrm rot="5400000">
            <a:off x="11701524" y="6679462"/>
            <a:ext cx="70207" cy="7020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椭圆 135">
            <a:extLst>
              <a:ext uri="{FF2B5EF4-FFF2-40B4-BE49-F238E27FC236}">
                <a16:creationId xmlns:a16="http://schemas.microsoft.com/office/drawing/2014/main" xmlns="" id="{53BFB0D0-077F-4CEB-9AA1-F294FF1E2704}"/>
              </a:ext>
            </a:extLst>
          </p:cNvPr>
          <p:cNvSpPr/>
          <p:nvPr/>
        </p:nvSpPr>
        <p:spPr>
          <a:xfrm rot="5400000">
            <a:off x="11543078" y="5248083"/>
            <a:ext cx="70207" cy="70207"/>
          </a:xfrm>
          <a:prstGeom prst="ellipse">
            <a:avLst/>
          </a:pr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椭圆 136">
            <a:extLst>
              <a:ext uri="{FF2B5EF4-FFF2-40B4-BE49-F238E27FC236}">
                <a16:creationId xmlns:a16="http://schemas.microsoft.com/office/drawing/2014/main" xmlns="" id="{6B3E6744-2E4E-476E-B278-5DF4F841E962}"/>
              </a:ext>
            </a:extLst>
          </p:cNvPr>
          <p:cNvSpPr/>
          <p:nvPr/>
        </p:nvSpPr>
        <p:spPr>
          <a:xfrm rot="5400000">
            <a:off x="11543078" y="5452566"/>
            <a:ext cx="70207" cy="70207"/>
          </a:xfrm>
          <a:prstGeom prst="ellipse">
            <a:avLst/>
          </a:pr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椭圆 137">
            <a:extLst>
              <a:ext uri="{FF2B5EF4-FFF2-40B4-BE49-F238E27FC236}">
                <a16:creationId xmlns:a16="http://schemas.microsoft.com/office/drawing/2014/main" xmlns="" id="{349720CF-80C4-4E9E-86D8-0C7AC98B5D41}"/>
              </a:ext>
            </a:extLst>
          </p:cNvPr>
          <p:cNvSpPr/>
          <p:nvPr/>
        </p:nvSpPr>
        <p:spPr>
          <a:xfrm rot="5400000">
            <a:off x="11543078" y="5657048"/>
            <a:ext cx="70207" cy="70207"/>
          </a:xfrm>
          <a:prstGeom prst="ellipse">
            <a:avLst/>
          </a:pr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椭圆 138">
            <a:extLst>
              <a:ext uri="{FF2B5EF4-FFF2-40B4-BE49-F238E27FC236}">
                <a16:creationId xmlns:a16="http://schemas.microsoft.com/office/drawing/2014/main" xmlns="" id="{A88BBCA8-4FDF-4E3E-BF48-2923FD24FB97}"/>
              </a:ext>
            </a:extLst>
          </p:cNvPr>
          <p:cNvSpPr/>
          <p:nvPr/>
        </p:nvSpPr>
        <p:spPr>
          <a:xfrm rot="5400000">
            <a:off x="11543078" y="5861531"/>
            <a:ext cx="70207" cy="70207"/>
          </a:xfrm>
          <a:prstGeom prst="ellipse">
            <a:avLst/>
          </a:pr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椭圆 139">
            <a:extLst>
              <a:ext uri="{FF2B5EF4-FFF2-40B4-BE49-F238E27FC236}">
                <a16:creationId xmlns:a16="http://schemas.microsoft.com/office/drawing/2014/main" xmlns="" id="{114CBC51-8400-4989-AE29-B07A6EBA1A33}"/>
              </a:ext>
            </a:extLst>
          </p:cNvPr>
          <p:cNvSpPr/>
          <p:nvPr/>
        </p:nvSpPr>
        <p:spPr>
          <a:xfrm rot="5400000">
            <a:off x="11543078" y="6066014"/>
            <a:ext cx="70207" cy="70207"/>
          </a:xfrm>
          <a:prstGeom prst="ellipse">
            <a:avLst/>
          </a:pr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椭圆 140">
            <a:extLst>
              <a:ext uri="{FF2B5EF4-FFF2-40B4-BE49-F238E27FC236}">
                <a16:creationId xmlns:a16="http://schemas.microsoft.com/office/drawing/2014/main" xmlns="" id="{2BEED6EE-C6EF-4E1F-935B-68BC4ADFF8F6}"/>
              </a:ext>
            </a:extLst>
          </p:cNvPr>
          <p:cNvSpPr/>
          <p:nvPr/>
        </p:nvSpPr>
        <p:spPr>
          <a:xfrm rot="5400000">
            <a:off x="11543078" y="6270496"/>
            <a:ext cx="70207" cy="70207"/>
          </a:xfrm>
          <a:prstGeom prst="ellipse">
            <a:avLst/>
          </a:pr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椭圆 141">
            <a:extLst>
              <a:ext uri="{FF2B5EF4-FFF2-40B4-BE49-F238E27FC236}">
                <a16:creationId xmlns:a16="http://schemas.microsoft.com/office/drawing/2014/main" xmlns="" id="{3C5C1553-A3ED-48B0-8C1A-07D53C1710DD}"/>
              </a:ext>
            </a:extLst>
          </p:cNvPr>
          <p:cNvSpPr/>
          <p:nvPr/>
        </p:nvSpPr>
        <p:spPr>
          <a:xfrm rot="5400000">
            <a:off x="11543078" y="6474979"/>
            <a:ext cx="70207" cy="7020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椭圆 142">
            <a:extLst>
              <a:ext uri="{FF2B5EF4-FFF2-40B4-BE49-F238E27FC236}">
                <a16:creationId xmlns:a16="http://schemas.microsoft.com/office/drawing/2014/main" xmlns="" id="{9B55545A-6AC8-4433-9CE0-B6F6812829AD}"/>
              </a:ext>
            </a:extLst>
          </p:cNvPr>
          <p:cNvSpPr/>
          <p:nvPr/>
        </p:nvSpPr>
        <p:spPr>
          <a:xfrm rot="5400000">
            <a:off x="11543078" y="6679462"/>
            <a:ext cx="70207" cy="7020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4" name="椭圆 143">
            <a:extLst>
              <a:ext uri="{FF2B5EF4-FFF2-40B4-BE49-F238E27FC236}">
                <a16:creationId xmlns:a16="http://schemas.microsoft.com/office/drawing/2014/main" xmlns="" id="{81EDDC31-1A24-4A97-89DC-97B0EF174A63}"/>
              </a:ext>
            </a:extLst>
          </p:cNvPr>
          <p:cNvSpPr/>
          <p:nvPr/>
        </p:nvSpPr>
        <p:spPr>
          <a:xfrm rot="5400000">
            <a:off x="11384633" y="5248083"/>
            <a:ext cx="70207" cy="70207"/>
          </a:xfrm>
          <a:prstGeom prst="ellipse">
            <a:avLst/>
          </a:pr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5" name="椭圆 144">
            <a:extLst>
              <a:ext uri="{FF2B5EF4-FFF2-40B4-BE49-F238E27FC236}">
                <a16:creationId xmlns:a16="http://schemas.microsoft.com/office/drawing/2014/main" xmlns="" id="{66FAFE53-E5E6-4157-A224-14C15A9A7E35}"/>
              </a:ext>
            </a:extLst>
          </p:cNvPr>
          <p:cNvSpPr/>
          <p:nvPr/>
        </p:nvSpPr>
        <p:spPr>
          <a:xfrm rot="5400000">
            <a:off x="11384633" y="5452566"/>
            <a:ext cx="70207" cy="70207"/>
          </a:xfrm>
          <a:prstGeom prst="ellipse">
            <a:avLst/>
          </a:pr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椭圆 145">
            <a:extLst>
              <a:ext uri="{FF2B5EF4-FFF2-40B4-BE49-F238E27FC236}">
                <a16:creationId xmlns:a16="http://schemas.microsoft.com/office/drawing/2014/main" xmlns="" id="{F12322A4-8E58-433E-B25A-884CF9BF70E4}"/>
              </a:ext>
            </a:extLst>
          </p:cNvPr>
          <p:cNvSpPr/>
          <p:nvPr/>
        </p:nvSpPr>
        <p:spPr>
          <a:xfrm rot="5400000">
            <a:off x="11384633" y="5657048"/>
            <a:ext cx="70207" cy="70207"/>
          </a:xfrm>
          <a:prstGeom prst="ellipse">
            <a:avLst/>
          </a:pr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椭圆 146">
            <a:extLst>
              <a:ext uri="{FF2B5EF4-FFF2-40B4-BE49-F238E27FC236}">
                <a16:creationId xmlns:a16="http://schemas.microsoft.com/office/drawing/2014/main" xmlns="" id="{77DAA389-EE90-479B-980D-F81A1AB36D47}"/>
              </a:ext>
            </a:extLst>
          </p:cNvPr>
          <p:cNvSpPr/>
          <p:nvPr/>
        </p:nvSpPr>
        <p:spPr>
          <a:xfrm rot="5400000">
            <a:off x="11384633" y="5861531"/>
            <a:ext cx="70207" cy="70207"/>
          </a:xfrm>
          <a:prstGeom prst="ellipse">
            <a:avLst/>
          </a:pr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8" name="椭圆 147">
            <a:extLst>
              <a:ext uri="{FF2B5EF4-FFF2-40B4-BE49-F238E27FC236}">
                <a16:creationId xmlns:a16="http://schemas.microsoft.com/office/drawing/2014/main" xmlns="" id="{F2A47E3A-9E94-4CFF-8DAF-58B0204B55EF}"/>
              </a:ext>
            </a:extLst>
          </p:cNvPr>
          <p:cNvSpPr/>
          <p:nvPr/>
        </p:nvSpPr>
        <p:spPr>
          <a:xfrm rot="5400000">
            <a:off x="11384633" y="6066014"/>
            <a:ext cx="70207" cy="70207"/>
          </a:xfrm>
          <a:prstGeom prst="ellipse">
            <a:avLst/>
          </a:pr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9" name="椭圆 148">
            <a:extLst>
              <a:ext uri="{FF2B5EF4-FFF2-40B4-BE49-F238E27FC236}">
                <a16:creationId xmlns:a16="http://schemas.microsoft.com/office/drawing/2014/main" xmlns="" id="{78CFED99-2C44-4131-B101-3C377E2A100F}"/>
              </a:ext>
            </a:extLst>
          </p:cNvPr>
          <p:cNvSpPr/>
          <p:nvPr/>
        </p:nvSpPr>
        <p:spPr>
          <a:xfrm rot="5400000">
            <a:off x="11384633" y="6270496"/>
            <a:ext cx="70207" cy="70207"/>
          </a:xfrm>
          <a:prstGeom prst="ellipse">
            <a:avLst/>
          </a:pr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0" name="椭圆 149">
            <a:extLst>
              <a:ext uri="{FF2B5EF4-FFF2-40B4-BE49-F238E27FC236}">
                <a16:creationId xmlns:a16="http://schemas.microsoft.com/office/drawing/2014/main" xmlns="" id="{492D4B5F-32DD-4663-AC72-AB1424426030}"/>
              </a:ext>
            </a:extLst>
          </p:cNvPr>
          <p:cNvSpPr/>
          <p:nvPr/>
        </p:nvSpPr>
        <p:spPr>
          <a:xfrm rot="5400000">
            <a:off x="11384633" y="6474979"/>
            <a:ext cx="70207" cy="7020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1" name="椭圆 150">
            <a:extLst>
              <a:ext uri="{FF2B5EF4-FFF2-40B4-BE49-F238E27FC236}">
                <a16:creationId xmlns:a16="http://schemas.microsoft.com/office/drawing/2014/main" xmlns="" id="{DBCDC996-1EBE-41E3-A8F7-716BACD0F337}"/>
              </a:ext>
            </a:extLst>
          </p:cNvPr>
          <p:cNvSpPr/>
          <p:nvPr/>
        </p:nvSpPr>
        <p:spPr>
          <a:xfrm rot="5400000">
            <a:off x="11384633" y="6679462"/>
            <a:ext cx="70207" cy="7020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65C4A4B0-DB8C-4A82-B935-D43EA7B37DB9}"/>
              </a:ext>
            </a:extLst>
          </p:cNvPr>
          <p:cNvSpPr txBox="1"/>
          <p:nvPr/>
        </p:nvSpPr>
        <p:spPr>
          <a:xfrm>
            <a:off x="4174391" y="1123576"/>
            <a:ext cx="38432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创建文明健康城市</a:t>
            </a:r>
          </a:p>
        </p:txBody>
      </p:sp>
      <p:sp>
        <p:nvSpPr>
          <p:cNvPr id="203" name="任意多边形: 形状 202">
            <a:extLst>
              <a:ext uri="{FF2B5EF4-FFF2-40B4-BE49-F238E27FC236}">
                <a16:creationId xmlns:a16="http://schemas.microsoft.com/office/drawing/2014/main" xmlns="" id="{6F9EBFB4-59EA-4E7A-819D-4347F6C4FB83}"/>
              </a:ext>
            </a:extLst>
          </p:cNvPr>
          <p:cNvSpPr/>
          <p:nvPr/>
        </p:nvSpPr>
        <p:spPr>
          <a:xfrm>
            <a:off x="3671022" y="4633096"/>
            <a:ext cx="4981785" cy="1779353"/>
          </a:xfrm>
          <a:custGeom>
            <a:avLst/>
            <a:gdLst>
              <a:gd name="connsiteX0" fmla="*/ 2880619 w 7066690"/>
              <a:gd name="connsiteY0" fmla="*/ 94 h 2524022"/>
              <a:gd name="connsiteX1" fmla="*/ 7066690 w 7066690"/>
              <a:gd name="connsiteY1" fmla="*/ 2440316 h 2524022"/>
              <a:gd name="connsiteX2" fmla="*/ 7063745 w 7066690"/>
              <a:gd name="connsiteY2" fmla="*/ 2524022 h 2524022"/>
              <a:gd name="connsiteX3" fmla="*/ 36619 w 7066690"/>
              <a:gd name="connsiteY3" fmla="*/ 2524022 h 2524022"/>
              <a:gd name="connsiteX4" fmla="*/ 19281 w 7066690"/>
              <a:gd name="connsiteY4" fmla="*/ 2457106 h 2524022"/>
              <a:gd name="connsiteX5" fmla="*/ 3935 w 7066690"/>
              <a:gd name="connsiteY5" fmla="*/ 2360959 h 2524022"/>
              <a:gd name="connsiteX6" fmla="*/ 2880619 w 7066690"/>
              <a:gd name="connsiteY6" fmla="*/ 94 h 2524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66690" h="2524022">
                <a:moveTo>
                  <a:pt x="2880619" y="94"/>
                </a:moveTo>
                <a:cubicBezTo>
                  <a:pt x="4057745" y="13320"/>
                  <a:pt x="7066690" y="303722"/>
                  <a:pt x="7066690" y="2440316"/>
                </a:cubicBezTo>
                <a:lnTo>
                  <a:pt x="7063745" y="2524022"/>
                </a:lnTo>
                <a:lnTo>
                  <a:pt x="36619" y="2524022"/>
                </a:lnTo>
                <a:lnTo>
                  <a:pt x="19281" y="2457106"/>
                </a:lnTo>
                <a:cubicBezTo>
                  <a:pt x="12182" y="2423634"/>
                  <a:pt x="7035" y="2391544"/>
                  <a:pt x="3935" y="2360959"/>
                </a:cubicBezTo>
                <a:cubicBezTo>
                  <a:pt x="-95261" y="1382225"/>
                  <a:pt x="1703493" y="-13132"/>
                  <a:pt x="2880619" y="94"/>
                </a:cubicBezTo>
                <a:close/>
              </a:path>
            </a:pathLst>
          </a:custGeom>
          <a:gradFill>
            <a:gsLst>
              <a:gs pos="22000">
                <a:srgbClr val="6CE4D8"/>
              </a:gs>
              <a:gs pos="91000">
                <a:srgbClr val="AEF0EA"/>
              </a:gs>
            </a:gsLst>
            <a:lin ang="13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8A0F6444-246D-4366-9004-DED6086437E0}"/>
              </a:ext>
            </a:extLst>
          </p:cNvPr>
          <p:cNvGrpSpPr/>
          <p:nvPr/>
        </p:nvGrpSpPr>
        <p:grpSpPr>
          <a:xfrm>
            <a:off x="3993224" y="3942482"/>
            <a:ext cx="4451185" cy="2458620"/>
            <a:chOff x="3893889" y="3628737"/>
            <a:chExt cx="5042263" cy="2785103"/>
          </a:xfrm>
        </p:grpSpPr>
        <p:pic>
          <p:nvPicPr>
            <p:cNvPr id="206" name="图片 205" descr="图片包含 矢量图形&#10;&#10;描述已自动生成">
              <a:extLst>
                <a:ext uri="{FF2B5EF4-FFF2-40B4-BE49-F238E27FC236}">
                  <a16:creationId xmlns:a16="http://schemas.microsoft.com/office/drawing/2014/main" xmlns="" id="{177C44AE-D5FC-49A0-9BEF-211CE6E2E105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926"/>
            <a:stretch/>
          </p:blipFill>
          <p:spPr>
            <a:xfrm>
              <a:off x="4593977" y="3628737"/>
              <a:ext cx="3764296" cy="2765660"/>
            </a:xfrm>
            <a:prstGeom prst="rect">
              <a:avLst/>
            </a:prstGeom>
          </p:spPr>
        </p:pic>
        <p:cxnSp>
          <p:nvCxnSpPr>
            <p:cNvPr id="207" name="直接连接符 206">
              <a:extLst>
                <a:ext uri="{FF2B5EF4-FFF2-40B4-BE49-F238E27FC236}">
                  <a16:creationId xmlns:a16="http://schemas.microsoft.com/office/drawing/2014/main" xmlns="" id="{1E31263F-DCEF-4FD0-AD0E-A02686F8CCDA}"/>
                </a:ext>
              </a:extLst>
            </p:cNvPr>
            <p:cNvCxnSpPr>
              <a:cxnSpLocks/>
            </p:cNvCxnSpPr>
            <p:nvPr/>
          </p:nvCxnSpPr>
          <p:spPr>
            <a:xfrm>
              <a:off x="3893889" y="6413840"/>
              <a:ext cx="5042263" cy="0"/>
            </a:xfrm>
            <a:prstGeom prst="line">
              <a:avLst/>
            </a:prstGeom>
            <a:ln w="63500" cap="rnd">
              <a:solidFill>
                <a:srgbClr val="2B7894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xmlns="" id="{3A367F63-52D8-48E4-8FDB-6711255AAA83}"/>
              </a:ext>
            </a:extLst>
          </p:cNvPr>
          <p:cNvGrpSpPr/>
          <p:nvPr/>
        </p:nvGrpSpPr>
        <p:grpSpPr>
          <a:xfrm rot="2820815">
            <a:off x="1846940" y="4165962"/>
            <a:ext cx="494174" cy="526858"/>
            <a:chOff x="654838" y="3486024"/>
            <a:chExt cx="494174" cy="526858"/>
          </a:xfrm>
        </p:grpSpPr>
        <p:cxnSp>
          <p:nvCxnSpPr>
            <p:cNvPr id="81" name="连接符: 曲线 80">
              <a:extLst>
                <a:ext uri="{FF2B5EF4-FFF2-40B4-BE49-F238E27FC236}">
                  <a16:creationId xmlns:a16="http://schemas.microsoft.com/office/drawing/2014/main" xmlns="" id="{150E8C35-2AC4-4AE2-8994-B9C19969013B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620328" y="3520534"/>
              <a:ext cx="373270" cy="304250"/>
            </a:xfrm>
            <a:prstGeom prst="curvedConnector3">
              <a:avLst/>
            </a:prstGeom>
            <a:ln w="38100">
              <a:solidFill>
                <a:srgbClr val="FEBF9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连接符: 曲线 81">
              <a:extLst>
                <a:ext uri="{FF2B5EF4-FFF2-40B4-BE49-F238E27FC236}">
                  <a16:creationId xmlns:a16="http://schemas.microsoft.com/office/drawing/2014/main" xmlns="" id="{7EB40799-1B9C-4F12-95A2-6C184C6F927B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708378" y="3597328"/>
              <a:ext cx="373270" cy="304250"/>
            </a:xfrm>
            <a:prstGeom prst="curvedConnector3">
              <a:avLst/>
            </a:prstGeom>
            <a:ln w="38100">
              <a:solidFill>
                <a:srgbClr val="FEBF9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连接符: 曲线 82">
              <a:extLst>
                <a:ext uri="{FF2B5EF4-FFF2-40B4-BE49-F238E27FC236}">
                  <a16:creationId xmlns:a16="http://schemas.microsoft.com/office/drawing/2014/main" xmlns="" id="{87A95B20-4DDA-4549-8D4D-DF71D8690B13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810252" y="3674122"/>
              <a:ext cx="373270" cy="304250"/>
            </a:xfrm>
            <a:prstGeom prst="curvedConnector3">
              <a:avLst/>
            </a:prstGeom>
            <a:ln w="38100">
              <a:solidFill>
                <a:srgbClr val="FEBF9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xmlns="" id="{BAFF988C-C28B-41C1-87A1-ED41517D2DED}"/>
              </a:ext>
            </a:extLst>
          </p:cNvPr>
          <p:cNvGrpSpPr/>
          <p:nvPr/>
        </p:nvGrpSpPr>
        <p:grpSpPr>
          <a:xfrm rot="2820815">
            <a:off x="8754652" y="1311667"/>
            <a:ext cx="494174" cy="526858"/>
            <a:chOff x="654838" y="3486024"/>
            <a:chExt cx="494174" cy="526858"/>
          </a:xfrm>
        </p:grpSpPr>
        <p:cxnSp>
          <p:nvCxnSpPr>
            <p:cNvPr id="85" name="连接符: 曲线 84">
              <a:extLst>
                <a:ext uri="{FF2B5EF4-FFF2-40B4-BE49-F238E27FC236}">
                  <a16:creationId xmlns:a16="http://schemas.microsoft.com/office/drawing/2014/main" xmlns="" id="{247859E1-2E0E-4826-99B5-CDA7E7129FF8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620328" y="3520534"/>
              <a:ext cx="373270" cy="304250"/>
            </a:xfrm>
            <a:prstGeom prst="curvedConnector3">
              <a:avLst/>
            </a:prstGeom>
            <a:ln w="38100">
              <a:solidFill>
                <a:srgbClr val="00D0C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连接符: 曲线 85">
              <a:extLst>
                <a:ext uri="{FF2B5EF4-FFF2-40B4-BE49-F238E27FC236}">
                  <a16:creationId xmlns:a16="http://schemas.microsoft.com/office/drawing/2014/main" xmlns="" id="{F6FBB652-B5B7-4F13-BFB9-695BE3F035FF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708378" y="3597328"/>
              <a:ext cx="373270" cy="304250"/>
            </a:xfrm>
            <a:prstGeom prst="curvedConnector3">
              <a:avLst/>
            </a:prstGeom>
            <a:ln w="38100">
              <a:solidFill>
                <a:srgbClr val="00D0C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连接符: 曲线 118">
              <a:extLst>
                <a:ext uri="{FF2B5EF4-FFF2-40B4-BE49-F238E27FC236}">
                  <a16:creationId xmlns:a16="http://schemas.microsoft.com/office/drawing/2014/main" xmlns="" id="{8851EA80-BDC2-49E3-AAAB-973D1DE92554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810252" y="3674122"/>
              <a:ext cx="373270" cy="304250"/>
            </a:xfrm>
            <a:prstGeom prst="curvedConnector3">
              <a:avLst/>
            </a:prstGeom>
            <a:ln w="38100">
              <a:solidFill>
                <a:srgbClr val="00D0C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572375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PA-任意多边形 47">
            <a:extLst>
              <a:ext uri="{FF2B5EF4-FFF2-40B4-BE49-F238E27FC236}">
                <a16:creationId xmlns:a16="http://schemas.microsoft.com/office/drawing/2014/main" xmlns="" id="{E3544D27-5CA8-4F9D-B2FD-21671D23D59B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192001" cy="6858001"/>
          </a:xfrm>
          <a:custGeom>
            <a:avLst/>
            <a:gdLst/>
            <a:ahLst/>
            <a:cxnLst/>
            <a:rect l="0" t="0" r="0" b="0"/>
            <a:pathLst>
              <a:path w="12192001" h="6858001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87802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48000" y="3105835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>
                <a:solidFill>
                  <a:srgbClr val="31353B"/>
                </a:solidFill>
                <a:latin typeface="Verdana" panose="020B0604030504040204" pitchFamily="34" charset="0"/>
              </a:rPr>
              <a:t>作者：大文懂个</a:t>
            </a:r>
            <a:r>
              <a:rPr lang="en-US" altLang="zh-CN" dirty="0">
                <a:solidFill>
                  <a:srgbClr val="31353B"/>
                </a:solidFill>
                <a:latin typeface="Verdana" panose="020B0604030504040204" pitchFamily="34" charset="0"/>
              </a:rPr>
              <a:t>P</a:t>
            </a:r>
          </a:p>
          <a:p>
            <a:r>
              <a:rPr lang="zh-CN" altLang="en-US" dirty="0">
                <a:solidFill>
                  <a:srgbClr val="31353B"/>
                </a:solidFill>
                <a:latin typeface="Verdana" panose="020B0604030504040204" pitchFamily="34" charset="0"/>
              </a:rPr>
              <a:t>店铺：</a:t>
            </a:r>
            <a:r>
              <a:rPr lang="en-US" altLang="zh-CN" dirty="0">
                <a:solidFill>
                  <a:srgbClr val="31353B"/>
                </a:solidFill>
                <a:latin typeface="Verdana" panose="020B0604030504040204" pitchFamily="34" charset="0"/>
                <a:hlinkClick r:id="rId2"/>
              </a:rPr>
              <a:t>http://</a:t>
            </a:r>
            <a:r>
              <a:rPr lang="en-US" altLang="zh-CN" dirty="0" smtClean="0">
                <a:solidFill>
                  <a:srgbClr val="31353B"/>
                </a:solidFill>
                <a:latin typeface="Verdana" panose="020B0604030504040204" pitchFamily="34" charset="0"/>
                <a:hlinkClick r:id="rId2"/>
              </a:rPr>
              <a:t>www.yanj.cn/store-8227.html</a:t>
            </a:r>
            <a:endParaRPr lang="en-US" altLang="zh-CN" dirty="0" smtClean="0">
              <a:solidFill>
                <a:srgbClr val="31353B"/>
              </a:solidFill>
              <a:latin typeface="Verdana" panose="020B0604030504040204" pitchFamily="34" charset="0"/>
            </a:endParaRPr>
          </a:p>
          <a:p>
            <a:endParaRPr lang="en-US" altLang="zh-CN" b="0" i="0" dirty="0">
              <a:solidFill>
                <a:srgbClr val="31353B"/>
              </a:solidFill>
              <a:effectLst/>
              <a:latin typeface="Verdana" panose="020B0604030504040204" pitchFamily="34" charset="0"/>
            </a:endParaRPr>
          </a:p>
          <a:p>
            <a:endParaRPr lang="en-US" altLang="zh-CN" dirty="0" smtClean="0">
              <a:solidFill>
                <a:srgbClr val="31353B"/>
              </a:solidFill>
              <a:latin typeface="Verdana" panose="020B0604030504040204" pitchFamily="34" charset="0"/>
            </a:endParaRPr>
          </a:p>
          <a:p>
            <a:endParaRPr lang="en-US" altLang="zh-CN" b="0" i="0" dirty="0">
              <a:solidFill>
                <a:srgbClr val="31353B"/>
              </a:solidFill>
              <a:effectLst/>
              <a:latin typeface="Verdana" panose="020B0604030504040204" pitchFamily="34" charset="0"/>
            </a:endParaRPr>
          </a:p>
          <a:p>
            <a:r>
              <a:rPr lang="en-US" altLang="zh-CN" dirty="0" smtClean="0">
                <a:solidFill>
                  <a:srgbClr val="31353B"/>
                </a:solidFill>
                <a:latin typeface="Verdana" panose="020B0604030504040204" pitchFamily="34" charset="0"/>
              </a:rPr>
              <a:t>51PPT</a:t>
            </a:r>
            <a:r>
              <a:rPr lang="zh-CN" altLang="en-US" dirty="0" smtClean="0">
                <a:solidFill>
                  <a:srgbClr val="31353B"/>
                </a:solidFill>
                <a:latin typeface="Verdana" panose="020B0604030504040204" pitchFamily="34" charset="0"/>
              </a:rPr>
              <a:t>模板网   </a:t>
            </a:r>
            <a:r>
              <a:rPr lang="en-US" altLang="zh-CN" dirty="0" smtClean="0">
                <a:solidFill>
                  <a:srgbClr val="31353B"/>
                </a:solidFill>
                <a:latin typeface="Verdana" panose="020B0604030504040204" pitchFamily="34" charset="0"/>
                <a:hlinkClick r:id="rId3"/>
              </a:rPr>
              <a:t>www.51pptmoban.com</a:t>
            </a:r>
            <a:r>
              <a:rPr lang="en-US" altLang="zh-CN" dirty="0" smtClean="0">
                <a:solidFill>
                  <a:srgbClr val="31353B"/>
                </a:solidFill>
                <a:latin typeface="Verdana" panose="020B0604030504040204" pitchFamily="34" charset="0"/>
              </a:rPr>
              <a:t>  </a:t>
            </a:r>
            <a:r>
              <a:rPr lang="zh-CN" altLang="en-US" dirty="0" smtClean="0">
                <a:solidFill>
                  <a:srgbClr val="31353B"/>
                </a:solidFill>
                <a:latin typeface="Verdana" panose="020B0604030504040204" pitchFamily="34" charset="0"/>
              </a:rPr>
              <a:t>授权发布</a:t>
            </a:r>
            <a:endParaRPr lang="en-US" altLang="zh-CN" b="0" i="0" dirty="0">
              <a:solidFill>
                <a:srgbClr val="31353B"/>
              </a:solidFill>
              <a:effectLst/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27292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图片 67">
            <a:extLst>
              <a:ext uri="{FF2B5EF4-FFF2-40B4-BE49-F238E27FC236}">
                <a16:creationId xmlns:a16="http://schemas.microsoft.com/office/drawing/2014/main" xmlns="" id="{896A7D80-EABD-488E-914C-988B9330155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67" r="38205"/>
          <a:stretch/>
        </p:blipFill>
        <p:spPr>
          <a:xfrm>
            <a:off x="7734822" y="4658168"/>
            <a:ext cx="4457178" cy="2212041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8BA8306-F175-46B3-B46B-48B6D3B5D656}"/>
              </a:ext>
            </a:extLst>
          </p:cNvPr>
          <p:cNvSpPr/>
          <p:nvPr/>
        </p:nvSpPr>
        <p:spPr>
          <a:xfrm>
            <a:off x="0" y="0"/>
            <a:ext cx="3947160" cy="6858000"/>
          </a:xfrm>
          <a:prstGeom prst="rect">
            <a:avLst/>
          </a:prstGeom>
          <a:gradFill>
            <a:gsLst>
              <a:gs pos="22000">
                <a:srgbClr val="6CE4D8"/>
              </a:gs>
              <a:gs pos="91000">
                <a:srgbClr val="AEF0EA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B6BDF5BD-012C-44A1-862D-C506B37F198A}"/>
              </a:ext>
            </a:extLst>
          </p:cNvPr>
          <p:cNvSpPr txBox="1"/>
          <p:nvPr/>
        </p:nvSpPr>
        <p:spPr>
          <a:xfrm>
            <a:off x="756100" y="2457862"/>
            <a:ext cx="194957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</a:rPr>
              <a:t>目 录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E0D40B6B-23AE-4CE5-8EA2-4FE04A58E8EE}"/>
              </a:ext>
            </a:extLst>
          </p:cNvPr>
          <p:cNvSpPr/>
          <p:nvPr/>
        </p:nvSpPr>
        <p:spPr>
          <a:xfrm>
            <a:off x="822958" y="3517368"/>
            <a:ext cx="1728591" cy="400833"/>
          </a:xfrm>
          <a:prstGeom prst="roundRect">
            <a:avLst>
              <a:gd name="adj" fmla="val 50000"/>
            </a:avLst>
          </a:prstGeom>
          <a:solidFill>
            <a:srgbClr val="F9B5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latin typeface="字魂35号-经典雅黑" panose="02000000000000000000" pitchFamily="2" charset="-122"/>
                <a:ea typeface="字魂35号-经典雅黑" panose="02000000000000000000" pitchFamily="2" charset="-122"/>
              </a:rPr>
              <a:t>CONTENTS</a:t>
            </a:r>
            <a:endParaRPr lang="zh-CN" altLang="en-US" sz="1400" dirty="0">
              <a:latin typeface="字魂35号-经典雅黑" panose="02000000000000000000" pitchFamily="2" charset="-122"/>
              <a:ea typeface="字魂35号-经典雅黑" panose="02000000000000000000" pitchFamily="2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8CB90FE-AEC1-4D94-92B6-868A0000A9A8}"/>
              </a:ext>
            </a:extLst>
          </p:cNvPr>
          <p:cNvSpPr/>
          <p:nvPr/>
        </p:nvSpPr>
        <p:spPr>
          <a:xfrm>
            <a:off x="756100" y="4098163"/>
            <a:ext cx="3457184" cy="7117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Training Courseware for Waste Classification</a:t>
            </a:r>
          </a:p>
        </p:txBody>
      </p:sp>
      <p:sp>
        <p:nvSpPr>
          <p:cNvPr id="7" name="圆: 空心 6">
            <a:extLst>
              <a:ext uri="{FF2B5EF4-FFF2-40B4-BE49-F238E27FC236}">
                <a16:creationId xmlns:a16="http://schemas.microsoft.com/office/drawing/2014/main" xmlns="" id="{146F1D46-C86D-4D36-A3C6-FCFF6515D55E}"/>
              </a:ext>
            </a:extLst>
          </p:cNvPr>
          <p:cNvSpPr/>
          <p:nvPr/>
        </p:nvSpPr>
        <p:spPr>
          <a:xfrm>
            <a:off x="-1005840" y="-774711"/>
            <a:ext cx="3413760" cy="3413760"/>
          </a:xfrm>
          <a:prstGeom prst="donut">
            <a:avLst>
              <a:gd name="adj" fmla="val 13076"/>
            </a:avLst>
          </a:prstGeom>
          <a:solidFill>
            <a:schemeClr val="bg1"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图文框 7">
            <a:extLst>
              <a:ext uri="{FF2B5EF4-FFF2-40B4-BE49-F238E27FC236}">
                <a16:creationId xmlns:a16="http://schemas.microsoft.com/office/drawing/2014/main" xmlns="" id="{6C841AEB-4F08-4D61-A054-0DD01452DC04}"/>
              </a:ext>
            </a:extLst>
          </p:cNvPr>
          <p:cNvSpPr/>
          <p:nvPr/>
        </p:nvSpPr>
        <p:spPr>
          <a:xfrm rot="2557159">
            <a:off x="3048105" y="5020949"/>
            <a:ext cx="1798110" cy="1798110"/>
          </a:xfrm>
          <a:prstGeom prst="frame">
            <a:avLst>
              <a:gd name="adj1" fmla="val 25823"/>
            </a:avLst>
          </a:pr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4541A7DC-4644-4DCD-8B2B-7144E84745B7}"/>
              </a:ext>
            </a:extLst>
          </p:cNvPr>
          <p:cNvSpPr/>
          <p:nvPr/>
        </p:nvSpPr>
        <p:spPr>
          <a:xfrm>
            <a:off x="5832235" y="1876458"/>
            <a:ext cx="1841326" cy="1841326"/>
          </a:xfrm>
          <a:prstGeom prst="rect">
            <a:avLst/>
          </a:prstGeom>
          <a:gradFill>
            <a:gsLst>
              <a:gs pos="0">
                <a:srgbClr val="8CE9E9"/>
              </a:gs>
              <a:gs pos="100000">
                <a:srgbClr val="00D0CF"/>
              </a:gs>
            </a:gsLst>
            <a:lin ang="5400000" scaled="1"/>
          </a:gradFill>
          <a:ln>
            <a:noFill/>
          </a:ln>
          <a:effectLst>
            <a:outerShdw blurRad="2032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</a:rPr>
              <a:t>垃圾分类</a:t>
            </a:r>
            <a:endParaRPr lang="en-US" altLang="zh-CN" sz="2400" dirty="0">
              <a:solidFill>
                <a:schemeClr val="bg1"/>
              </a:solidFill>
              <a:latin typeface="字魂35号-经典雅黑" panose="02000000000000000000" pitchFamily="2" charset="-122"/>
              <a:ea typeface="字魂35号-经典雅黑" panose="02000000000000000000" pitchFamily="2" charset="-122"/>
            </a:endParaRPr>
          </a:p>
          <a:p>
            <a:pPr algn="ctr"/>
            <a:r>
              <a:rPr lang="zh-CN" altLang="en-US" sz="2400" dirty="0">
                <a:solidFill>
                  <a:schemeClr val="bg1"/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</a:rPr>
              <a:t>的意义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03FA66C4-144E-48D5-8BD5-CCE492D1BB7E}"/>
              </a:ext>
            </a:extLst>
          </p:cNvPr>
          <p:cNvSpPr/>
          <p:nvPr/>
        </p:nvSpPr>
        <p:spPr>
          <a:xfrm>
            <a:off x="7848410" y="1876458"/>
            <a:ext cx="1841326" cy="1841326"/>
          </a:xfrm>
          <a:prstGeom prst="rect">
            <a:avLst/>
          </a:prstGeom>
          <a:solidFill>
            <a:srgbClr val="F9B59E"/>
          </a:solidFill>
          <a:ln>
            <a:noFill/>
          </a:ln>
          <a:effectLst>
            <a:outerShdw blurRad="1905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</a:rPr>
              <a:t>垃圾处理的现状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2B65AAE1-DED6-4C81-BD89-6FC7800DF685}"/>
              </a:ext>
            </a:extLst>
          </p:cNvPr>
          <p:cNvSpPr/>
          <p:nvPr/>
        </p:nvSpPr>
        <p:spPr>
          <a:xfrm>
            <a:off x="5832235" y="3893835"/>
            <a:ext cx="1841326" cy="1841326"/>
          </a:xfrm>
          <a:prstGeom prst="rect">
            <a:avLst/>
          </a:prstGeom>
          <a:solidFill>
            <a:srgbClr val="F9B59E"/>
          </a:solidFill>
          <a:ln>
            <a:noFill/>
          </a:ln>
          <a:effectLst>
            <a:outerShdw blurRad="1905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</a:rPr>
              <a:t>垃圾的</a:t>
            </a:r>
            <a:endParaRPr lang="en-US" altLang="zh-CN" sz="2400" dirty="0">
              <a:solidFill>
                <a:schemeClr val="bg1"/>
              </a:solidFill>
              <a:latin typeface="字魂35号-经典雅黑" panose="02000000000000000000" pitchFamily="2" charset="-122"/>
              <a:ea typeface="字魂35号-经典雅黑" panose="02000000000000000000" pitchFamily="2" charset="-122"/>
            </a:endParaRPr>
          </a:p>
          <a:p>
            <a:pPr algn="ctr"/>
            <a:r>
              <a:rPr lang="zh-CN" altLang="en-US" sz="2400" dirty="0">
                <a:solidFill>
                  <a:schemeClr val="bg1"/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</a:rPr>
              <a:t>分类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64827BD3-5D56-4D2E-B684-2895C1307B09}"/>
              </a:ext>
            </a:extLst>
          </p:cNvPr>
          <p:cNvSpPr/>
          <p:nvPr/>
        </p:nvSpPr>
        <p:spPr>
          <a:xfrm>
            <a:off x="7848410" y="3893835"/>
            <a:ext cx="1841326" cy="1841326"/>
          </a:xfrm>
          <a:prstGeom prst="rect">
            <a:avLst/>
          </a:prstGeom>
          <a:gradFill>
            <a:gsLst>
              <a:gs pos="0">
                <a:srgbClr val="8CE9E9"/>
              </a:gs>
              <a:gs pos="100000">
                <a:srgbClr val="00D0CF"/>
              </a:gs>
            </a:gsLst>
            <a:lin ang="5400000" scaled="1"/>
          </a:gradFill>
          <a:ln>
            <a:noFill/>
          </a:ln>
          <a:effectLst>
            <a:outerShdw blurRad="1905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</a:rPr>
              <a:t>做好垃圾</a:t>
            </a:r>
            <a:endParaRPr lang="en-US" altLang="zh-CN" sz="2400" dirty="0">
              <a:solidFill>
                <a:schemeClr val="bg1"/>
              </a:solidFill>
              <a:latin typeface="字魂35号-经典雅黑" panose="02000000000000000000" pitchFamily="2" charset="-122"/>
              <a:ea typeface="字魂35号-经典雅黑" panose="02000000000000000000" pitchFamily="2" charset="-122"/>
            </a:endParaRPr>
          </a:p>
          <a:p>
            <a:pPr algn="ctr"/>
            <a:r>
              <a:rPr lang="zh-CN" altLang="en-US" sz="2400" dirty="0">
                <a:solidFill>
                  <a:schemeClr val="bg1"/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</a:rPr>
              <a:t>分类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FC443F22-580B-4B3B-8AD0-1AAFCF5B5A9D}"/>
              </a:ext>
            </a:extLst>
          </p:cNvPr>
          <p:cNvGrpSpPr/>
          <p:nvPr/>
        </p:nvGrpSpPr>
        <p:grpSpPr>
          <a:xfrm rot="3077215">
            <a:off x="4506010" y="1613028"/>
            <a:ext cx="494174" cy="526858"/>
            <a:chOff x="654838" y="3486024"/>
            <a:chExt cx="494174" cy="526858"/>
          </a:xfrm>
        </p:grpSpPr>
        <p:cxnSp>
          <p:nvCxnSpPr>
            <p:cNvPr id="14" name="连接符: 曲线 13">
              <a:extLst>
                <a:ext uri="{FF2B5EF4-FFF2-40B4-BE49-F238E27FC236}">
                  <a16:creationId xmlns:a16="http://schemas.microsoft.com/office/drawing/2014/main" xmlns="" id="{3087B2BE-813E-434A-A69F-D07DB5B8ACD5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620328" y="3520534"/>
              <a:ext cx="373270" cy="304250"/>
            </a:xfrm>
            <a:prstGeom prst="curvedConnector3">
              <a:avLst/>
            </a:prstGeom>
            <a:ln w="38100">
              <a:solidFill>
                <a:srgbClr val="FEBF9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连接符: 曲线 14">
              <a:extLst>
                <a:ext uri="{FF2B5EF4-FFF2-40B4-BE49-F238E27FC236}">
                  <a16:creationId xmlns:a16="http://schemas.microsoft.com/office/drawing/2014/main" xmlns="" id="{12352C3F-FED6-4B1A-B89B-2DB755899E71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708378" y="3597328"/>
              <a:ext cx="373270" cy="304250"/>
            </a:xfrm>
            <a:prstGeom prst="curvedConnector3">
              <a:avLst/>
            </a:prstGeom>
            <a:ln w="38100">
              <a:solidFill>
                <a:srgbClr val="FEBF9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连接符: 曲线 15">
              <a:extLst>
                <a:ext uri="{FF2B5EF4-FFF2-40B4-BE49-F238E27FC236}">
                  <a16:creationId xmlns:a16="http://schemas.microsoft.com/office/drawing/2014/main" xmlns="" id="{94F92399-EA73-4460-9D0B-5073862D841C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810252" y="3674122"/>
              <a:ext cx="373270" cy="304250"/>
            </a:xfrm>
            <a:prstGeom prst="curvedConnector3">
              <a:avLst/>
            </a:prstGeom>
            <a:ln w="38100">
              <a:solidFill>
                <a:srgbClr val="FEBF9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B25C91D8-F91C-48A0-AEF1-BB5141E75A07}"/>
              </a:ext>
            </a:extLst>
          </p:cNvPr>
          <p:cNvGrpSpPr/>
          <p:nvPr/>
        </p:nvGrpSpPr>
        <p:grpSpPr>
          <a:xfrm>
            <a:off x="10537813" y="379953"/>
            <a:ext cx="1501586" cy="545543"/>
            <a:chOff x="704850" y="790853"/>
            <a:chExt cx="1501586" cy="545543"/>
          </a:xfrm>
          <a:solidFill>
            <a:srgbClr val="8CE9E9"/>
          </a:solidFill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B84D3E61-96E5-4352-AFE9-0D8EDDD87F83}"/>
                </a:ext>
              </a:extLst>
            </p:cNvPr>
            <p:cNvSpPr/>
            <p:nvPr/>
          </p:nvSpPr>
          <p:spPr>
            <a:xfrm>
              <a:off x="704850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xmlns="" id="{4D784249-332D-4287-BF1D-DF6E781B926B}"/>
                </a:ext>
              </a:extLst>
            </p:cNvPr>
            <p:cNvSpPr/>
            <p:nvPr/>
          </p:nvSpPr>
          <p:spPr>
            <a:xfrm>
              <a:off x="909333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xmlns="" id="{68F0A848-6286-49EE-9B9A-734FE0CD52E7}"/>
                </a:ext>
              </a:extLst>
            </p:cNvPr>
            <p:cNvSpPr/>
            <p:nvPr/>
          </p:nvSpPr>
          <p:spPr>
            <a:xfrm>
              <a:off x="1113815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xmlns="" id="{26B93105-8A94-43A4-87AC-E24630D82538}"/>
                </a:ext>
              </a:extLst>
            </p:cNvPr>
            <p:cNvSpPr/>
            <p:nvPr/>
          </p:nvSpPr>
          <p:spPr>
            <a:xfrm>
              <a:off x="1318298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xmlns="" id="{9C467B37-4FD1-4B45-B4A3-3699FDD51C29}"/>
                </a:ext>
              </a:extLst>
            </p:cNvPr>
            <p:cNvSpPr/>
            <p:nvPr/>
          </p:nvSpPr>
          <p:spPr>
            <a:xfrm>
              <a:off x="1522781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E8F6B9DB-40CD-4099-82E3-6CD9FA1B9514}"/>
                </a:ext>
              </a:extLst>
            </p:cNvPr>
            <p:cNvSpPr/>
            <p:nvPr/>
          </p:nvSpPr>
          <p:spPr>
            <a:xfrm>
              <a:off x="1727263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xmlns="" id="{A39F059D-7572-4B66-AF4F-ED2928D6E5B0}"/>
                </a:ext>
              </a:extLst>
            </p:cNvPr>
            <p:cNvSpPr/>
            <p:nvPr/>
          </p:nvSpPr>
          <p:spPr>
            <a:xfrm>
              <a:off x="1931746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xmlns="" id="{BFE28A34-DB07-4488-B6D8-9FED27EA3701}"/>
                </a:ext>
              </a:extLst>
            </p:cNvPr>
            <p:cNvSpPr/>
            <p:nvPr/>
          </p:nvSpPr>
          <p:spPr>
            <a:xfrm>
              <a:off x="2136229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xmlns="" id="{DFBC8DB3-4D4A-421B-946D-CAD5EFFBA1B0}"/>
                </a:ext>
              </a:extLst>
            </p:cNvPr>
            <p:cNvSpPr/>
            <p:nvPr/>
          </p:nvSpPr>
          <p:spPr>
            <a:xfrm>
              <a:off x="704850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xmlns="" id="{0C409335-0A2C-4B6B-B7C7-B71093BEACE8}"/>
                </a:ext>
              </a:extLst>
            </p:cNvPr>
            <p:cNvSpPr/>
            <p:nvPr/>
          </p:nvSpPr>
          <p:spPr>
            <a:xfrm>
              <a:off x="909333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54F630F6-3416-4AB8-829A-2ECE443112A6}"/>
                </a:ext>
              </a:extLst>
            </p:cNvPr>
            <p:cNvSpPr/>
            <p:nvPr/>
          </p:nvSpPr>
          <p:spPr>
            <a:xfrm>
              <a:off x="1113815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BC8D9A34-E0E8-4AEC-A4E4-3884A2C523F6}"/>
                </a:ext>
              </a:extLst>
            </p:cNvPr>
            <p:cNvSpPr/>
            <p:nvPr/>
          </p:nvSpPr>
          <p:spPr>
            <a:xfrm>
              <a:off x="1318298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CF20585D-2A2C-4C3A-A1C3-E029F4678A5A}"/>
                </a:ext>
              </a:extLst>
            </p:cNvPr>
            <p:cNvSpPr/>
            <p:nvPr/>
          </p:nvSpPr>
          <p:spPr>
            <a:xfrm>
              <a:off x="1522781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048EAFC3-5451-4C47-B6B2-DB09F35C8019}"/>
                </a:ext>
              </a:extLst>
            </p:cNvPr>
            <p:cNvSpPr/>
            <p:nvPr/>
          </p:nvSpPr>
          <p:spPr>
            <a:xfrm>
              <a:off x="1727263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6D146CCF-FC6F-401B-A05D-4697015553E6}"/>
                </a:ext>
              </a:extLst>
            </p:cNvPr>
            <p:cNvSpPr/>
            <p:nvPr/>
          </p:nvSpPr>
          <p:spPr>
            <a:xfrm>
              <a:off x="1931746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F29C558C-CF70-47FB-B2DD-49D10D7F07BB}"/>
                </a:ext>
              </a:extLst>
            </p:cNvPr>
            <p:cNvSpPr/>
            <p:nvPr/>
          </p:nvSpPr>
          <p:spPr>
            <a:xfrm>
              <a:off x="2136229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68797791-3B84-4FE7-9635-8C075269987D}"/>
                </a:ext>
              </a:extLst>
            </p:cNvPr>
            <p:cNvSpPr/>
            <p:nvPr/>
          </p:nvSpPr>
          <p:spPr>
            <a:xfrm>
              <a:off x="704850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1F77F31D-9358-4CE8-84EC-69D03447B11B}"/>
                </a:ext>
              </a:extLst>
            </p:cNvPr>
            <p:cNvSpPr/>
            <p:nvPr/>
          </p:nvSpPr>
          <p:spPr>
            <a:xfrm>
              <a:off x="909333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D9D608A2-C875-48A5-AC2D-ADF42BE46223}"/>
                </a:ext>
              </a:extLst>
            </p:cNvPr>
            <p:cNvSpPr/>
            <p:nvPr/>
          </p:nvSpPr>
          <p:spPr>
            <a:xfrm>
              <a:off x="1113815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E25BF507-BCD8-4282-963B-526E99B6CBD0}"/>
                </a:ext>
              </a:extLst>
            </p:cNvPr>
            <p:cNvSpPr/>
            <p:nvPr/>
          </p:nvSpPr>
          <p:spPr>
            <a:xfrm>
              <a:off x="1318298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F9D4DAF4-BD19-4C39-AF03-AB571BB78FDB}"/>
                </a:ext>
              </a:extLst>
            </p:cNvPr>
            <p:cNvSpPr/>
            <p:nvPr/>
          </p:nvSpPr>
          <p:spPr>
            <a:xfrm>
              <a:off x="1522781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8E224064-F11C-4A13-94EB-F7F881F132D8}"/>
                </a:ext>
              </a:extLst>
            </p:cNvPr>
            <p:cNvSpPr/>
            <p:nvPr/>
          </p:nvSpPr>
          <p:spPr>
            <a:xfrm>
              <a:off x="1727263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9D80E609-3A86-4088-8B61-6C8B9E26BB4B}"/>
                </a:ext>
              </a:extLst>
            </p:cNvPr>
            <p:cNvSpPr/>
            <p:nvPr/>
          </p:nvSpPr>
          <p:spPr>
            <a:xfrm>
              <a:off x="1931746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83CB078A-FB60-4DE7-9587-85166AFA9EC2}"/>
                </a:ext>
              </a:extLst>
            </p:cNvPr>
            <p:cNvSpPr/>
            <p:nvPr/>
          </p:nvSpPr>
          <p:spPr>
            <a:xfrm>
              <a:off x="2136229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BD7AA760-2777-4D1A-8EA0-3BCE53F3E685}"/>
                </a:ext>
              </a:extLst>
            </p:cNvPr>
            <p:cNvSpPr/>
            <p:nvPr/>
          </p:nvSpPr>
          <p:spPr>
            <a:xfrm>
              <a:off x="704850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7D74152C-9DA9-4F3B-9CFF-C39759F6B25F}"/>
                </a:ext>
              </a:extLst>
            </p:cNvPr>
            <p:cNvSpPr/>
            <p:nvPr/>
          </p:nvSpPr>
          <p:spPr>
            <a:xfrm>
              <a:off x="909333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2B8C3614-B277-499C-8EAE-C9075F0C4974}"/>
                </a:ext>
              </a:extLst>
            </p:cNvPr>
            <p:cNvSpPr/>
            <p:nvPr/>
          </p:nvSpPr>
          <p:spPr>
            <a:xfrm>
              <a:off x="1113815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866129CC-F80E-43B9-9957-61471ED05072}"/>
                </a:ext>
              </a:extLst>
            </p:cNvPr>
            <p:cNvSpPr/>
            <p:nvPr/>
          </p:nvSpPr>
          <p:spPr>
            <a:xfrm>
              <a:off x="1318298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A2B5F3FF-3536-4200-861D-697DF7C08AD3}"/>
                </a:ext>
              </a:extLst>
            </p:cNvPr>
            <p:cNvSpPr/>
            <p:nvPr/>
          </p:nvSpPr>
          <p:spPr>
            <a:xfrm>
              <a:off x="1522781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8B0461D3-23BE-43DE-A894-34C5B17D21D4}"/>
                </a:ext>
              </a:extLst>
            </p:cNvPr>
            <p:cNvSpPr/>
            <p:nvPr/>
          </p:nvSpPr>
          <p:spPr>
            <a:xfrm>
              <a:off x="1727263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EC1C51BC-481C-4CE5-B9EA-101E08BE526F}"/>
                </a:ext>
              </a:extLst>
            </p:cNvPr>
            <p:cNvSpPr/>
            <p:nvPr/>
          </p:nvSpPr>
          <p:spPr>
            <a:xfrm>
              <a:off x="1931746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xmlns="" id="{B11120B5-6AD1-4158-AFA1-B20E6217ABD9}"/>
                </a:ext>
              </a:extLst>
            </p:cNvPr>
            <p:cNvSpPr/>
            <p:nvPr/>
          </p:nvSpPr>
          <p:spPr>
            <a:xfrm>
              <a:off x="2136229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0" name="Freeform 232">
            <a:extLst>
              <a:ext uri="{FF2B5EF4-FFF2-40B4-BE49-F238E27FC236}">
                <a16:creationId xmlns:a16="http://schemas.microsoft.com/office/drawing/2014/main" xmlns="" id="{91E6742B-09B3-4BA8-89CE-A44B324E303A}"/>
              </a:ext>
            </a:extLst>
          </p:cNvPr>
          <p:cNvSpPr>
            <a:spLocks noEditPoints="1"/>
          </p:cNvSpPr>
          <p:nvPr/>
        </p:nvSpPr>
        <p:spPr bwMode="auto">
          <a:xfrm>
            <a:off x="7260978" y="3260959"/>
            <a:ext cx="368122" cy="354817"/>
          </a:xfrm>
          <a:custGeom>
            <a:avLst/>
            <a:gdLst>
              <a:gd name="T0" fmla="*/ 227 w 264"/>
              <a:gd name="T1" fmla="*/ 0 h 254"/>
              <a:gd name="T2" fmla="*/ 37 w 264"/>
              <a:gd name="T3" fmla="*/ 0 h 254"/>
              <a:gd name="T4" fmla="*/ 0 w 264"/>
              <a:gd name="T5" fmla="*/ 36 h 254"/>
              <a:gd name="T6" fmla="*/ 0 w 264"/>
              <a:gd name="T7" fmla="*/ 168 h 254"/>
              <a:gd name="T8" fmla="*/ 29 w 264"/>
              <a:gd name="T9" fmla="*/ 205 h 254"/>
              <a:gd name="T10" fmla="*/ 70 w 264"/>
              <a:gd name="T11" fmla="*/ 205 h 254"/>
              <a:gd name="T12" fmla="*/ 86 w 264"/>
              <a:gd name="T13" fmla="*/ 212 h 254"/>
              <a:gd name="T14" fmla="*/ 111 w 264"/>
              <a:gd name="T15" fmla="*/ 242 h 254"/>
              <a:gd name="T16" fmla="*/ 152 w 264"/>
              <a:gd name="T17" fmla="*/ 242 h 254"/>
              <a:gd name="T18" fmla="*/ 178 w 264"/>
              <a:gd name="T19" fmla="*/ 212 h 254"/>
              <a:gd name="T20" fmla="*/ 191 w 264"/>
              <a:gd name="T21" fmla="*/ 205 h 254"/>
              <a:gd name="T22" fmla="*/ 231 w 264"/>
              <a:gd name="T23" fmla="*/ 205 h 254"/>
              <a:gd name="T24" fmla="*/ 264 w 264"/>
              <a:gd name="T25" fmla="*/ 168 h 254"/>
              <a:gd name="T26" fmla="*/ 264 w 264"/>
              <a:gd name="T27" fmla="*/ 36 h 254"/>
              <a:gd name="T28" fmla="*/ 227 w 264"/>
              <a:gd name="T29" fmla="*/ 0 h 254"/>
              <a:gd name="T30" fmla="*/ 191 w 264"/>
              <a:gd name="T31" fmla="*/ 124 h 254"/>
              <a:gd name="T32" fmla="*/ 73 w 264"/>
              <a:gd name="T33" fmla="*/ 124 h 254"/>
              <a:gd name="T34" fmla="*/ 73 w 264"/>
              <a:gd name="T35" fmla="*/ 110 h 254"/>
              <a:gd name="T36" fmla="*/ 191 w 264"/>
              <a:gd name="T37" fmla="*/ 110 h 254"/>
              <a:gd name="T38" fmla="*/ 191 w 264"/>
              <a:gd name="T39" fmla="*/ 124 h 254"/>
              <a:gd name="T40" fmla="*/ 191 w 264"/>
              <a:gd name="T41" fmla="*/ 88 h 254"/>
              <a:gd name="T42" fmla="*/ 73 w 264"/>
              <a:gd name="T43" fmla="*/ 88 h 254"/>
              <a:gd name="T44" fmla="*/ 73 w 264"/>
              <a:gd name="T45" fmla="*/ 73 h 254"/>
              <a:gd name="T46" fmla="*/ 191 w 264"/>
              <a:gd name="T47" fmla="*/ 73 h 254"/>
              <a:gd name="T48" fmla="*/ 191 w 264"/>
              <a:gd name="T49" fmla="*/ 88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64" h="254">
                <a:moveTo>
                  <a:pt x="227" y="0"/>
                </a:moveTo>
                <a:cubicBezTo>
                  <a:pt x="37" y="0"/>
                  <a:pt x="37" y="0"/>
                  <a:pt x="37" y="0"/>
                </a:cubicBezTo>
                <a:cubicBezTo>
                  <a:pt x="17" y="0"/>
                  <a:pt x="0" y="16"/>
                  <a:pt x="0" y="36"/>
                </a:cubicBezTo>
                <a:cubicBezTo>
                  <a:pt x="0" y="168"/>
                  <a:pt x="0" y="168"/>
                  <a:pt x="0" y="168"/>
                </a:cubicBezTo>
                <a:cubicBezTo>
                  <a:pt x="0" y="188"/>
                  <a:pt x="13" y="205"/>
                  <a:pt x="29" y="205"/>
                </a:cubicBezTo>
                <a:cubicBezTo>
                  <a:pt x="45" y="205"/>
                  <a:pt x="64" y="205"/>
                  <a:pt x="70" y="205"/>
                </a:cubicBezTo>
                <a:cubicBezTo>
                  <a:pt x="76" y="205"/>
                  <a:pt x="83" y="208"/>
                  <a:pt x="86" y="212"/>
                </a:cubicBezTo>
                <a:cubicBezTo>
                  <a:pt x="89" y="216"/>
                  <a:pt x="100" y="229"/>
                  <a:pt x="111" y="242"/>
                </a:cubicBezTo>
                <a:cubicBezTo>
                  <a:pt x="123" y="254"/>
                  <a:pt x="141" y="254"/>
                  <a:pt x="152" y="242"/>
                </a:cubicBezTo>
                <a:cubicBezTo>
                  <a:pt x="164" y="229"/>
                  <a:pt x="175" y="216"/>
                  <a:pt x="178" y="212"/>
                </a:cubicBezTo>
                <a:cubicBezTo>
                  <a:pt x="181" y="208"/>
                  <a:pt x="187" y="205"/>
                  <a:pt x="191" y="205"/>
                </a:cubicBezTo>
                <a:cubicBezTo>
                  <a:pt x="195" y="205"/>
                  <a:pt x="213" y="205"/>
                  <a:pt x="231" y="205"/>
                </a:cubicBezTo>
                <a:cubicBezTo>
                  <a:pt x="249" y="205"/>
                  <a:pt x="264" y="188"/>
                  <a:pt x="264" y="168"/>
                </a:cubicBezTo>
                <a:cubicBezTo>
                  <a:pt x="264" y="36"/>
                  <a:pt x="264" y="36"/>
                  <a:pt x="264" y="36"/>
                </a:cubicBezTo>
                <a:cubicBezTo>
                  <a:pt x="264" y="16"/>
                  <a:pt x="247" y="0"/>
                  <a:pt x="227" y="0"/>
                </a:cubicBezTo>
                <a:close/>
                <a:moveTo>
                  <a:pt x="191" y="124"/>
                </a:moveTo>
                <a:cubicBezTo>
                  <a:pt x="73" y="124"/>
                  <a:pt x="73" y="124"/>
                  <a:pt x="73" y="124"/>
                </a:cubicBezTo>
                <a:cubicBezTo>
                  <a:pt x="73" y="110"/>
                  <a:pt x="73" y="110"/>
                  <a:pt x="73" y="110"/>
                </a:cubicBezTo>
                <a:cubicBezTo>
                  <a:pt x="191" y="110"/>
                  <a:pt x="191" y="110"/>
                  <a:pt x="191" y="110"/>
                </a:cubicBezTo>
                <a:lnTo>
                  <a:pt x="191" y="124"/>
                </a:lnTo>
                <a:close/>
                <a:moveTo>
                  <a:pt x="191" y="88"/>
                </a:moveTo>
                <a:cubicBezTo>
                  <a:pt x="73" y="88"/>
                  <a:pt x="73" y="88"/>
                  <a:pt x="73" y="88"/>
                </a:cubicBezTo>
                <a:cubicBezTo>
                  <a:pt x="73" y="73"/>
                  <a:pt x="73" y="73"/>
                  <a:pt x="73" y="73"/>
                </a:cubicBezTo>
                <a:cubicBezTo>
                  <a:pt x="191" y="73"/>
                  <a:pt x="191" y="73"/>
                  <a:pt x="191" y="73"/>
                </a:cubicBezTo>
                <a:lnTo>
                  <a:pt x="191" y="88"/>
                </a:lnTo>
                <a:close/>
              </a:path>
            </a:pathLst>
          </a:custGeom>
          <a:solidFill>
            <a:schemeClr val="bg1">
              <a:alpha val="41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" name="Freeform 236">
            <a:extLst>
              <a:ext uri="{FF2B5EF4-FFF2-40B4-BE49-F238E27FC236}">
                <a16:creationId xmlns:a16="http://schemas.microsoft.com/office/drawing/2014/main" xmlns="" id="{DF8BFC08-C06E-442C-A70E-D60CF8E1BEA1}"/>
              </a:ext>
            </a:extLst>
          </p:cNvPr>
          <p:cNvSpPr>
            <a:spLocks/>
          </p:cNvSpPr>
          <p:nvPr/>
        </p:nvSpPr>
        <p:spPr bwMode="auto">
          <a:xfrm>
            <a:off x="9320628" y="5232370"/>
            <a:ext cx="267146" cy="446385"/>
          </a:xfrm>
          <a:custGeom>
            <a:avLst/>
            <a:gdLst>
              <a:gd name="T0" fmla="*/ 98 w 149"/>
              <a:gd name="T1" fmla="*/ 140 h 249"/>
              <a:gd name="T2" fmla="*/ 133 w 149"/>
              <a:gd name="T3" fmla="*/ 66 h 249"/>
              <a:gd name="T4" fmla="*/ 74 w 149"/>
              <a:gd name="T5" fmla="*/ 0 h 249"/>
              <a:gd name="T6" fmla="*/ 16 w 149"/>
              <a:gd name="T7" fmla="*/ 66 h 249"/>
              <a:gd name="T8" fmla="*/ 51 w 149"/>
              <a:gd name="T9" fmla="*/ 140 h 249"/>
              <a:gd name="T10" fmla="*/ 0 w 149"/>
              <a:gd name="T11" fmla="*/ 198 h 249"/>
              <a:gd name="T12" fmla="*/ 74 w 149"/>
              <a:gd name="T13" fmla="*/ 249 h 249"/>
              <a:gd name="T14" fmla="*/ 149 w 149"/>
              <a:gd name="T15" fmla="*/ 198 h 249"/>
              <a:gd name="T16" fmla="*/ 98 w 149"/>
              <a:gd name="T17" fmla="*/ 140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9" h="249">
                <a:moveTo>
                  <a:pt x="98" y="140"/>
                </a:moveTo>
                <a:cubicBezTo>
                  <a:pt x="120" y="126"/>
                  <a:pt x="133" y="94"/>
                  <a:pt x="133" y="66"/>
                </a:cubicBezTo>
                <a:cubicBezTo>
                  <a:pt x="133" y="30"/>
                  <a:pt x="111" y="0"/>
                  <a:pt x="74" y="0"/>
                </a:cubicBezTo>
                <a:cubicBezTo>
                  <a:pt x="38" y="0"/>
                  <a:pt x="16" y="30"/>
                  <a:pt x="16" y="66"/>
                </a:cubicBezTo>
                <a:cubicBezTo>
                  <a:pt x="16" y="94"/>
                  <a:pt x="29" y="126"/>
                  <a:pt x="51" y="140"/>
                </a:cubicBezTo>
                <a:cubicBezTo>
                  <a:pt x="10" y="177"/>
                  <a:pt x="0" y="160"/>
                  <a:pt x="0" y="198"/>
                </a:cubicBezTo>
                <a:cubicBezTo>
                  <a:pt x="0" y="235"/>
                  <a:pt x="36" y="249"/>
                  <a:pt x="74" y="249"/>
                </a:cubicBezTo>
                <a:cubicBezTo>
                  <a:pt x="113" y="249"/>
                  <a:pt x="149" y="235"/>
                  <a:pt x="149" y="198"/>
                </a:cubicBezTo>
                <a:cubicBezTo>
                  <a:pt x="149" y="160"/>
                  <a:pt x="139" y="177"/>
                  <a:pt x="98" y="140"/>
                </a:cubicBezTo>
                <a:close/>
              </a:path>
            </a:pathLst>
          </a:custGeom>
          <a:solidFill>
            <a:schemeClr val="bg1">
              <a:alpha val="41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xmlns="" id="{90D73F6F-7E34-442B-A8C7-818ECB756A0E}"/>
              </a:ext>
            </a:extLst>
          </p:cNvPr>
          <p:cNvGrpSpPr/>
          <p:nvPr/>
        </p:nvGrpSpPr>
        <p:grpSpPr>
          <a:xfrm>
            <a:off x="9297010" y="3260959"/>
            <a:ext cx="290764" cy="403789"/>
            <a:chOff x="8032306" y="5624901"/>
            <a:chExt cx="429201" cy="596039"/>
          </a:xfrm>
          <a:solidFill>
            <a:schemeClr val="bg1">
              <a:alpha val="41000"/>
            </a:schemeClr>
          </a:solidFill>
        </p:grpSpPr>
        <p:sp>
          <p:nvSpPr>
            <p:cNvPr id="54" name="Freeform 276">
              <a:extLst>
                <a:ext uri="{FF2B5EF4-FFF2-40B4-BE49-F238E27FC236}">
                  <a16:creationId xmlns:a16="http://schemas.microsoft.com/office/drawing/2014/main" xmlns="" id="{BE626071-42BE-405E-8975-1A0FDE97F856}"/>
                </a:ext>
              </a:extLst>
            </p:cNvPr>
            <p:cNvSpPr>
              <a:spLocks/>
            </p:cNvSpPr>
            <p:nvPr/>
          </p:nvSpPr>
          <p:spPr bwMode="auto">
            <a:xfrm>
              <a:off x="8032306" y="5715047"/>
              <a:ext cx="429201" cy="505893"/>
            </a:xfrm>
            <a:custGeom>
              <a:avLst/>
              <a:gdLst>
                <a:gd name="T0" fmla="*/ 166 w 203"/>
                <a:gd name="T1" fmla="*/ 0 h 239"/>
                <a:gd name="T2" fmla="*/ 166 w 203"/>
                <a:gd name="T3" fmla="*/ 22 h 239"/>
                <a:gd name="T4" fmla="*/ 181 w 203"/>
                <a:gd name="T5" fmla="*/ 37 h 239"/>
                <a:gd name="T6" fmla="*/ 181 w 203"/>
                <a:gd name="T7" fmla="*/ 203 h 239"/>
                <a:gd name="T8" fmla="*/ 166 w 203"/>
                <a:gd name="T9" fmla="*/ 218 h 239"/>
                <a:gd name="T10" fmla="*/ 36 w 203"/>
                <a:gd name="T11" fmla="*/ 218 h 239"/>
                <a:gd name="T12" fmla="*/ 22 w 203"/>
                <a:gd name="T13" fmla="*/ 203 h 239"/>
                <a:gd name="T14" fmla="*/ 22 w 203"/>
                <a:gd name="T15" fmla="*/ 37 h 239"/>
                <a:gd name="T16" fmla="*/ 36 w 203"/>
                <a:gd name="T17" fmla="*/ 22 h 239"/>
                <a:gd name="T18" fmla="*/ 36 w 203"/>
                <a:gd name="T19" fmla="*/ 0 h 239"/>
                <a:gd name="T20" fmla="*/ 0 w 203"/>
                <a:gd name="T21" fmla="*/ 37 h 239"/>
                <a:gd name="T22" fmla="*/ 0 w 203"/>
                <a:gd name="T23" fmla="*/ 203 h 239"/>
                <a:gd name="T24" fmla="*/ 36 w 203"/>
                <a:gd name="T25" fmla="*/ 239 h 239"/>
                <a:gd name="T26" fmla="*/ 166 w 203"/>
                <a:gd name="T27" fmla="*/ 239 h 239"/>
                <a:gd name="T28" fmla="*/ 203 w 203"/>
                <a:gd name="T29" fmla="*/ 203 h 239"/>
                <a:gd name="T30" fmla="*/ 203 w 203"/>
                <a:gd name="T31" fmla="*/ 37 h 239"/>
                <a:gd name="T32" fmla="*/ 166 w 203"/>
                <a:gd name="T33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3" h="239">
                  <a:moveTo>
                    <a:pt x="166" y="0"/>
                  </a:moveTo>
                  <a:cubicBezTo>
                    <a:pt x="166" y="22"/>
                    <a:pt x="166" y="22"/>
                    <a:pt x="166" y="22"/>
                  </a:cubicBezTo>
                  <a:cubicBezTo>
                    <a:pt x="174" y="22"/>
                    <a:pt x="181" y="29"/>
                    <a:pt x="181" y="37"/>
                  </a:cubicBezTo>
                  <a:cubicBezTo>
                    <a:pt x="181" y="203"/>
                    <a:pt x="181" y="203"/>
                    <a:pt x="181" y="203"/>
                  </a:cubicBezTo>
                  <a:cubicBezTo>
                    <a:pt x="181" y="211"/>
                    <a:pt x="174" y="218"/>
                    <a:pt x="166" y="218"/>
                  </a:cubicBezTo>
                  <a:cubicBezTo>
                    <a:pt x="36" y="218"/>
                    <a:pt x="36" y="218"/>
                    <a:pt x="36" y="218"/>
                  </a:cubicBezTo>
                  <a:cubicBezTo>
                    <a:pt x="28" y="218"/>
                    <a:pt x="22" y="211"/>
                    <a:pt x="22" y="203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2" y="29"/>
                    <a:pt x="28" y="22"/>
                    <a:pt x="36" y="22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16" y="0"/>
                    <a:pt x="0" y="17"/>
                    <a:pt x="0" y="37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0" y="223"/>
                    <a:pt x="16" y="239"/>
                    <a:pt x="36" y="239"/>
                  </a:cubicBezTo>
                  <a:cubicBezTo>
                    <a:pt x="166" y="239"/>
                    <a:pt x="166" y="239"/>
                    <a:pt x="166" y="239"/>
                  </a:cubicBezTo>
                  <a:cubicBezTo>
                    <a:pt x="186" y="239"/>
                    <a:pt x="203" y="223"/>
                    <a:pt x="203" y="203"/>
                  </a:cubicBezTo>
                  <a:cubicBezTo>
                    <a:pt x="203" y="37"/>
                    <a:pt x="203" y="37"/>
                    <a:pt x="203" y="37"/>
                  </a:cubicBezTo>
                  <a:cubicBezTo>
                    <a:pt x="203" y="17"/>
                    <a:pt x="186" y="0"/>
                    <a:pt x="1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277">
              <a:extLst>
                <a:ext uri="{FF2B5EF4-FFF2-40B4-BE49-F238E27FC236}">
                  <a16:creationId xmlns:a16="http://schemas.microsoft.com/office/drawing/2014/main" xmlns="" id="{822B8C0C-B699-4213-8FF6-CE9D96FE4ABD}"/>
                </a:ext>
              </a:extLst>
            </p:cNvPr>
            <p:cNvSpPr>
              <a:spLocks/>
            </p:cNvSpPr>
            <p:nvPr/>
          </p:nvSpPr>
          <p:spPr bwMode="auto">
            <a:xfrm>
              <a:off x="8139943" y="5624901"/>
              <a:ext cx="213928" cy="137237"/>
            </a:xfrm>
            <a:custGeom>
              <a:avLst/>
              <a:gdLst>
                <a:gd name="T0" fmla="*/ 101 w 101"/>
                <a:gd name="T1" fmla="*/ 29 h 65"/>
                <a:gd name="T2" fmla="*/ 79 w 101"/>
                <a:gd name="T3" fmla="*/ 29 h 65"/>
                <a:gd name="T4" fmla="*/ 50 w 101"/>
                <a:gd name="T5" fmla="*/ 0 h 65"/>
                <a:gd name="T6" fmla="*/ 21 w 101"/>
                <a:gd name="T7" fmla="*/ 29 h 65"/>
                <a:gd name="T8" fmla="*/ 0 w 101"/>
                <a:gd name="T9" fmla="*/ 29 h 65"/>
                <a:gd name="T10" fmla="*/ 0 w 101"/>
                <a:gd name="T11" fmla="*/ 65 h 65"/>
                <a:gd name="T12" fmla="*/ 101 w 101"/>
                <a:gd name="T13" fmla="*/ 65 h 65"/>
                <a:gd name="T14" fmla="*/ 101 w 101"/>
                <a:gd name="T15" fmla="*/ 2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1" h="65">
                  <a:moveTo>
                    <a:pt x="101" y="29"/>
                  </a:moveTo>
                  <a:cubicBezTo>
                    <a:pt x="79" y="29"/>
                    <a:pt x="79" y="29"/>
                    <a:pt x="79" y="29"/>
                  </a:cubicBezTo>
                  <a:cubicBezTo>
                    <a:pt x="79" y="13"/>
                    <a:pt x="66" y="0"/>
                    <a:pt x="50" y="0"/>
                  </a:cubicBezTo>
                  <a:cubicBezTo>
                    <a:pt x="34" y="0"/>
                    <a:pt x="21" y="13"/>
                    <a:pt x="21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101" y="65"/>
                    <a:pt x="101" y="65"/>
                    <a:pt x="101" y="65"/>
                  </a:cubicBezTo>
                  <a:lnTo>
                    <a:pt x="101" y="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Rectangle 278">
              <a:extLst>
                <a:ext uri="{FF2B5EF4-FFF2-40B4-BE49-F238E27FC236}">
                  <a16:creationId xmlns:a16="http://schemas.microsoft.com/office/drawing/2014/main" xmlns="" id="{E4C95152-BE41-4DD7-8ACF-32FEB3F333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23797" y="5837484"/>
              <a:ext cx="244874" cy="32291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Rectangle 279">
              <a:extLst>
                <a:ext uri="{FF2B5EF4-FFF2-40B4-BE49-F238E27FC236}">
                  <a16:creationId xmlns:a16="http://schemas.microsoft.com/office/drawing/2014/main" xmlns="" id="{A2FA82B6-29D3-4D5D-ABA3-EBA2FC2E8D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23797" y="5914175"/>
              <a:ext cx="244874" cy="32291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Rectangle 280">
              <a:extLst>
                <a:ext uri="{FF2B5EF4-FFF2-40B4-BE49-F238E27FC236}">
                  <a16:creationId xmlns:a16="http://schemas.microsoft.com/office/drawing/2014/main" xmlns="" id="{B74318A9-85D2-4956-A59E-FD6F86F517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23797" y="5992211"/>
              <a:ext cx="244874" cy="2960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Rectangle 281">
              <a:extLst>
                <a:ext uri="{FF2B5EF4-FFF2-40B4-BE49-F238E27FC236}">
                  <a16:creationId xmlns:a16="http://schemas.microsoft.com/office/drawing/2014/main" xmlns="" id="{097FB9A6-B951-411E-923B-9DCF7D499C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23797" y="6068903"/>
              <a:ext cx="244874" cy="2960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xmlns="" id="{1E1EAA6E-00AF-4ED0-96EF-F434D7492816}"/>
              </a:ext>
            </a:extLst>
          </p:cNvPr>
          <p:cNvGrpSpPr/>
          <p:nvPr/>
        </p:nvGrpSpPr>
        <p:grpSpPr>
          <a:xfrm>
            <a:off x="7174083" y="5232370"/>
            <a:ext cx="455017" cy="446385"/>
            <a:chOff x="6487719" y="4216206"/>
            <a:chExt cx="496474" cy="487056"/>
          </a:xfrm>
          <a:solidFill>
            <a:schemeClr val="bg1">
              <a:alpha val="41000"/>
            </a:schemeClr>
          </a:solidFill>
        </p:grpSpPr>
        <p:sp>
          <p:nvSpPr>
            <p:cNvPr id="61" name="Freeform 269">
              <a:extLst>
                <a:ext uri="{FF2B5EF4-FFF2-40B4-BE49-F238E27FC236}">
                  <a16:creationId xmlns:a16="http://schemas.microsoft.com/office/drawing/2014/main" xmlns="" id="{4D0DBE8D-FD0E-4B3A-AC7C-6AE054911A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87719" y="4216206"/>
              <a:ext cx="496474" cy="487056"/>
            </a:xfrm>
            <a:custGeom>
              <a:avLst/>
              <a:gdLst>
                <a:gd name="T0" fmla="*/ 221 w 235"/>
                <a:gd name="T1" fmla="*/ 117 h 230"/>
                <a:gd name="T2" fmla="*/ 139 w 235"/>
                <a:gd name="T3" fmla="*/ 35 h 230"/>
                <a:gd name="T4" fmla="*/ 108 w 235"/>
                <a:gd name="T5" fmla="*/ 5 h 230"/>
                <a:gd name="T6" fmla="*/ 67 w 235"/>
                <a:gd name="T7" fmla="*/ 0 h 230"/>
                <a:gd name="T8" fmla="*/ 37 w 235"/>
                <a:gd name="T9" fmla="*/ 0 h 230"/>
                <a:gd name="T10" fmla="*/ 0 w 235"/>
                <a:gd name="T11" fmla="*/ 35 h 230"/>
                <a:gd name="T12" fmla="*/ 0 w 235"/>
                <a:gd name="T13" fmla="*/ 65 h 230"/>
                <a:gd name="T14" fmla="*/ 5 w 235"/>
                <a:gd name="T15" fmla="*/ 106 h 230"/>
                <a:gd name="T16" fmla="*/ 36 w 235"/>
                <a:gd name="T17" fmla="*/ 137 h 230"/>
                <a:gd name="T18" fmla="*/ 118 w 235"/>
                <a:gd name="T19" fmla="*/ 219 h 230"/>
                <a:gd name="T20" fmla="*/ 144 w 235"/>
                <a:gd name="T21" fmla="*/ 230 h 230"/>
                <a:gd name="T22" fmla="*/ 170 w 235"/>
                <a:gd name="T23" fmla="*/ 219 h 230"/>
                <a:gd name="T24" fmla="*/ 221 w 235"/>
                <a:gd name="T25" fmla="*/ 168 h 230"/>
                <a:gd name="T26" fmla="*/ 221 w 235"/>
                <a:gd name="T27" fmla="*/ 117 h 230"/>
                <a:gd name="T28" fmla="*/ 205 w 235"/>
                <a:gd name="T29" fmla="*/ 153 h 230"/>
                <a:gd name="T30" fmla="*/ 154 w 235"/>
                <a:gd name="T31" fmla="*/ 204 h 230"/>
                <a:gd name="T32" fmla="*/ 144 w 235"/>
                <a:gd name="T33" fmla="*/ 208 h 230"/>
                <a:gd name="T34" fmla="*/ 134 w 235"/>
                <a:gd name="T35" fmla="*/ 204 h 230"/>
                <a:gd name="T36" fmla="*/ 52 w 235"/>
                <a:gd name="T37" fmla="*/ 122 h 230"/>
                <a:gd name="T38" fmla="*/ 24 w 235"/>
                <a:gd name="T39" fmla="*/ 94 h 230"/>
                <a:gd name="T40" fmla="*/ 22 w 235"/>
                <a:gd name="T41" fmla="*/ 65 h 230"/>
                <a:gd name="T42" fmla="*/ 22 w 235"/>
                <a:gd name="T43" fmla="*/ 35 h 230"/>
                <a:gd name="T44" fmla="*/ 37 w 235"/>
                <a:gd name="T45" fmla="*/ 22 h 230"/>
                <a:gd name="T46" fmla="*/ 65 w 235"/>
                <a:gd name="T47" fmla="*/ 22 h 230"/>
                <a:gd name="T48" fmla="*/ 67 w 235"/>
                <a:gd name="T49" fmla="*/ 22 h 230"/>
                <a:gd name="T50" fmla="*/ 96 w 235"/>
                <a:gd name="T51" fmla="*/ 23 h 230"/>
                <a:gd name="T52" fmla="*/ 124 w 235"/>
                <a:gd name="T53" fmla="*/ 50 h 230"/>
                <a:gd name="T54" fmla="*/ 205 w 235"/>
                <a:gd name="T55" fmla="*/ 132 h 230"/>
                <a:gd name="T56" fmla="*/ 205 w 235"/>
                <a:gd name="T57" fmla="*/ 153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5" h="230">
                  <a:moveTo>
                    <a:pt x="221" y="117"/>
                  </a:moveTo>
                  <a:cubicBezTo>
                    <a:pt x="139" y="35"/>
                    <a:pt x="139" y="35"/>
                    <a:pt x="139" y="35"/>
                  </a:cubicBezTo>
                  <a:cubicBezTo>
                    <a:pt x="125" y="21"/>
                    <a:pt x="111" y="7"/>
                    <a:pt x="108" y="5"/>
                  </a:cubicBezTo>
                  <a:cubicBezTo>
                    <a:pt x="105" y="2"/>
                    <a:pt x="87" y="0"/>
                    <a:pt x="6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7" y="0"/>
                    <a:pt x="0" y="15"/>
                    <a:pt x="0" y="3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85"/>
                    <a:pt x="3" y="104"/>
                    <a:pt x="5" y="106"/>
                  </a:cubicBezTo>
                  <a:cubicBezTo>
                    <a:pt x="8" y="109"/>
                    <a:pt x="22" y="123"/>
                    <a:pt x="36" y="137"/>
                  </a:cubicBezTo>
                  <a:cubicBezTo>
                    <a:pt x="118" y="219"/>
                    <a:pt x="118" y="219"/>
                    <a:pt x="118" y="219"/>
                  </a:cubicBezTo>
                  <a:cubicBezTo>
                    <a:pt x="125" y="226"/>
                    <a:pt x="135" y="230"/>
                    <a:pt x="144" y="230"/>
                  </a:cubicBezTo>
                  <a:cubicBezTo>
                    <a:pt x="153" y="230"/>
                    <a:pt x="163" y="226"/>
                    <a:pt x="170" y="219"/>
                  </a:cubicBezTo>
                  <a:cubicBezTo>
                    <a:pt x="221" y="168"/>
                    <a:pt x="221" y="168"/>
                    <a:pt x="221" y="168"/>
                  </a:cubicBezTo>
                  <a:cubicBezTo>
                    <a:pt x="235" y="154"/>
                    <a:pt x="235" y="131"/>
                    <a:pt x="221" y="117"/>
                  </a:cubicBezTo>
                  <a:close/>
                  <a:moveTo>
                    <a:pt x="205" y="153"/>
                  </a:moveTo>
                  <a:cubicBezTo>
                    <a:pt x="154" y="204"/>
                    <a:pt x="154" y="204"/>
                    <a:pt x="154" y="204"/>
                  </a:cubicBezTo>
                  <a:cubicBezTo>
                    <a:pt x="152" y="206"/>
                    <a:pt x="148" y="208"/>
                    <a:pt x="144" y="208"/>
                  </a:cubicBezTo>
                  <a:cubicBezTo>
                    <a:pt x="140" y="208"/>
                    <a:pt x="137" y="206"/>
                    <a:pt x="134" y="204"/>
                  </a:cubicBezTo>
                  <a:cubicBezTo>
                    <a:pt x="52" y="122"/>
                    <a:pt x="52" y="122"/>
                    <a:pt x="52" y="122"/>
                  </a:cubicBezTo>
                  <a:cubicBezTo>
                    <a:pt x="24" y="94"/>
                    <a:pt x="24" y="94"/>
                    <a:pt x="24" y="94"/>
                  </a:cubicBezTo>
                  <a:cubicBezTo>
                    <a:pt x="23" y="89"/>
                    <a:pt x="22" y="79"/>
                    <a:pt x="22" y="6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27"/>
                    <a:pt x="29" y="22"/>
                    <a:pt x="37" y="22"/>
                  </a:cubicBezTo>
                  <a:cubicBezTo>
                    <a:pt x="65" y="22"/>
                    <a:pt x="65" y="22"/>
                    <a:pt x="65" y="22"/>
                  </a:cubicBezTo>
                  <a:cubicBezTo>
                    <a:pt x="67" y="22"/>
                    <a:pt x="67" y="22"/>
                    <a:pt x="67" y="22"/>
                  </a:cubicBezTo>
                  <a:cubicBezTo>
                    <a:pt x="81" y="22"/>
                    <a:pt x="91" y="22"/>
                    <a:pt x="96" y="23"/>
                  </a:cubicBezTo>
                  <a:cubicBezTo>
                    <a:pt x="124" y="50"/>
                    <a:pt x="124" y="50"/>
                    <a:pt x="124" y="50"/>
                  </a:cubicBezTo>
                  <a:cubicBezTo>
                    <a:pt x="205" y="132"/>
                    <a:pt x="205" y="132"/>
                    <a:pt x="205" y="132"/>
                  </a:cubicBezTo>
                  <a:cubicBezTo>
                    <a:pt x="211" y="138"/>
                    <a:pt x="211" y="147"/>
                    <a:pt x="205" y="1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270">
              <a:extLst>
                <a:ext uri="{FF2B5EF4-FFF2-40B4-BE49-F238E27FC236}">
                  <a16:creationId xmlns:a16="http://schemas.microsoft.com/office/drawing/2014/main" xmlns="" id="{22CE61C9-566E-4890-B423-84746BB4C52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79210" y="4298279"/>
              <a:ext cx="122437" cy="129164"/>
            </a:xfrm>
            <a:custGeom>
              <a:avLst/>
              <a:gdLst>
                <a:gd name="T0" fmla="*/ 9 w 58"/>
                <a:gd name="T1" fmla="*/ 11 h 61"/>
                <a:gd name="T2" fmla="*/ 0 w 58"/>
                <a:gd name="T3" fmla="*/ 32 h 61"/>
                <a:gd name="T4" fmla="*/ 9 w 58"/>
                <a:gd name="T5" fmla="*/ 52 h 61"/>
                <a:gd name="T6" fmla="*/ 29 w 58"/>
                <a:gd name="T7" fmla="*/ 61 h 61"/>
                <a:gd name="T8" fmla="*/ 50 w 58"/>
                <a:gd name="T9" fmla="*/ 52 h 61"/>
                <a:gd name="T10" fmla="*/ 58 w 58"/>
                <a:gd name="T11" fmla="*/ 32 h 61"/>
                <a:gd name="T12" fmla="*/ 50 w 58"/>
                <a:gd name="T13" fmla="*/ 11 h 61"/>
                <a:gd name="T14" fmla="*/ 9 w 58"/>
                <a:gd name="T15" fmla="*/ 11 h 61"/>
                <a:gd name="T16" fmla="*/ 40 w 58"/>
                <a:gd name="T17" fmla="*/ 42 h 61"/>
                <a:gd name="T18" fmla="*/ 19 w 58"/>
                <a:gd name="T19" fmla="*/ 42 h 61"/>
                <a:gd name="T20" fmla="*/ 15 w 58"/>
                <a:gd name="T21" fmla="*/ 32 h 61"/>
                <a:gd name="T22" fmla="*/ 19 w 58"/>
                <a:gd name="T23" fmla="*/ 21 h 61"/>
                <a:gd name="T24" fmla="*/ 29 w 58"/>
                <a:gd name="T25" fmla="*/ 17 h 61"/>
                <a:gd name="T26" fmla="*/ 40 w 58"/>
                <a:gd name="T27" fmla="*/ 21 h 61"/>
                <a:gd name="T28" fmla="*/ 44 w 58"/>
                <a:gd name="T29" fmla="*/ 32 h 61"/>
                <a:gd name="T30" fmla="*/ 40 w 58"/>
                <a:gd name="T31" fmla="*/ 4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61">
                  <a:moveTo>
                    <a:pt x="9" y="11"/>
                  </a:moveTo>
                  <a:cubicBezTo>
                    <a:pt x="3" y="17"/>
                    <a:pt x="0" y="24"/>
                    <a:pt x="0" y="32"/>
                  </a:cubicBezTo>
                  <a:cubicBezTo>
                    <a:pt x="0" y="39"/>
                    <a:pt x="3" y="47"/>
                    <a:pt x="9" y="52"/>
                  </a:cubicBezTo>
                  <a:cubicBezTo>
                    <a:pt x="14" y="58"/>
                    <a:pt x="22" y="61"/>
                    <a:pt x="29" y="61"/>
                  </a:cubicBezTo>
                  <a:cubicBezTo>
                    <a:pt x="37" y="61"/>
                    <a:pt x="44" y="58"/>
                    <a:pt x="50" y="52"/>
                  </a:cubicBezTo>
                  <a:cubicBezTo>
                    <a:pt x="55" y="47"/>
                    <a:pt x="58" y="39"/>
                    <a:pt x="58" y="32"/>
                  </a:cubicBezTo>
                  <a:cubicBezTo>
                    <a:pt x="58" y="24"/>
                    <a:pt x="55" y="17"/>
                    <a:pt x="50" y="11"/>
                  </a:cubicBezTo>
                  <a:cubicBezTo>
                    <a:pt x="39" y="0"/>
                    <a:pt x="20" y="0"/>
                    <a:pt x="9" y="11"/>
                  </a:cubicBezTo>
                  <a:close/>
                  <a:moveTo>
                    <a:pt x="40" y="42"/>
                  </a:moveTo>
                  <a:cubicBezTo>
                    <a:pt x="34" y="47"/>
                    <a:pt x="25" y="47"/>
                    <a:pt x="19" y="42"/>
                  </a:cubicBezTo>
                  <a:cubicBezTo>
                    <a:pt x="16" y="39"/>
                    <a:pt x="15" y="35"/>
                    <a:pt x="15" y="32"/>
                  </a:cubicBezTo>
                  <a:cubicBezTo>
                    <a:pt x="15" y="28"/>
                    <a:pt x="16" y="24"/>
                    <a:pt x="19" y="21"/>
                  </a:cubicBezTo>
                  <a:cubicBezTo>
                    <a:pt x="22" y="19"/>
                    <a:pt x="26" y="17"/>
                    <a:pt x="29" y="17"/>
                  </a:cubicBezTo>
                  <a:cubicBezTo>
                    <a:pt x="33" y="17"/>
                    <a:pt x="37" y="19"/>
                    <a:pt x="40" y="21"/>
                  </a:cubicBezTo>
                  <a:cubicBezTo>
                    <a:pt x="42" y="24"/>
                    <a:pt x="44" y="28"/>
                    <a:pt x="44" y="32"/>
                  </a:cubicBezTo>
                  <a:cubicBezTo>
                    <a:pt x="44" y="35"/>
                    <a:pt x="42" y="39"/>
                    <a:pt x="40" y="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xmlns="" id="{104B386A-25D8-45A2-A0FA-945663888F7A}"/>
              </a:ext>
            </a:extLst>
          </p:cNvPr>
          <p:cNvGrpSpPr/>
          <p:nvPr/>
        </p:nvGrpSpPr>
        <p:grpSpPr>
          <a:xfrm rot="3077215">
            <a:off x="10054277" y="4601634"/>
            <a:ext cx="494174" cy="526858"/>
            <a:chOff x="654838" y="3486024"/>
            <a:chExt cx="494174" cy="526858"/>
          </a:xfrm>
        </p:grpSpPr>
        <p:cxnSp>
          <p:nvCxnSpPr>
            <p:cNvPr id="65" name="连接符: 曲线 64">
              <a:extLst>
                <a:ext uri="{FF2B5EF4-FFF2-40B4-BE49-F238E27FC236}">
                  <a16:creationId xmlns:a16="http://schemas.microsoft.com/office/drawing/2014/main" xmlns="" id="{6B8413A7-1097-4D3D-949B-5F73F592DDB4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620328" y="3520534"/>
              <a:ext cx="373270" cy="304250"/>
            </a:xfrm>
            <a:prstGeom prst="curvedConnector3">
              <a:avLst/>
            </a:prstGeom>
            <a:ln w="38100">
              <a:solidFill>
                <a:srgbClr val="8CE9E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连接符: 曲线 65">
              <a:extLst>
                <a:ext uri="{FF2B5EF4-FFF2-40B4-BE49-F238E27FC236}">
                  <a16:creationId xmlns:a16="http://schemas.microsoft.com/office/drawing/2014/main" xmlns="" id="{732A951A-9CEB-44D8-8ACE-BBA0D3105BBE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708378" y="3597328"/>
              <a:ext cx="373270" cy="304250"/>
            </a:xfrm>
            <a:prstGeom prst="curvedConnector3">
              <a:avLst/>
            </a:prstGeom>
            <a:ln w="38100">
              <a:solidFill>
                <a:srgbClr val="8CE9E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连接符: 曲线 66">
              <a:extLst>
                <a:ext uri="{FF2B5EF4-FFF2-40B4-BE49-F238E27FC236}">
                  <a16:creationId xmlns:a16="http://schemas.microsoft.com/office/drawing/2014/main" xmlns="" id="{2868054D-6061-48C7-B26F-FF0DB78D0A26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810252" y="3674122"/>
              <a:ext cx="373270" cy="304250"/>
            </a:xfrm>
            <a:prstGeom prst="curvedConnector3">
              <a:avLst/>
            </a:prstGeom>
            <a:ln w="38100">
              <a:solidFill>
                <a:srgbClr val="8CE9E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0" name="文本框 69">
            <a:extLst>
              <a:ext uri="{FF2B5EF4-FFF2-40B4-BE49-F238E27FC236}">
                <a16:creationId xmlns:a16="http://schemas.microsoft.com/office/drawing/2014/main" xmlns="" id="{DD835D01-37DB-4AD9-BA53-432BBD7F8C91}"/>
              </a:ext>
            </a:extLst>
          </p:cNvPr>
          <p:cNvSpPr txBox="1"/>
          <p:nvPr/>
        </p:nvSpPr>
        <p:spPr>
          <a:xfrm>
            <a:off x="9779878" y="426455"/>
            <a:ext cx="1562328" cy="205054"/>
          </a:xfrm>
          <a:custGeom>
            <a:avLst/>
            <a:gdLst/>
            <a:ahLst/>
            <a:cxnLst/>
            <a:rect l="l" t="t" r="r" b="b"/>
            <a:pathLst>
              <a:path w="1562328" h="205054">
                <a:moveTo>
                  <a:pt x="869746" y="128016"/>
                </a:moveTo>
                <a:lnTo>
                  <a:pt x="869746" y="138760"/>
                </a:lnTo>
                <a:lnTo>
                  <a:pt x="883005" y="138760"/>
                </a:lnTo>
                <a:lnTo>
                  <a:pt x="883005" y="128016"/>
                </a:lnTo>
                <a:close/>
                <a:moveTo>
                  <a:pt x="824941" y="128016"/>
                </a:moveTo>
                <a:lnTo>
                  <a:pt x="824941" y="138760"/>
                </a:lnTo>
                <a:lnTo>
                  <a:pt x="838428" y="138760"/>
                </a:lnTo>
                <a:lnTo>
                  <a:pt x="838428" y="128016"/>
                </a:lnTo>
                <a:close/>
                <a:moveTo>
                  <a:pt x="869746" y="106528"/>
                </a:moveTo>
                <a:lnTo>
                  <a:pt x="869746" y="117729"/>
                </a:lnTo>
                <a:lnTo>
                  <a:pt x="883005" y="117729"/>
                </a:lnTo>
                <a:lnTo>
                  <a:pt x="883005" y="106528"/>
                </a:lnTo>
                <a:close/>
                <a:moveTo>
                  <a:pt x="824941" y="106528"/>
                </a:moveTo>
                <a:lnTo>
                  <a:pt x="824941" y="117729"/>
                </a:lnTo>
                <a:lnTo>
                  <a:pt x="838428" y="117729"/>
                </a:lnTo>
                <a:lnTo>
                  <a:pt x="838428" y="106528"/>
                </a:lnTo>
                <a:close/>
                <a:moveTo>
                  <a:pt x="1167460" y="71095"/>
                </a:moveTo>
                <a:lnTo>
                  <a:pt x="1209294" y="76124"/>
                </a:lnTo>
                <a:lnTo>
                  <a:pt x="1200378" y="83668"/>
                </a:lnTo>
                <a:lnTo>
                  <a:pt x="1200378" y="204597"/>
                </a:lnTo>
                <a:lnTo>
                  <a:pt x="1167460" y="204597"/>
                </a:lnTo>
                <a:close/>
                <a:moveTo>
                  <a:pt x="415442" y="47777"/>
                </a:moveTo>
                <a:cubicBezTo>
                  <a:pt x="421938" y="61589"/>
                  <a:pt x="428720" y="74085"/>
                  <a:pt x="435787" y="85268"/>
                </a:cubicBezTo>
                <a:cubicBezTo>
                  <a:pt x="442855" y="96450"/>
                  <a:pt x="450323" y="106432"/>
                  <a:pt x="458190" y="115214"/>
                </a:cubicBezTo>
                <a:cubicBezTo>
                  <a:pt x="464601" y="104918"/>
                  <a:pt x="470182" y="94136"/>
                  <a:pt x="474935" y="82868"/>
                </a:cubicBezTo>
                <a:cubicBezTo>
                  <a:pt x="479688" y="71599"/>
                  <a:pt x="483555" y="59903"/>
                  <a:pt x="486537" y="47777"/>
                </a:cubicBezTo>
                <a:close/>
                <a:moveTo>
                  <a:pt x="741273" y="40691"/>
                </a:moveTo>
                <a:cubicBezTo>
                  <a:pt x="741372" y="54692"/>
                  <a:pt x="740895" y="66644"/>
                  <a:pt x="739842" y="76547"/>
                </a:cubicBezTo>
                <a:cubicBezTo>
                  <a:pt x="738790" y="86450"/>
                  <a:pt x="737483" y="93509"/>
                  <a:pt x="735922" y="97722"/>
                </a:cubicBezTo>
                <a:cubicBezTo>
                  <a:pt x="734362" y="101936"/>
                  <a:pt x="732869" y="102509"/>
                  <a:pt x="731443" y="99441"/>
                </a:cubicBezTo>
                <a:lnTo>
                  <a:pt x="720699" y="76581"/>
                </a:lnTo>
                <a:cubicBezTo>
                  <a:pt x="724871" y="72071"/>
                  <a:pt x="728586" y="67089"/>
                  <a:pt x="731843" y="61636"/>
                </a:cubicBezTo>
                <a:cubicBezTo>
                  <a:pt x="735101" y="56183"/>
                  <a:pt x="738244" y="49201"/>
                  <a:pt x="741273" y="40691"/>
                </a:cubicBezTo>
                <a:close/>
                <a:moveTo>
                  <a:pt x="1484376" y="20345"/>
                </a:moveTo>
                <a:lnTo>
                  <a:pt x="1484376" y="107213"/>
                </a:lnTo>
                <a:lnTo>
                  <a:pt x="1498549" y="107213"/>
                </a:lnTo>
                <a:cubicBezTo>
                  <a:pt x="1507593" y="107428"/>
                  <a:pt x="1514765" y="104084"/>
                  <a:pt x="1520066" y="97184"/>
                </a:cubicBezTo>
                <a:cubicBezTo>
                  <a:pt x="1525366" y="90283"/>
                  <a:pt x="1528024" y="78538"/>
                  <a:pt x="1528038" y="61951"/>
                </a:cubicBezTo>
                <a:cubicBezTo>
                  <a:pt x="1527838" y="47115"/>
                  <a:pt x="1524981" y="36438"/>
                  <a:pt x="1519466" y="29918"/>
                </a:cubicBezTo>
                <a:cubicBezTo>
                  <a:pt x="1513951" y="23398"/>
                  <a:pt x="1506293" y="20207"/>
                  <a:pt x="1496492" y="20345"/>
                </a:cubicBezTo>
                <a:close/>
                <a:moveTo>
                  <a:pt x="1439798" y="12344"/>
                </a:moveTo>
                <a:lnTo>
                  <a:pt x="1509750" y="12344"/>
                </a:lnTo>
                <a:cubicBezTo>
                  <a:pt x="1526657" y="12711"/>
                  <a:pt x="1539649" y="17464"/>
                  <a:pt x="1548726" y="26603"/>
                </a:cubicBezTo>
                <a:cubicBezTo>
                  <a:pt x="1557804" y="35743"/>
                  <a:pt x="1562338" y="47068"/>
                  <a:pt x="1562328" y="60579"/>
                </a:cubicBezTo>
                <a:cubicBezTo>
                  <a:pt x="1562104" y="79658"/>
                  <a:pt x="1557008" y="93564"/>
                  <a:pt x="1547040" y="102299"/>
                </a:cubicBezTo>
                <a:cubicBezTo>
                  <a:pt x="1537073" y="111033"/>
                  <a:pt x="1522890" y="115338"/>
                  <a:pt x="1504492" y="115214"/>
                </a:cubicBezTo>
                <a:lnTo>
                  <a:pt x="1484376" y="115214"/>
                </a:lnTo>
                <a:lnTo>
                  <a:pt x="1484376" y="190652"/>
                </a:lnTo>
                <a:lnTo>
                  <a:pt x="1491005" y="190652"/>
                </a:lnTo>
                <a:lnTo>
                  <a:pt x="1494434" y="198653"/>
                </a:lnTo>
                <a:lnTo>
                  <a:pt x="1444599" y="198653"/>
                </a:lnTo>
                <a:lnTo>
                  <a:pt x="1441170" y="190652"/>
                </a:lnTo>
                <a:lnTo>
                  <a:pt x="1450086" y="190652"/>
                </a:lnTo>
                <a:lnTo>
                  <a:pt x="1450086" y="20345"/>
                </a:lnTo>
                <a:lnTo>
                  <a:pt x="1443228" y="20345"/>
                </a:lnTo>
                <a:close/>
                <a:moveTo>
                  <a:pt x="76352" y="914"/>
                </a:moveTo>
                <a:lnTo>
                  <a:pt x="120243" y="5715"/>
                </a:lnTo>
                <a:lnTo>
                  <a:pt x="109499" y="13487"/>
                </a:lnTo>
                <a:lnTo>
                  <a:pt x="109499" y="58293"/>
                </a:lnTo>
                <a:cubicBezTo>
                  <a:pt x="109537" y="60350"/>
                  <a:pt x="109461" y="62408"/>
                  <a:pt x="109270" y="64465"/>
                </a:cubicBezTo>
                <a:lnTo>
                  <a:pt x="174879" y="64465"/>
                </a:lnTo>
                <a:lnTo>
                  <a:pt x="184023" y="55778"/>
                </a:lnTo>
                <a:lnTo>
                  <a:pt x="195681" y="74752"/>
                </a:lnTo>
                <a:lnTo>
                  <a:pt x="113842" y="74752"/>
                </a:lnTo>
                <a:cubicBezTo>
                  <a:pt x="119382" y="89256"/>
                  <a:pt x="126743" y="103327"/>
                  <a:pt x="135923" y="116967"/>
                </a:cubicBezTo>
                <a:cubicBezTo>
                  <a:pt x="145104" y="130607"/>
                  <a:pt x="155326" y="142748"/>
                  <a:pt x="166590" y="153391"/>
                </a:cubicBezTo>
                <a:cubicBezTo>
                  <a:pt x="177853" y="164033"/>
                  <a:pt x="189379" y="172110"/>
                  <a:pt x="201168" y="177622"/>
                </a:cubicBezTo>
                <a:lnTo>
                  <a:pt x="180594" y="200025"/>
                </a:lnTo>
                <a:cubicBezTo>
                  <a:pt x="177088" y="203359"/>
                  <a:pt x="173812" y="204864"/>
                  <a:pt x="170764" y="204540"/>
                </a:cubicBezTo>
                <a:cubicBezTo>
                  <a:pt x="167716" y="204216"/>
                  <a:pt x="164668" y="202635"/>
                  <a:pt x="161620" y="199796"/>
                </a:cubicBezTo>
                <a:cubicBezTo>
                  <a:pt x="153871" y="192725"/>
                  <a:pt x="146508" y="183423"/>
                  <a:pt x="139530" y="171890"/>
                </a:cubicBezTo>
                <a:cubicBezTo>
                  <a:pt x="132552" y="160357"/>
                  <a:pt x="126273" y="147415"/>
                  <a:pt x="120692" y="133062"/>
                </a:cubicBezTo>
                <a:cubicBezTo>
                  <a:pt x="115111" y="118710"/>
                  <a:pt x="110542" y="103769"/>
                  <a:pt x="106984" y="88240"/>
                </a:cubicBezTo>
                <a:cubicBezTo>
                  <a:pt x="102327" y="115624"/>
                  <a:pt x="91125" y="139322"/>
                  <a:pt x="73380" y="159334"/>
                </a:cubicBezTo>
                <a:cubicBezTo>
                  <a:pt x="55635" y="179346"/>
                  <a:pt x="31175" y="194586"/>
                  <a:pt x="0" y="205054"/>
                </a:cubicBezTo>
                <a:cubicBezTo>
                  <a:pt x="23636" y="187381"/>
                  <a:pt x="41514" y="167750"/>
                  <a:pt x="53635" y="146161"/>
                </a:cubicBezTo>
                <a:cubicBezTo>
                  <a:pt x="65755" y="124573"/>
                  <a:pt x="72947" y="100770"/>
                  <a:pt x="75209" y="74752"/>
                </a:cubicBezTo>
                <a:lnTo>
                  <a:pt x="8458" y="74752"/>
                </a:lnTo>
                <a:lnTo>
                  <a:pt x="2971" y="64465"/>
                </a:lnTo>
                <a:lnTo>
                  <a:pt x="75895" y="64465"/>
                </a:lnTo>
                <a:cubicBezTo>
                  <a:pt x="76162" y="60617"/>
                  <a:pt x="76314" y="56655"/>
                  <a:pt x="76352" y="52578"/>
                </a:cubicBezTo>
                <a:close/>
                <a:moveTo>
                  <a:pt x="1170203" y="229"/>
                </a:moveTo>
                <a:lnTo>
                  <a:pt x="1197178" y="10973"/>
                </a:lnTo>
                <a:cubicBezTo>
                  <a:pt x="1199130" y="11821"/>
                  <a:pt x="1200312" y="13154"/>
                  <a:pt x="1200721" y="14973"/>
                </a:cubicBezTo>
                <a:cubicBezTo>
                  <a:pt x="1201131" y="16793"/>
                  <a:pt x="1200712" y="18812"/>
                  <a:pt x="1199464" y="21031"/>
                </a:cubicBezTo>
                <a:lnTo>
                  <a:pt x="1197406" y="24003"/>
                </a:lnTo>
                <a:cubicBezTo>
                  <a:pt x="1204403" y="30407"/>
                  <a:pt x="1212864" y="36624"/>
                  <a:pt x="1222790" y="42655"/>
                </a:cubicBezTo>
                <a:cubicBezTo>
                  <a:pt x="1232715" y="48686"/>
                  <a:pt x="1243276" y="54057"/>
                  <a:pt x="1254472" y="58767"/>
                </a:cubicBezTo>
                <a:cubicBezTo>
                  <a:pt x="1265668" y="63477"/>
                  <a:pt x="1276668" y="67053"/>
                  <a:pt x="1287475" y="69494"/>
                </a:cubicBezTo>
                <a:lnTo>
                  <a:pt x="1270787" y="96012"/>
                </a:lnTo>
                <a:cubicBezTo>
                  <a:pt x="1269544" y="98808"/>
                  <a:pt x="1267687" y="100360"/>
                  <a:pt x="1265215" y="100670"/>
                </a:cubicBezTo>
                <a:cubicBezTo>
                  <a:pt x="1262743" y="100979"/>
                  <a:pt x="1260257" y="100417"/>
                  <a:pt x="1257757" y="98984"/>
                </a:cubicBezTo>
                <a:cubicBezTo>
                  <a:pt x="1246670" y="92683"/>
                  <a:pt x="1235411" y="84196"/>
                  <a:pt x="1223981" y="73523"/>
                </a:cubicBezTo>
                <a:cubicBezTo>
                  <a:pt x="1212551" y="62851"/>
                  <a:pt x="1201636" y="49392"/>
                  <a:pt x="1191234" y="33147"/>
                </a:cubicBezTo>
                <a:cubicBezTo>
                  <a:pt x="1182776" y="43960"/>
                  <a:pt x="1172642" y="54084"/>
                  <a:pt x="1160830" y="63517"/>
                </a:cubicBezTo>
                <a:cubicBezTo>
                  <a:pt x="1149020" y="72950"/>
                  <a:pt x="1136446" y="81279"/>
                  <a:pt x="1123112" y="88502"/>
                </a:cubicBezTo>
                <a:cubicBezTo>
                  <a:pt x="1109776" y="95726"/>
                  <a:pt x="1096594" y="101429"/>
                  <a:pt x="1083564" y="105613"/>
                </a:cubicBezTo>
                <a:cubicBezTo>
                  <a:pt x="1101190" y="92007"/>
                  <a:pt x="1117773" y="76414"/>
                  <a:pt x="1133313" y="58836"/>
                </a:cubicBezTo>
                <a:cubicBezTo>
                  <a:pt x="1148853" y="41258"/>
                  <a:pt x="1161150" y="21722"/>
                  <a:pt x="1170203" y="229"/>
                </a:cubicBezTo>
                <a:close/>
                <a:moveTo>
                  <a:pt x="429158" y="229"/>
                </a:moveTo>
                <a:cubicBezTo>
                  <a:pt x="440478" y="848"/>
                  <a:pt x="450883" y="2632"/>
                  <a:pt x="460375" y="5580"/>
                </a:cubicBezTo>
                <a:cubicBezTo>
                  <a:pt x="469866" y="8527"/>
                  <a:pt x="476360" y="12123"/>
                  <a:pt x="479856" y="16366"/>
                </a:cubicBezTo>
                <a:cubicBezTo>
                  <a:pt x="483353" y="20609"/>
                  <a:pt x="481770" y="24984"/>
                  <a:pt x="475107" y="29489"/>
                </a:cubicBezTo>
                <a:lnTo>
                  <a:pt x="463677" y="37490"/>
                </a:lnTo>
                <a:lnTo>
                  <a:pt x="535686" y="37490"/>
                </a:lnTo>
                <a:lnTo>
                  <a:pt x="544830" y="28804"/>
                </a:lnTo>
                <a:lnTo>
                  <a:pt x="556488" y="47777"/>
                </a:lnTo>
                <a:lnTo>
                  <a:pt x="524484" y="47777"/>
                </a:lnTo>
                <a:cubicBezTo>
                  <a:pt x="520117" y="65165"/>
                  <a:pt x="514164" y="81253"/>
                  <a:pt x="506625" y="96041"/>
                </a:cubicBezTo>
                <a:cubicBezTo>
                  <a:pt x="499086" y="110828"/>
                  <a:pt x="490104" y="124230"/>
                  <a:pt x="479679" y="136246"/>
                </a:cubicBezTo>
                <a:cubicBezTo>
                  <a:pt x="491309" y="145685"/>
                  <a:pt x="503882" y="153381"/>
                  <a:pt x="517398" y="159334"/>
                </a:cubicBezTo>
                <a:cubicBezTo>
                  <a:pt x="530914" y="165287"/>
                  <a:pt x="545544" y="169783"/>
                  <a:pt x="561289" y="172822"/>
                </a:cubicBezTo>
                <a:lnTo>
                  <a:pt x="544144" y="196596"/>
                </a:lnTo>
                <a:cubicBezTo>
                  <a:pt x="542386" y="199454"/>
                  <a:pt x="540072" y="201454"/>
                  <a:pt x="537200" y="202597"/>
                </a:cubicBezTo>
                <a:cubicBezTo>
                  <a:pt x="534328" y="203740"/>
                  <a:pt x="530471" y="203340"/>
                  <a:pt x="525627" y="201397"/>
                </a:cubicBezTo>
                <a:cubicBezTo>
                  <a:pt x="513850" y="196348"/>
                  <a:pt x="502658" y="189871"/>
                  <a:pt x="492052" y="181966"/>
                </a:cubicBezTo>
                <a:cubicBezTo>
                  <a:pt x="481446" y="174060"/>
                  <a:pt x="471454" y="164840"/>
                  <a:pt x="462076" y="154305"/>
                </a:cubicBezTo>
                <a:cubicBezTo>
                  <a:pt x="448198" y="166654"/>
                  <a:pt x="432806" y="176932"/>
                  <a:pt x="415899" y="185137"/>
                </a:cubicBezTo>
                <a:cubicBezTo>
                  <a:pt x="398992" y="193343"/>
                  <a:pt x="380857" y="199449"/>
                  <a:pt x="361492" y="203454"/>
                </a:cubicBezTo>
                <a:cubicBezTo>
                  <a:pt x="378428" y="194291"/>
                  <a:pt x="393935" y="183813"/>
                  <a:pt x="408012" y="172022"/>
                </a:cubicBezTo>
                <a:cubicBezTo>
                  <a:pt x="422090" y="160230"/>
                  <a:pt x="434625" y="147237"/>
                  <a:pt x="445617" y="133045"/>
                </a:cubicBezTo>
                <a:cubicBezTo>
                  <a:pt x="437259" y="121020"/>
                  <a:pt x="429687" y="107866"/>
                  <a:pt x="422900" y="93583"/>
                </a:cubicBezTo>
                <a:cubicBezTo>
                  <a:pt x="416114" y="79300"/>
                  <a:pt x="410198" y="64032"/>
                  <a:pt x="405155" y="47777"/>
                </a:cubicBezTo>
                <a:lnTo>
                  <a:pt x="371551" y="47777"/>
                </a:lnTo>
                <a:lnTo>
                  <a:pt x="366064" y="37490"/>
                </a:lnTo>
                <a:lnTo>
                  <a:pt x="451332" y="37490"/>
                </a:lnTo>
                <a:cubicBezTo>
                  <a:pt x="449294" y="30909"/>
                  <a:pt x="446284" y="24241"/>
                  <a:pt x="442302" y="17488"/>
                </a:cubicBezTo>
                <a:cubicBezTo>
                  <a:pt x="438321" y="10735"/>
                  <a:pt x="433940" y="4982"/>
                  <a:pt x="429158" y="229"/>
                </a:cubicBezTo>
                <a:close/>
                <a:moveTo>
                  <a:pt x="811911" y="0"/>
                </a:moveTo>
                <a:lnTo>
                  <a:pt x="850544" y="4343"/>
                </a:lnTo>
                <a:lnTo>
                  <a:pt x="842772" y="11201"/>
                </a:lnTo>
                <a:lnTo>
                  <a:pt x="842772" y="18059"/>
                </a:lnTo>
                <a:lnTo>
                  <a:pt x="867003" y="18059"/>
                </a:lnTo>
                <a:lnTo>
                  <a:pt x="867003" y="457"/>
                </a:lnTo>
                <a:lnTo>
                  <a:pt x="905179" y="4801"/>
                </a:lnTo>
                <a:lnTo>
                  <a:pt x="897636" y="11887"/>
                </a:lnTo>
                <a:lnTo>
                  <a:pt x="897636" y="18059"/>
                </a:lnTo>
                <a:lnTo>
                  <a:pt x="905408" y="18059"/>
                </a:lnTo>
                <a:lnTo>
                  <a:pt x="914552" y="9373"/>
                </a:lnTo>
                <a:lnTo>
                  <a:pt x="925525" y="28346"/>
                </a:lnTo>
                <a:lnTo>
                  <a:pt x="897636" y="28346"/>
                </a:lnTo>
                <a:lnTo>
                  <a:pt x="897636" y="38405"/>
                </a:lnTo>
                <a:lnTo>
                  <a:pt x="896721" y="38405"/>
                </a:lnTo>
                <a:lnTo>
                  <a:pt x="906322" y="49378"/>
                </a:lnTo>
                <a:cubicBezTo>
                  <a:pt x="907375" y="50463"/>
                  <a:pt x="907784" y="51606"/>
                  <a:pt x="907551" y="52807"/>
                </a:cubicBezTo>
                <a:cubicBezTo>
                  <a:pt x="907318" y="54007"/>
                  <a:pt x="906299" y="54921"/>
                  <a:pt x="904494" y="55550"/>
                </a:cubicBezTo>
                <a:cubicBezTo>
                  <a:pt x="900660" y="56583"/>
                  <a:pt x="895754" y="57488"/>
                  <a:pt x="889777" y="58264"/>
                </a:cubicBezTo>
                <a:cubicBezTo>
                  <a:pt x="883800" y="59041"/>
                  <a:pt x="877124" y="59660"/>
                  <a:pt x="869746" y="60122"/>
                </a:cubicBezTo>
                <a:lnTo>
                  <a:pt x="869746" y="69494"/>
                </a:lnTo>
                <a:lnTo>
                  <a:pt x="905408" y="69494"/>
                </a:lnTo>
                <a:lnTo>
                  <a:pt x="914552" y="60808"/>
                </a:lnTo>
                <a:lnTo>
                  <a:pt x="925525" y="79781"/>
                </a:lnTo>
                <a:lnTo>
                  <a:pt x="869746" y="79781"/>
                </a:lnTo>
                <a:lnTo>
                  <a:pt x="869746" y="96241"/>
                </a:lnTo>
                <a:lnTo>
                  <a:pt x="885748" y="96241"/>
                </a:lnTo>
                <a:lnTo>
                  <a:pt x="889635" y="90526"/>
                </a:lnTo>
                <a:lnTo>
                  <a:pt x="919353" y="101498"/>
                </a:lnTo>
                <a:lnTo>
                  <a:pt x="912037" y="112014"/>
                </a:lnTo>
                <a:lnTo>
                  <a:pt x="912037" y="156362"/>
                </a:lnTo>
                <a:lnTo>
                  <a:pt x="883005" y="156362"/>
                </a:lnTo>
                <a:lnTo>
                  <a:pt x="883005" y="149047"/>
                </a:lnTo>
                <a:lnTo>
                  <a:pt x="869746" y="149047"/>
                </a:lnTo>
                <a:lnTo>
                  <a:pt x="869746" y="168021"/>
                </a:lnTo>
                <a:lnTo>
                  <a:pt x="898093" y="168021"/>
                </a:lnTo>
                <a:lnTo>
                  <a:pt x="907008" y="159334"/>
                </a:lnTo>
                <a:lnTo>
                  <a:pt x="918438" y="178308"/>
                </a:lnTo>
                <a:lnTo>
                  <a:pt x="869746" y="178308"/>
                </a:lnTo>
                <a:lnTo>
                  <a:pt x="869746" y="192253"/>
                </a:lnTo>
                <a:lnTo>
                  <a:pt x="905408" y="192253"/>
                </a:lnTo>
                <a:lnTo>
                  <a:pt x="914552" y="183566"/>
                </a:lnTo>
                <a:lnTo>
                  <a:pt x="925525" y="202540"/>
                </a:lnTo>
                <a:lnTo>
                  <a:pt x="788593" y="202540"/>
                </a:lnTo>
                <a:lnTo>
                  <a:pt x="783336" y="192253"/>
                </a:lnTo>
                <a:lnTo>
                  <a:pt x="838428" y="192253"/>
                </a:lnTo>
                <a:lnTo>
                  <a:pt x="838428" y="178308"/>
                </a:lnTo>
                <a:lnTo>
                  <a:pt x="797737" y="178308"/>
                </a:lnTo>
                <a:lnTo>
                  <a:pt x="792708" y="168021"/>
                </a:lnTo>
                <a:lnTo>
                  <a:pt x="838428" y="168021"/>
                </a:lnTo>
                <a:lnTo>
                  <a:pt x="838428" y="149047"/>
                </a:lnTo>
                <a:lnTo>
                  <a:pt x="824941" y="149047"/>
                </a:lnTo>
                <a:lnTo>
                  <a:pt x="824941" y="158191"/>
                </a:lnTo>
                <a:lnTo>
                  <a:pt x="796366" y="158191"/>
                </a:lnTo>
                <a:lnTo>
                  <a:pt x="796366" y="85496"/>
                </a:lnTo>
                <a:lnTo>
                  <a:pt x="833628" y="90526"/>
                </a:lnTo>
                <a:lnTo>
                  <a:pt x="826084" y="96241"/>
                </a:lnTo>
                <a:lnTo>
                  <a:pt x="838428" y="96241"/>
                </a:lnTo>
                <a:lnTo>
                  <a:pt x="838428" y="79781"/>
                </a:lnTo>
                <a:lnTo>
                  <a:pt x="792708" y="79781"/>
                </a:lnTo>
                <a:lnTo>
                  <a:pt x="789051" y="72466"/>
                </a:lnTo>
                <a:lnTo>
                  <a:pt x="780135" y="77724"/>
                </a:lnTo>
                <a:cubicBezTo>
                  <a:pt x="779711" y="70609"/>
                  <a:pt x="779130" y="63979"/>
                  <a:pt x="778392" y="57836"/>
                </a:cubicBezTo>
                <a:cubicBezTo>
                  <a:pt x="777654" y="51692"/>
                  <a:pt x="776558" y="46206"/>
                  <a:pt x="775106" y="41377"/>
                </a:cubicBezTo>
                <a:lnTo>
                  <a:pt x="775106" y="204597"/>
                </a:lnTo>
                <a:lnTo>
                  <a:pt x="744702" y="204597"/>
                </a:lnTo>
                <a:lnTo>
                  <a:pt x="744702" y="229"/>
                </a:lnTo>
                <a:lnTo>
                  <a:pt x="784250" y="5029"/>
                </a:lnTo>
                <a:lnTo>
                  <a:pt x="775106" y="12802"/>
                </a:lnTo>
                <a:lnTo>
                  <a:pt x="775106" y="33376"/>
                </a:lnTo>
                <a:cubicBezTo>
                  <a:pt x="786150" y="43010"/>
                  <a:pt x="793037" y="50887"/>
                  <a:pt x="795766" y="57007"/>
                </a:cubicBezTo>
                <a:cubicBezTo>
                  <a:pt x="798495" y="63127"/>
                  <a:pt x="798009" y="67289"/>
                  <a:pt x="794308" y="69494"/>
                </a:cubicBezTo>
                <a:lnTo>
                  <a:pt x="838428" y="69494"/>
                </a:lnTo>
                <a:lnTo>
                  <a:pt x="838428" y="60579"/>
                </a:lnTo>
                <a:cubicBezTo>
                  <a:pt x="831542" y="60584"/>
                  <a:pt x="824684" y="60403"/>
                  <a:pt x="817854" y="60036"/>
                </a:cubicBezTo>
                <a:cubicBezTo>
                  <a:pt x="811025" y="59669"/>
                  <a:pt x="804395" y="59088"/>
                  <a:pt x="797966" y="58293"/>
                </a:cubicBezTo>
                <a:cubicBezTo>
                  <a:pt x="814116" y="56150"/>
                  <a:pt x="828965" y="53464"/>
                  <a:pt x="842514" y="50235"/>
                </a:cubicBezTo>
                <a:cubicBezTo>
                  <a:pt x="856064" y="47006"/>
                  <a:pt x="868799" y="43063"/>
                  <a:pt x="880719" y="38405"/>
                </a:cubicBezTo>
                <a:lnTo>
                  <a:pt x="867003" y="38405"/>
                </a:lnTo>
                <a:lnTo>
                  <a:pt x="867003" y="28346"/>
                </a:lnTo>
                <a:lnTo>
                  <a:pt x="842772" y="28346"/>
                </a:lnTo>
                <a:lnTo>
                  <a:pt x="842772" y="41605"/>
                </a:lnTo>
                <a:lnTo>
                  <a:pt x="811911" y="41605"/>
                </a:lnTo>
                <a:lnTo>
                  <a:pt x="811911" y="28346"/>
                </a:lnTo>
                <a:lnTo>
                  <a:pt x="792708" y="28346"/>
                </a:lnTo>
                <a:lnTo>
                  <a:pt x="787450" y="18059"/>
                </a:lnTo>
                <a:lnTo>
                  <a:pt x="811911" y="18059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造字工房言宋（非商用）常规体" pitchFamily="50" charset="-122"/>
              <a:ea typeface="造字工房言宋（非商用）常规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202554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xmlns="" id="{C1CBA30F-C736-453C-8752-E061C9980B7C}"/>
              </a:ext>
            </a:extLst>
          </p:cNvPr>
          <p:cNvSpPr/>
          <p:nvPr/>
        </p:nvSpPr>
        <p:spPr>
          <a:xfrm>
            <a:off x="8726623" y="-927386"/>
            <a:ext cx="5316021" cy="5123418"/>
          </a:xfrm>
          <a:custGeom>
            <a:avLst/>
            <a:gdLst>
              <a:gd name="connsiteX0" fmla="*/ 542147 w 4862296"/>
              <a:gd name="connsiteY0" fmla="*/ 418788 h 4686132"/>
              <a:gd name="connsiteX1" fmla="*/ 48661 w 4862296"/>
              <a:gd name="connsiteY1" fmla="*/ 1449302 h 4686132"/>
              <a:gd name="connsiteX2" fmla="*/ 1645233 w 4862296"/>
              <a:gd name="connsiteY2" fmla="*/ 2784617 h 4686132"/>
              <a:gd name="connsiteX3" fmla="*/ 1601690 w 4862296"/>
              <a:gd name="connsiteY3" fmla="*/ 4685988 h 4686132"/>
              <a:gd name="connsiteX4" fmla="*/ 4765804 w 4862296"/>
              <a:gd name="connsiteY4" fmla="*/ 2871702 h 4686132"/>
              <a:gd name="connsiteX5" fmla="*/ 3851404 w 4862296"/>
              <a:gd name="connsiteY5" fmla="*/ 215588 h 4686132"/>
              <a:gd name="connsiteX6" fmla="*/ 1862947 w 4862296"/>
              <a:gd name="connsiteY6" fmla="*/ 186560 h 4686132"/>
              <a:gd name="connsiteX7" fmla="*/ 542147 w 4862296"/>
              <a:gd name="connsiteY7" fmla="*/ 418788 h 4686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62296" h="4686132">
                <a:moveTo>
                  <a:pt x="542147" y="418788"/>
                </a:moveTo>
                <a:cubicBezTo>
                  <a:pt x="239766" y="629245"/>
                  <a:pt x="-135187" y="1054997"/>
                  <a:pt x="48661" y="1449302"/>
                </a:cubicBezTo>
                <a:cubicBezTo>
                  <a:pt x="232509" y="1843607"/>
                  <a:pt x="1386395" y="2245169"/>
                  <a:pt x="1645233" y="2784617"/>
                </a:cubicBezTo>
                <a:cubicBezTo>
                  <a:pt x="1904071" y="3324065"/>
                  <a:pt x="1081595" y="4671474"/>
                  <a:pt x="1601690" y="4685988"/>
                </a:cubicBezTo>
                <a:cubicBezTo>
                  <a:pt x="2121785" y="4700502"/>
                  <a:pt x="4390852" y="3616769"/>
                  <a:pt x="4765804" y="2871702"/>
                </a:cubicBezTo>
                <a:cubicBezTo>
                  <a:pt x="5140756" y="2126635"/>
                  <a:pt x="4335214" y="663112"/>
                  <a:pt x="3851404" y="215588"/>
                </a:cubicBezTo>
                <a:cubicBezTo>
                  <a:pt x="3367594" y="-231936"/>
                  <a:pt x="2412071" y="150274"/>
                  <a:pt x="1862947" y="186560"/>
                </a:cubicBezTo>
                <a:cubicBezTo>
                  <a:pt x="1313823" y="222846"/>
                  <a:pt x="844528" y="208331"/>
                  <a:pt x="542147" y="418788"/>
                </a:cubicBezTo>
                <a:close/>
              </a:path>
            </a:pathLst>
          </a:cu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xmlns="" id="{D086061E-D9CA-42FC-8F73-53A1351550D0}"/>
              </a:ext>
            </a:extLst>
          </p:cNvPr>
          <p:cNvSpPr/>
          <p:nvPr/>
        </p:nvSpPr>
        <p:spPr>
          <a:xfrm>
            <a:off x="-1787568" y="-1190347"/>
            <a:ext cx="7332961" cy="5298849"/>
          </a:xfrm>
          <a:custGeom>
            <a:avLst/>
            <a:gdLst>
              <a:gd name="connsiteX0" fmla="*/ 3346919 w 3749745"/>
              <a:gd name="connsiteY0" fmla="*/ 698960 h 3288418"/>
              <a:gd name="connsiteX1" fmla="*/ 2345433 w 3749745"/>
              <a:gd name="connsiteY1" fmla="*/ 2077817 h 3288418"/>
              <a:gd name="connsiteX2" fmla="*/ 1184291 w 3749745"/>
              <a:gd name="connsiteY2" fmla="*/ 2600331 h 3288418"/>
              <a:gd name="connsiteX3" fmla="*/ 777891 w 3749745"/>
              <a:gd name="connsiteY3" fmla="*/ 3253474 h 3288418"/>
              <a:gd name="connsiteX4" fmla="*/ 342462 w 3749745"/>
              <a:gd name="connsiteY4" fmla="*/ 2876103 h 3288418"/>
              <a:gd name="connsiteX5" fmla="*/ 226348 w 3749745"/>
              <a:gd name="connsiteY5" fmla="*/ 219989 h 3288418"/>
              <a:gd name="connsiteX6" fmla="*/ 3521091 w 3749745"/>
              <a:gd name="connsiteY6" fmla="*/ 205474 h 3288418"/>
              <a:gd name="connsiteX7" fmla="*/ 3346919 w 3749745"/>
              <a:gd name="connsiteY7" fmla="*/ 698960 h 3288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49745" h="3288418">
                <a:moveTo>
                  <a:pt x="3346919" y="698960"/>
                </a:moveTo>
                <a:cubicBezTo>
                  <a:pt x="3150976" y="1011017"/>
                  <a:pt x="2705871" y="1760922"/>
                  <a:pt x="2345433" y="2077817"/>
                </a:cubicBezTo>
                <a:cubicBezTo>
                  <a:pt x="1984995" y="2394712"/>
                  <a:pt x="1445548" y="2404388"/>
                  <a:pt x="1184291" y="2600331"/>
                </a:cubicBezTo>
                <a:cubicBezTo>
                  <a:pt x="923034" y="2796274"/>
                  <a:pt x="918196" y="3207512"/>
                  <a:pt x="777891" y="3253474"/>
                </a:cubicBezTo>
                <a:cubicBezTo>
                  <a:pt x="637586" y="3299436"/>
                  <a:pt x="434386" y="3381684"/>
                  <a:pt x="342462" y="2876103"/>
                </a:cubicBezTo>
                <a:cubicBezTo>
                  <a:pt x="250538" y="2370522"/>
                  <a:pt x="-303423" y="665094"/>
                  <a:pt x="226348" y="219989"/>
                </a:cubicBezTo>
                <a:cubicBezTo>
                  <a:pt x="756119" y="-225116"/>
                  <a:pt x="3003415" y="130484"/>
                  <a:pt x="3521091" y="205474"/>
                </a:cubicBezTo>
                <a:cubicBezTo>
                  <a:pt x="4038767" y="280464"/>
                  <a:pt x="3542862" y="386903"/>
                  <a:pt x="3346919" y="698960"/>
                </a:cubicBezTo>
                <a:close/>
              </a:path>
            </a:pathLst>
          </a:custGeom>
          <a:solidFill>
            <a:srgbClr val="AEF0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xmlns="" id="{7614A8C5-6113-41FB-BC5A-CC4C1E7F851C}"/>
              </a:ext>
            </a:extLst>
          </p:cNvPr>
          <p:cNvSpPr/>
          <p:nvPr/>
        </p:nvSpPr>
        <p:spPr>
          <a:xfrm>
            <a:off x="-1451890" y="5845201"/>
            <a:ext cx="3798068" cy="2025598"/>
          </a:xfrm>
          <a:custGeom>
            <a:avLst/>
            <a:gdLst>
              <a:gd name="connsiteX0" fmla="*/ 1176119 w 3798068"/>
              <a:gd name="connsiteY0" fmla="*/ 13040 h 2025598"/>
              <a:gd name="connsiteX1" fmla="*/ 2671090 w 3798068"/>
              <a:gd name="connsiteY1" fmla="*/ 332355 h 2025598"/>
              <a:gd name="connsiteX2" fmla="*/ 3541948 w 3798068"/>
              <a:gd name="connsiteY2" fmla="*/ 1348355 h 2025598"/>
              <a:gd name="connsiteX3" fmla="*/ 3614519 w 3798068"/>
              <a:gd name="connsiteY3" fmla="*/ 2001498 h 2025598"/>
              <a:gd name="connsiteX4" fmla="*/ 1292233 w 3798068"/>
              <a:gd name="connsiteY4" fmla="*/ 1769269 h 2025598"/>
              <a:gd name="connsiteX5" fmla="*/ 462 w 3798068"/>
              <a:gd name="connsiteY5" fmla="*/ 695212 h 2025598"/>
              <a:gd name="connsiteX6" fmla="*/ 1176119 w 3798068"/>
              <a:gd name="connsiteY6" fmla="*/ 13040 h 2025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98068" h="2025598">
                <a:moveTo>
                  <a:pt x="1176119" y="13040"/>
                </a:moveTo>
                <a:cubicBezTo>
                  <a:pt x="1621224" y="-47436"/>
                  <a:pt x="2276785" y="109803"/>
                  <a:pt x="2671090" y="332355"/>
                </a:cubicBezTo>
                <a:cubicBezTo>
                  <a:pt x="3065395" y="554907"/>
                  <a:pt x="3384710" y="1070165"/>
                  <a:pt x="3541948" y="1348355"/>
                </a:cubicBezTo>
                <a:cubicBezTo>
                  <a:pt x="3699186" y="1626545"/>
                  <a:pt x="3989471" y="1931346"/>
                  <a:pt x="3614519" y="2001498"/>
                </a:cubicBezTo>
                <a:cubicBezTo>
                  <a:pt x="3239567" y="2071650"/>
                  <a:pt x="1894576" y="1986983"/>
                  <a:pt x="1292233" y="1769269"/>
                </a:cubicBezTo>
                <a:cubicBezTo>
                  <a:pt x="689890" y="1551555"/>
                  <a:pt x="22233" y="985498"/>
                  <a:pt x="462" y="695212"/>
                </a:cubicBezTo>
                <a:cubicBezTo>
                  <a:pt x="-21309" y="404926"/>
                  <a:pt x="731014" y="73516"/>
                  <a:pt x="1176119" y="13040"/>
                </a:cubicBezTo>
                <a:close/>
              </a:path>
            </a:pathLst>
          </a:cu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xmlns="" id="{C658D3EB-3E1E-4014-99AE-D8D5E60E0A72}"/>
              </a:ext>
            </a:extLst>
          </p:cNvPr>
          <p:cNvSpPr/>
          <p:nvPr/>
        </p:nvSpPr>
        <p:spPr>
          <a:xfrm>
            <a:off x="5761713" y="2598658"/>
            <a:ext cx="7936792" cy="5298849"/>
          </a:xfrm>
          <a:custGeom>
            <a:avLst/>
            <a:gdLst>
              <a:gd name="connsiteX0" fmla="*/ 4760693 w 5555998"/>
              <a:gd name="connsiteY0" fmla="*/ 20993 h 3709357"/>
              <a:gd name="connsiteX1" fmla="*/ 2989950 w 5555998"/>
              <a:gd name="connsiteY1" fmla="*/ 558021 h 3709357"/>
              <a:gd name="connsiteX2" fmla="*/ 1262750 w 5555998"/>
              <a:gd name="connsiteY2" fmla="*/ 1486936 h 3709357"/>
              <a:gd name="connsiteX3" fmla="*/ 7 w 5555998"/>
              <a:gd name="connsiteY3" fmla="*/ 3228650 h 3709357"/>
              <a:gd name="connsiteX4" fmla="*/ 1248236 w 5555998"/>
              <a:gd name="connsiteY4" fmla="*/ 3489907 h 3709357"/>
              <a:gd name="connsiteX5" fmla="*/ 4223664 w 5555998"/>
              <a:gd name="connsiteY5" fmla="*/ 3547964 h 3709357"/>
              <a:gd name="connsiteX6" fmla="*/ 5544464 w 5555998"/>
              <a:gd name="connsiteY6" fmla="*/ 1269221 h 3709357"/>
              <a:gd name="connsiteX7" fmla="*/ 4760693 w 5555998"/>
              <a:gd name="connsiteY7" fmla="*/ 20993 h 3709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55998" h="3709357">
                <a:moveTo>
                  <a:pt x="4760693" y="20993"/>
                </a:moveTo>
                <a:cubicBezTo>
                  <a:pt x="4334941" y="-97540"/>
                  <a:pt x="3572940" y="313697"/>
                  <a:pt x="2989950" y="558021"/>
                </a:cubicBezTo>
                <a:cubicBezTo>
                  <a:pt x="2406960" y="802345"/>
                  <a:pt x="1761074" y="1041831"/>
                  <a:pt x="1262750" y="1486936"/>
                </a:cubicBezTo>
                <a:cubicBezTo>
                  <a:pt x="764426" y="1932041"/>
                  <a:pt x="2426" y="2894822"/>
                  <a:pt x="7" y="3228650"/>
                </a:cubicBezTo>
                <a:cubicBezTo>
                  <a:pt x="-2412" y="3562478"/>
                  <a:pt x="544293" y="3436688"/>
                  <a:pt x="1248236" y="3489907"/>
                </a:cubicBezTo>
                <a:cubicBezTo>
                  <a:pt x="1952179" y="3543126"/>
                  <a:pt x="3507626" y="3918078"/>
                  <a:pt x="4223664" y="3547964"/>
                </a:cubicBezTo>
                <a:cubicBezTo>
                  <a:pt x="4939702" y="3177850"/>
                  <a:pt x="5454959" y="1857049"/>
                  <a:pt x="5544464" y="1269221"/>
                </a:cubicBezTo>
                <a:cubicBezTo>
                  <a:pt x="5633969" y="681393"/>
                  <a:pt x="5186445" y="139526"/>
                  <a:pt x="4760693" y="20993"/>
                </a:cubicBezTo>
                <a:close/>
              </a:path>
            </a:pathLst>
          </a:custGeom>
          <a:solidFill>
            <a:srgbClr val="AEF0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 62">
            <a:extLst>
              <a:ext uri="{FF2B5EF4-FFF2-40B4-BE49-F238E27FC236}">
                <a16:creationId xmlns:a16="http://schemas.microsoft.com/office/drawing/2014/main" xmlns="" id="{0222075A-4DA5-4F8C-91C4-FA99A44946BC}"/>
              </a:ext>
            </a:extLst>
          </p:cNvPr>
          <p:cNvSpPr/>
          <p:nvPr/>
        </p:nvSpPr>
        <p:spPr>
          <a:xfrm>
            <a:off x="387143" y="438150"/>
            <a:ext cx="11434255" cy="59817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203200" dist="1016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8" name="组合 117">
            <a:extLst>
              <a:ext uri="{FF2B5EF4-FFF2-40B4-BE49-F238E27FC236}">
                <a16:creationId xmlns:a16="http://schemas.microsoft.com/office/drawing/2014/main" xmlns="" id="{FAD675EF-1E1D-4E2C-9CC5-FE0E0AA90D28}"/>
              </a:ext>
            </a:extLst>
          </p:cNvPr>
          <p:cNvGrpSpPr/>
          <p:nvPr/>
        </p:nvGrpSpPr>
        <p:grpSpPr>
          <a:xfrm>
            <a:off x="-363650" y="281039"/>
            <a:ext cx="1501586" cy="545543"/>
            <a:chOff x="704850" y="790853"/>
            <a:chExt cx="1501586" cy="545543"/>
          </a:xfrm>
        </p:grpSpPr>
        <p:sp>
          <p:nvSpPr>
            <p:cNvPr id="69" name="椭圆 68">
              <a:extLst>
                <a:ext uri="{FF2B5EF4-FFF2-40B4-BE49-F238E27FC236}">
                  <a16:creationId xmlns:a16="http://schemas.microsoft.com/office/drawing/2014/main" xmlns="" id="{49165D6E-B770-4E25-9F47-296CD4A08650}"/>
                </a:ext>
              </a:extLst>
            </p:cNvPr>
            <p:cNvSpPr/>
            <p:nvPr/>
          </p:nvSpPr>
          <p:spPr>
            <a:xfrm>
              <a:off x="704850" y="790853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>
              <a:extLst>
                <a:ext uri="{FF2B5EF4-FFF2-40B4-BE49-F238E27FC236}">
                  <a16:creationId xmlns:a16="http://schemas.microsoft.com/office/drawing/2014/main" xmlns="" id="{02A3A6CC-2F19-426C-8AB8-FFD2BACD158E}"/>
                </a:ext>
              </a:extLst>
            </p:cNvPr>
            <p:cNvSpPr/>
            <p:nvPr/>
          </p:nvSpPr>
          <p:spPr>
            <a:xfrm>
              <a:off x="909333" y="790853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>
              <a:extLst>
                <a:ext uri="{FF2B5EF4-FFF2-40B4-BE49-F238E27FC236}">
                  <a16:creationId xmlns:a16="http://schemas.microsoft.com/office/drawing/2014/main" xmlns="" id="{0C781994-F4A7-4BD6-BF71-133AA82D2575}"/>
                </a:ext>
              </a:extLst>
            </p:cNvPr>
            <p:cNvSpPr/>
            <p:nvPr/>
          </p:nvSpPr>
          <p:spPr>
            <a:xfrm>
              <a:off x="1113815" y="790853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xmlns="" id="{A9B3D2D9-319F-456F-9BC2-3D9BB7B9D4F4}"/>
                </a:ext>
              </a:extLst>
            </p:cNvPr>
            <p:cNvSpPr/>
            <p:nvPr/>
          </p:nvSpPr>
          <p:spPr>
            <a:xfrm>
              <a:off x="1318298" y="790853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>
              <a:extLst>
                <a:ext uri="{FF2B5EF4-FFF2-40B4-BE49-F238E27FC236}">
                  <a16:creationId xmlns:a16="http://schemas.microsoft.com/office/drawing/2014/main" xmlns="" id="{8ED1599D-42A0-4270-BAB0-11086241A789}"/>
                </a:ext>
              </a:extLst>
            </p:cNvPr>
            <p:cNvSpPr/>
            <p:nvPr/>
          </p:nvSpPr>
          <p:spPr>
            <a:xfrm>
              <a:off x="1522781" y="790853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xmlns="" id="{D414A789-94D0-4F62-80FB-62D10678A521}"/>
                </a:ext>
              </a:extLst>
            </p:cNvPr>
            <p:cNvSpPr/>
            <p:nvPr/>
          </p:nvSpPr>
          <p:spPr>
            <a:xfrm>
              <a:off x="1727263" y="790853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xmlns="" id="{6B4E7F39-44F3-498D-BD95-B386060B0A03}"/>
                </a:ext>
              </a:extLst>
            </p:cNvPr>
            <p:cNvSpPr/>
            <p:nvPr/>
          </p:nvSpPr>
          <p:spPr>
            <a:xfrm>
              <a:off x="1931746" y="790853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>
              <a:extLst>
                <a:ext uri="{FF2B5EF4-FFF2-40B4-BE49-F238E27FC236}">
                  <a16:creationId xmlns:a16="http://schemas.microsoft.com/office/drawing/2014/main" xmlns="" id="{6281B9E1-97AC-4D80-B792-EC57ECB4A7DB}"/>
                </a:ext>
              </a:extLst>
            </p:cNvPr>
            <p:cNvSpPr/>
            <p:nvPr/>
          </p:nvSpPr>
          <p:spPr>
            <a:xfrm>
              <a:off x="2136229" y="790853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>
              <a:extLst>
                <a:ext uri="{FF2B5EF4-FFF2-40B4-BE49-F238E27FC236}">
                  <a16:creationId xmlns:a16="http://schemas.microsoft.com/office/drawing/2014/main" xmlns="" id="{59FC4CC3-94D8-4DCE-AD96-23B47C41E3C6}"/>
                </a:ext>
              </a:extLst>
            </p:cNvPr>
            <p:cNvSpPr/>
            <p:nvPr/>
          </p:nvSpPr>
          <p:spPr>
            <a:xfrm>
              <a:off x="704850" y="949298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>
              <a:extLst>
                <a:ext uri="{FF2B5EF4-FFF2-40B4-BE49-F238E27FC236}">
                  <a16:creationId xmlns:a16="http://schemas.microsoft.com/office/drawing/2014/main" xmlns="" id="{A3A20D75-8B8F-47C3-BC5E-8B37655C5B8D}"/>
                </a:ext>
              </a:extLst>
            </p:cNvPr>
            <p:cNvSpPr/>
            <p:nvPr/>
          </p:nvSpPr>
          <p:spPr>
            <a:xfrm>
              <a:off x="909333" y="949298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>
              <a:extLst>
                <a:ext uri="{FF2B5EF4-FFF2-40B4-BE49-F238E27FC236}">
                  <a16:creationId xmlns:a16="http://schemas.microsoft.com/office/drawing/2014/main" xmlns="" id="{74926A0E-14F6-4B2E-BA26-54C5C2205413}"/>
                </a:ext>
              </a:extLst>
            </p:cNvPr>
            <p:cNvSpPr/>
            <p:nvPr/>
          </p:nvSpPr>
          <p:spPr>
            <a:xfrm>
              <a:off x="1113815" y="949298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>
              <a:extLst>
                <a:ext uri="{FF2B5EF4-FFF2-40B4-BE49-F238E27FC236}">
                  <a16:creationId xmlns:a16="http://schemas.microsoft.com/office/drawing/2014/main" xmlns="" id="{8C5DD00E-A7E3-4D23-B889-30FF20DFCB82}"/>
                </a:ext>
              </a:extLst>
            </p:cNvPr>
            <p:cNvSpPr/>
            <p:nvPr/>
          </p:nvSpPr>
          <p:spPr>
            <a:xfrm>
              <a:off x="1318298" y="949298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>
              <a:extLst>
                <a:ext uri="{FF2B5EF4-FFF2-40B4-BE49-F238E27FC236}">
                  <a16:creationId xmlns:a16="http://schemas.microsoft.com/office/drawing/2014/main" xmlns="" id="{3534BDBE-AA3B-4E05-96C5-B41ECA65CB70}"/>
                </a:ext>
              </a:extLst>
            </p:cNvPr>
            <p:cNvSpPr/>
            <p:nvPr/>
          </p:nvSpPr>
          <p:spPr>
            <a:xfrm>
              <a:off x="1522781" y="949298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>
              <a:extLst>
                <a:ext uri="{FF2B5EF4-FFF2-40B4-BE49-F238E27FC236}">
                  <a16:creationId xmlns:a16="http://schemas.microsoft.com/office/drawing/2014/main" xmlns="" id="{F7503A2C-BCC0-48EE-87D2-99868210D7E8}"/>
                </a:ext>
              </a:extLst>
            </p:cNvPr>
            <p:cNvSpPr/>
            <p:nvPr/>
          </p:nvSpPr>
          <p:spPr>
            <a:xfrm>
              <a:off x="1727263" y="949298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>
              <a:extLst>
                <a:ext uri="{FF2B5EF4-FFF2-40B4-BE49-F238E27FC236}">
                  <a16:creationId xmlns:a16="http://schemas.microsoft.com/office/drawing/2014/main" xmlns="" id="{3E1F26FD-2508-4710-AD9B-333A760B7CE5}"/>
                </a:ext>
              </a:extLst>
            </p:cNvPr>
            <p:cNvSpPr/>
            <p:nvPr/>
          </p:nvSpPr>
          <p:spPr>
            <a:xfrm>
              <a:off x="1931746" y="949298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100">
              <a:extLst>
                <a:ext uri="{FF2B5EF4-FFF2-40B4-BE49-F238E27FC236}">
                  <a16:creationId xmlns:a16="http://schemas.microsoft.com/office/drawing/2014/main" xmlns="" id="{6AFF6C7A-2060-4D5B-B1AA-0EA445052E5C}"/>
                </a:ext>
              </a:extLst>
            </p:cNvPr>
            <p:cNvSpPr/>
            <p:nvPr/>
          </p:nvSpPr>
          <p:spPr>
            <a:xfrm>
              <a:off x="2136229" y="949298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椭圆 101">
              <a:extLst>
                <a:ext uri="{FF2B5EF4-FFF2-40B4-BE49-F238E27FC236}">
                  <a16:creationId xmlns:a16="http://schemas.microsoft.com/office/drawing/2014/main" xmlns="" id="{64F05119-353C-4B39-889E-0547AE0B9344}"/>
                </a:ext>
              </a:extLst>
            </p:cNvPr>
            <p:cNvSpPr/>
            <p:nvPr/>
          </p:nvSpPr>
          <p:spPr>
            <a:xfrm>
              <a:off x="704850" y="1107744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椭圆 102">
              <a:extLst>
                <a:ext uri="{FF2B5EF4-FFF2-40B4-BE49-F238E27FC236}">
                  <a16:creationId xmlns:a16="http://schemas.microsoft.com/office/drawing/2014/main" xmlns="" id="{41F47F5A-C3CB-426C-A05D-D883EEECF4C0}"/>
                </a:ext>
              </a:extLst>
            </p:cNvPr>
            <p:cNvSpPr/>
            <p:nvPr/>
          </p:nvSpPr>
          <p:spPr>
            <a:xfrm>
              <a:off x="909333" y="1107744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>
              <a:extLst>
                <a:ext uri="{FF2B5EF4-FFF2-40B4-BE49-F238E27FC236}">
                  <a16:creationId xmlns:a16="http://schemas.microsoft.com/office/drawing/2014/main" xmlns="" id="{096274F3-6554-424D-879A-57C5677A70FA}"/>
                </a:ext>
              </a:extLst>
            </p:cNvPr>
            <p:cNvSpPr/>
            <p:nvPr/>
          </p:nvSpPr>
          <p:spPr>
            <a:xfrm>
              <a:off x="1113815" y="1107744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椭圆 104">
              <a:extLst>
                <a:ext uri="{FF2B5EF4-FFF2-40B4-BE49-F238E27FC236}">
                  <a16:creationId xmlns:a16="http://schemas.microsoft.com/office/drawing/2014/main" xmlns="" id="{B1DAE65C-03D4-4C5C-B587-5321053BD08F}"/>
                </a:ext>
              </a:extLst>
            </p:cNvPr>
            <p:cNvSpPr/>
            <p:nvPr/>
          </p:nvSpPr>
          <p:spPr>
            <a:xfrm>
              <a:off x="1318298" y="1107744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xmlns="" id="{4A607EBA-F1FF-43ED-A4CE-D91E69214264}"/>
                </a:ext>
              </a:extLst>
            </p:cNvPr>
            <p:cNvSpPr/>
            <p:nvPr/>
          </p:nvSpPr>
          <p:spPr>
            <a:xfrm>
              <a:off x="1522781" y="1107744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>
              <a:extLst>
                <a:ext uri="{FF2B5EF4-FFF2-40B4-BE49-F238E27FC236}">
                  <a16:creationId xmlns:a16="http://schemas.microsoft.com/office/drawing/2014/main" xmlns="" id="{36180E22-3ADC-43CF-97A8-B4ABC9808047}"/>
                </a:ext>
              </a:extLst>
            </p:cNvPr>
            <p:cNvSpPr/>
            <p:nvPr/>
          </p:nvSpPr>
          <p:spPr>
            <a:xfrm>
              <a:off x="1727263" y="1107744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xmlns="" id="{EB0D8860-5D79-4440-82F5-8ECB9777F375}"/>
                </a:ext>
              </a:extLst>
            </p:cNvPr>
            <p:cNvSpPr/>
            <p:nvPr/>
          </p:nvSpPr>
          <p:spPr>
            <a:xfrm>
              <a:off x="1931746" y="1107744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xmlns="" id="{16CC3678-4936-4393-87D7-49C2CE8E5E16}"/>
                </a:ext>
              </a:extLst>
            </p:cNvPr>
            <p:cNvSpPr/>
            <p:nvPr/>
          </p:nvSpPr>
          <p:spPr>
            <a:xfrm>
              <a:off x="2136229" y="1107744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>
              <a:extLst>
                <a:ext uri="{FF2B5EF4-FFF2-40B4-BE49-F238E27FC236}">
                  <a16:creationId xmlns:a16="http://schemas.microsoft.com/office/drawing/2014/main" xmlns="" id="{AA657673-0888-4046-A950-539FAD1E62CC}"/>
                </a:ext>
              </a:extLst>
            </p:cNvPr>
            <p:cNvSpPr/>
            <p:nvPr/>
          </p:nvSpPr>
          <p:spPr>
            <a:xfrm>
              <a:off x="704850" y="1266189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xmlns="" id="{4D576CE4-6FE2-4B5D-8DC0-2CF244C56051}"/>
                </a:ext>
              </a:extLst>
            </p:cNvPr>
            <p:cNvSpPr/>
            <p:nvPr/>
          </p:nvSpPr>
          <p:spPr>
            <a:xfrm>
              <a:off x="909333" y="1266189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>
              <a:extLst>
                <a:ext uri="{FF2B5EF4-FFF2-40B4-BE49-F238E27FC236}">
                  <a16:creationId xmlns:a16="http://schemas.microsoft.com/office/drawing/2014/main" xmlns="" id="{39570946-8540-4DB2-9903-DE4DE4F92985}"/>
                </a:ext>
              </a:extLst>
            </p:cNvPr>
            <p:cNvSpPr/>
            <p:nvPr/>
          </p:nvSpPr>
          <p:spPr>
            <a:xfrm>
              <a:off x="1113815" y="1266189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椭圆 112">
              <a:extLst>
                <a:ext uri="{FF2B5EF4-FFF2-40B4-BE49-F238E27FC236}">
                  <a16:creationId xmlns:a16="http://schemas.microsoft.com/office/drawing/2014/main" xmlns="" id="{A4C7E87B-3FAE-483A-BF9D-4870A8194D03}"/>
                </a:ext>
              </a:extLst>
            </p:cNvPr>
            <p:cNvSpPr/>
            <p:nvPr/>
          </p:nvSpPr>
          <p:spPr>
            <a:xfrm>
              <a:off x="1318298" y="1266189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椭圆 113">
              <a:extLst>
                <a:ext uri="{FF2B5EF4-FFF2-40B4-BE49-F238E27FC236}">
                  <a16:creationId xmlns:a16="http://schemas.microsoft.com/office/drawing/2014/main" xmlns="" id="{E842CABC-1640-4AC7-8907-5ADA8078B4FE}"/>
                </a:ext>
              </a:extLst>
            </p:cNvPr>
            <p:cNvSpPr/>
            <p:nvPr/>
          </p:nvSpPr>
          <p:spPr>
            <a:xfrm>
              <a:off x="1522781" y="1266189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椭圆 114">
              <a:extLst>
                <a:ext uri="{FF2B5EF4-FFF2-40B4-BE49-F238E27FC236}">
                  <a16:creationId xmlns:a16="http://schemas.microsoft.com/office/drawing/2014/main" xmlns="" id="{BE086EBE-A61C-4F2F-B7C2-6B1A1F110532}"/>
                </a:ext>
              </a:extLst>
            </p:cNvPr>
            <p:cNvSpPr/>
            <p:nvPr/>
          </p:nvSpPr>
          <p:spPr>
            <a:xfrm>
              <a:off x="1727263" y="1266189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椭圆 115">
              <a:extLst>
                <a:ext uri="{FF2B5EF4-FFF2-40B4-BE49-F238E27FC236}">
                  <a16:creationId xmlns:a16="http://schemas.microsoft.com/office/drawing/2014/main" xmlns="" id="{26AA8E4D-15C2-404A-8696-1EE1623C4DB2}"/>
                </a:ext>
              </a:extLst>
            </p:cNvPr>
            <p:cNvSpPr/>
            <p:nvPr/>
          </p:nvSpPr>
          <p:spPr>
            <a:xfrm>
              <a:off x="1931746" y="1266189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xmlns="" id="{82DC75F3-81A8-4549-B8CD-6628F3BCF45B}"/>
                </a:ext>
              </a:extLst>
            </p:cNvPr>
            <p:cNvSpPr/>
            <p:nvPr/>
          </p:nvSpPr>
          <p:spPr>
            <a:xfrm>
              <a:off x="2136229" y="1266189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3" name="文本框 202">
            <a:extLst>
              <a:ext uri="{FF2B5EF4-FFF2-40B4-BE49-F238E27FC236}">
                <a16:creationId xmlns:a16="http://schemas.microsoft.com/office/drawing/2014/main" xmlns="" id="{7A3CC173-EF31-408E-BF3A-1EE4BD3EC577}"/>
              </a:ext>
            </a:extLst>
          </p:cNvPr>
          <p:cNvSpPr txBox="1"/>
          <p:nvPr/>
        </p:nvSpPr>
        <p:spPr>
          <a:xfrm>
            <a:off x="4243599" y="756375"/>
            <a:ext cx="3721342" cy="662554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2800" b="1" dirty="0">
                <a:solidFill>
                  <a:srgbClr val="6CE4D8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垃圾分类的意义</a:t>
            </a:r>
          </a:p>
        </p:txBody>
      </p:sp>
      <p:sp>
        <p:nvSpPr>
          <p:cNvPr id="207" name="矩形 206">
            <a:extLst>
              <a:ext uri="{FF2B5EF4-FFF2-40B4-BE49-F238E27FC236}">
                <a16:creationId xmlns:a16="http://schemas.microsoft.com/office/drawing/2014/main" xmlns="" id="{900B1668-BA2A-4B33-9A72-A967D3FAD4A7}"/>
              </a:ext>
            </a:extLst>
          </p:cNvPr>
          <p:cNvSpPr/>
          <p:nvPr/>
        </p:nvSpPr>
        <p:spPr>
          <a:xfrm>
            <a:off x="1859739" y="3354345"/>
            <a:ext cx="2310756" cy="144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思源宋体 SemiBold" panose="02020600000000000000" pitchFamily="18" charset="-122"/>
                <a:ea typeface="思源宋体 SemiBold" panose="02020600000000000000" pitchFamily="18" charset="-122"/>
                <a:cs typeface="+mn-ea"/>
                <a:sym typeface="+mn-lt"/>
              </a:rPr>
              <a:t>将易腐有机成分为主的厨房垃圾单独分类，为垃圾堆肥提供优质原料，生产处优质有机肥，有利于改善土壤肥力，减少化肥施用量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思源宋体 SemiBold" panose="02020600000000000000" pitchFamily="18" charset="-122"/>
              <a:ea typeface="思源宋体 SemiBold" panose="02020600000000000000" pitchFamily="18" charset="-122"/>
              <a:cs typeface="+mn-ea"/>
              <a:sym typeface="+mn-lt"/>
            </a:endParaRPr>
          </a:p>
        </p:txBody>
      </p:sp>
      <p:sp>
        <p:nvSpPr>
          <p:cNvPr id="212" name="矩形 211">
            <a:extLst>
              <a:ext uri="{FF2B5EF4-FFF2-40B4-BE49-F238E27FC236}">
                <a16:creationId xmlns:a16="http://schemas.microsoft.com/office/drawing/2014/main" xmlns="" id="{C68F36DE-375C-4BCB-A490-7F116A6D30C0}"/>
              </a:ext>
            </a:extLst>
          </p:cNvPr>
          <p:cNvSpPr/>
          <p:nvPr/>
        </p:nvSpPr>
        <p:spPr>
          <a:xfrm>
            <a:off x="5047738" y="3392198"/>
            <a:ext cx="2113064" cy="116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思源宋体 SemiBold" panose="02020600000000000000" pitchFamily="18" charset="-122"/>
                <a:ea typeface="思源宋体 SemiBold" panose="02020600000000000000" pitchFamily="18" charset="-122"/>
                <a:cs typeface="+mn-ea"/>
                <a:sym typeface="+mn-lt"/>
              </a:rPr>
              <a:t>将高含水率的厨房垃圾分离，提高了其他垃圾的焚烧热值，降低了垃圾焚烧二次污染控制难度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思源宋体 SemiBold" panose="02020600000000000000" pitchFamily="18" charset="-122"/>
              <a:ea typeface="思源宋体 SemiBold" panose="02020600000000000000" pitchFamily="18" charset="-122"/>
              <a:cs typeface="+mn-ea"/>
              <a:sym typeface="+mn-lt"/>
            </a:endParaRPr>
          </a:p>
        </p:txBody>
      </p:sp>
      <p:sp>
        <p:nvSpPr>
          <p:cNvPr id="217" name="矩形 216">
            <a:extLst>
              <a:ext uri="{FF2B5EF4-FFF2-40B4-BE49-F238E27FC236}">
                <a16:creationId xmlns:a16="http://schemas.microsoft.com/office/drawing/2014/main" xmlns="" id="{71103C07-CBE7-48E4-9243-5D2503C5F073}"/>
              </a:ext>
            </a:extLst>
          </p:cNvPr>
          <p:cNvSpPr/>
          <p:nvPr/>
        </p:nvSpPr>
        <p:spPr>
          <a:xfrm>
            <a:off x="7469497" y="3373590"/>
            <a:ext cx="2333923" cy="144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思源宋体 SemiBold" panose="02020600000000000000" pitchFamily="18" charset="-122"/>
                <a:ea typeface="思源宋体 SemiBold" panose="02020600000000000000" pitchFamily="18" charset="-122"/>
                <a:cs typeface="+mn-ea"/>
                <a:sym typeface="+mn-lt"/>
              </a:rPr>
              <a:t>将有害垃圾分类出来，减少了垃圾中的重金属、有机污染物、致病菌的含量，有利于垃圾的无害化处理，减少了垃圾处理的水、土壤、大气污染风险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1E3F0D5B-A005-4DFE-B8B4-26E9C4481F6E}"/>
              </a:ext>
            </a:extLst>
          </p:cNvPr>
          <p:cNvGrpSpPr/>
          <p:nvPr/>
        </p:nvGrpSpPr>
        <p:grpSpPr>
          <a:xfrm>
            <a:off x="2690585" y="2482537"/>
            <a:ext cx="754743" cy="754743"/>
            <a:chOff x="1915885" y="3100613"/>
            <a:chExt cx="754743" cy="754743"/>
          </a:xfrm>
        </p:grpSpPr>
        <p:sp>
          <p:nvSpPr>
            <p:cNvPr id="220" name="椭圆 219">
              <a:extLst>
                <a:ext uri="{FF2B5EF4-FFF2-40B4-BE49-F238E27FC236}">
                  <a16:creationId xmlns:a16="http://schemas.microsoft.com/office/drawing/2014/main" xmlns="" id="{FF04AE65-9EBA-4F6A-9032-D0898E5F4A9A}"/>
                </a:ext>
              </a:extLst>
            </p:cNvPr>
            <p:cNvSpPr/>
            <p:nvPr/>
          </p:nvSpPr>
          <p:spPr>
            <a:xfrm>
              <a:off x="1915885" y="3100613"/>
              <a:ext cx="754743" cy="754743"/>
            </a:xfrm>
            <a:prstGeom prst="ellipse">
              <a:avLst/>
            </a:prstGeom>
            <a:gradFill flip="none" rotWithShape="1">
              <a:gsLst>
                <a:gs pos="22000">
                  <a:srgbClr val="6CE4D8"/>
                </a:gs>
                <a:gs pos="91000">
                  <a:srgbClr val="AEF0EA"/>
                </a:gs>
              </a:gsLst>
              <a:lin ang="138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208" name="图形 207" descr="重复">
              <a:extLst>
                <a:ext uri="{FF2B5EF4-FFF2-40B4-BE49-F238E27FC236}">
                  <a16:creationId xmlns:a16="http://schemas.microsoft.com/office/drawing/2014/main" xmlns="" id="{0BFC33DD-258C-4BA1-9BB6-4F1FCA013B6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2060012" y="3254448"/>
              <a:ext cx="424814" cy="424814"/>
            </a:xfrm>
            <a:prstGeom prst="rect">
              <a:avLst/>
            </a:prstGeom>
          </p:spPr>
        </p:pic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EE8B9564-8196-4598-811A-1B16CA3F5B64}"/>
              </a:ext>
            </a:extLst>
          </p:cNvPr>
          <p:cNvGrpSpPr/>
          <p:nvPr/>
        </p:nvGrpSpPr>
        <p:grpSpPr>
          <a:xfrm>
            <a:off x="5655495" y="2482537"/>
            <a:ext cx="754743" cy="754743"/>
            <a:chOff x="5575873" y="2665007"/>
            <a:chExt cx="754743" cy="754743"/>
          </a:xfrm>
        </p:grpSpPr>
        <p:sp>
          <p:nvSpPr>
            <p:cNvPr id="230" name="椭圆 229">
              <a:extLst>
                <a:ext uri="{FF2B5EF4-FFF2-40B4-BE49-F238E27FC236}">
                  <a16:creationId xmlns:a16="http://schemas.microsoft.com/office/drawing/2014/main" xmlns="" id="{175D6286-0852-4A8A-8AB0-C08B619B229C}"/>
                </a:ext>
              </a:extLst>
            </p:cNvPr>
            <p:cNvSpPr/>
            <p:nvPr/>
          </p:nvSpPr>
          <p:spPr>
            <a:xfrm>
              <a:off x="5575873" y="2665007"/>
              <a:ext cx="754743" cy="754743"/>
            </a:xfrm>
            <a:prstGeom prst="ellipse">
              <a:avLst/>
            </a:prstGeom>
            <a:gradFill flip="none" rotWithShape="1">
              <a:gsLst>
                <a:gs pos="22000">
                  <a:srgbClr val="FDA389"/>
                </a:gs>
                <a:gs pos="91000">
                  <a:srgbClr val="FF6FA3"/>
                </a:gs>
              </a:gsLst>
              <a:lin ang="138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213" name="图形 212" descr="篝火">
              <a:extLst>
                <a:ext uri="{FF2B5EF4-FFF2-40B4-BE49-F238E27FC236}">
                  <a16:creationId xmlns:a16="http://schemas.microsoft.com/office/drawing/2014/main" xmlns="" id="{38999C29-06CB-40A2-B668-62317F43EEB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p:blipFill>
          <p:spPr>
            <a:xfrm>
              <a:off x="5752160" y="2826351"/>
              <a:ext cx="436175" cy="436175"/>
            </a:xfrm>
            <a:prstGeom prst="rect">
              <a:avLst/>
            </a:prstGeom>
          </p:spPr>
        </p:pic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9092F6C5-9550-4F1D-9617-7E5B199A0B34}"/>
              </a:ext>
            </a:extLst>
          </p:cNvPr>
          <p:cNvGrpSpPr/>
          <p:nvPr/>
        </p:nvGrpSpPr>
        <p:grpSpPr>
          <a:xfrm>
            <a:off x="8280348" y="2482537"/>
            <a:ext cx="754743" cy="754743"/>
            <a:chOff x="9521373" y="3100613"/>
            <a:chExt cx="754743" cy="754743"/>
          </a:xfrm>
        </p:grpSpPr>
        <p:sp>
          <p:nvSpPr>
            <p:cNvPr id="235" name="椭圆 234">
              <a:extLst>
                <a:ext uri="{FF2B5EF4-FFF2-40B4-BE49-F238E27FC236}">
                  <a16:creationId xmlns:a16="http://schemas.microsoft.com/office/drawing/2014/main" xmlns="" id="{A23C60FC-22D3-47F6-9785-B40AC3895D90}"/>
                </a:ext>
              </a:extLst>
            </p:cNvPr>
            <p:cNvSpPr/>
            <p:nvPr/>
          </p:nvSpPr>
          <p:spPr>
            <a:xfrm>
              <a:off x="9521373" y="3100613"/>
              <a:ext cx="754743" cy="754743"/>
            </a:xfrm>
            <a:prstGeom prst="ellipse">
              <a:avLst/>
            </a:prstGeom>
            <a:gradFill flip="none" rotWithShape="1">
              <a:gsLst>
                <a:gs pos="22000">
                  <a:srgbClr val="6CE4D8"/>
                </a:gs>
                <a:gs pos="91000">
                  <a:srgbClr val="AEF0EA"/>
                </a:gs>
              </a:gsLst>
              <a:lin ang="138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pic>
          <p:nvPicPr>
            <p:cNvPr id="218" name="图形 217" descr="路标">
              <a:extLst>
                <a:ext uri="{FF2B5EF4-FFF2-40B4-BE49-F238E27FC236}">
                  <a16:creationId xmlns:a16="http://schemas.microsoft.com/office/drawing/2014/main" xmlns="" id="{AE3A70FD-E35E-4186-B835-5603DE23442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p:blipFill>
          <p:spPr>
            <a:xfrm>
              <a:off x="9653579" y="3262415"/>
              <a:ext cx="464061" cy="464061"/>
            </a:xfrm>
            <a:prstGeom prst="rect">
              <a:avLst/>
            </a:prstGeom>
          </p:spPr>
        </p:pic>
      </p:grpSp>
      <p:grpSp>
        <p:nvGrpSpPr>
          <p:cNvPr id="119" name="组合 118">
            <a:extLst>
              <a:ext uri="{FF2B5EF4-FFF2-40B4-BE49-F238E27FC236}">
                <a16:creationId xmlns:a16="http://schemas.microsoft.com/office/drawing/2014/main" xmlns="" id="{13C4AC8E-FA2D-4F33-8BAD-86B2F4478E82}"/>
              </a:ext>
            </a:extLst>
          </p:cNvPr>
          <p:cNvGrpSpPr/>
          <p:nvPr/>
        </p:nvGrpSpPr>
        <p:grpSpPr>
          <a:xfrm rot="3077215">
            <a:off x="1415182" y="1513053"/>
            <a:ext cx="494174" cy="526858"/>
            <a:chOff x="654838" y="3486024"/>
            <a:chExt cx="494174" cy="526858"/>
          </a:xfrm>
        </p:grpSpPr>
        <p:cxnSp>
          <p:nvCxnSpPr>
            <p:cNvPr id="152" name="连接符: 曲线 151">
              <a:extLst>
                <a:ext uri="{FF2B5EF4-FFF2-40B4-BE49-F238E27FC236}">
                  <a16:creationId xmlns:a16="http://schemas.microsoft.com/office/drawing/2014/main" xmlns="" id="{10639475-C02F-4D64-9D9E-6CF650606A88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620328" y="3520534"/>
              <a:ext cx="373270" cy="304250"/>
            </a:xfrm>
            <a:prstGeom prst="curvedConnector3">
              <a:avLst/>
            </a:prstGeom>
            <a:ln w="38100">
              <a:solidFill>
                <a:srgbClr val="FEBF9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连接符: 曲线 152">
              <a:extLst>
                <a:ext uri="{FF2B5EF4-FFF2-40B4-BE49-F238E27FC236}">
                  <a16:creationId xmlns:a16="http://schemas.microsoft.com/office/drawing/2014/main" xmlns="" id="{3C169941-2F39-42AA-94C3-C53E1C288ECD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708378" y="3597328"/>
              <a:ext cx="373270" cy="304250"/>
            </a:xfrm>
            <a:prstGeom prst="curvedConnector3">
              <a:avLst/>
            </a:prstGeom>
            <a:ln w="38100">
              <a:solidFill>
                <a:srgbClr val="FEBF9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连接符: 曲线 153">
              <a:extLst>
                <a:ext uri="{FF2B5EF4-FFF2-40B4-BE49-F238E27FC236}">
                  <a16:creationId xmlns:a16="http://schemas.microsoft.com/office/drawing/2014/main" xmlns="" id="{76970DD7-AE5F-4DE6-B2F4-DFCC61D845BF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810252" y="3674122"/>
              <a:ext cx="373270" cy="304250"/>
            </a:xfrm>
            <a:prstGeom prst="curvedConnector3">
              <a:avLst/>
            </a:prstGeom>
            <a:ln w="38100">
              <a:solidFill>
                <a:srgbClr val="FEBF9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5" name="组合 154">
            <a:extLst>
              <a:ext uri="{FF2B5EF4-FFF2-40B4-BE49-F238E27FC236}">
                <a16:creationId xmlns:a16="http://schemas.microsoft.com/office/drawing/2014/main" xmlns="" id="{17E73929-CF94-4393-BC06-F116989D9CAF}"/>
              </a:ext>
            </a:extLst>
          </p:cNvPr>
          <p:cNvGrpSpPr/>
          <p:nvPr/>
        </p:nvGrpSpPr>
        <p:grpSpPr>
          <a:xfrm rot="2637362">
            <a:off x="10550006" y="4532547"/>
            <a:ext cx="494174" cy="526858"/>
            <a:chOff x="654838" y="3486024"/>
            <a:chExt cx="494174" cy="526858"/>
          </a:xfrm>
        </p:grpSpPr>
        <p:cxnSp>
          <p:nvCxnSpPr>
            <p:cNvPr id="156" name="连接符: 曲线 155">
              <a:extLst>
                <a:ext uri="{FF2B5EF4-FFF2-40B4-BE49-F238E27FC236}">
                  <a16:creationId xmlns:a16="http://schemas.microsoft.com/office/drawing/2014/main" xmlns="" id="{A1167CB8-26F6-41D5-AC91-A870C078F49B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620328" y="3520534"/>
              <a:ext cx="373270" cy="304250"/>
            </a:xfrm>
            <a:prstGeom prst="curvedConnector3">
              <a:avLst/>
            </a:prstGeom>
            <a:ln w="38100">
              <a:solidFill>
                <a:srgbClr val="6CE4D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连接符: 曲线 156">
              <a:extLst>
                <a:ext uri="{FF2B5EF4-FFF2-40B4-BE49-F238E27FC236}">
                  <a16:creationId xmlns:a16="http://schemas.microsoft.com/office/drawing/2014/main" xmlns="" id="{7E4B976A-E889-47EF-82E3-D918F7602411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708378" y="3597328"/>
              <a:ext cx="373270" cy="304250"/>
            </a:xfrm>
            <a:prstGeom prst="curvedConnector3">
              <a:avLst/>
            </a:prstGeom>
            <a:ln w="38100">
              <a:solidFill>
                <a:srgbClr val="6CE4D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连接符: 曲线 157">
              <a:extLst>
                <a:ext uri="{FF2B5EF4-FFF2-40B4-BE49-F238E27FC236}">
                  <a16:creationId xmlns:a16="http://schemas.microsoft.com/office/drawing/2014/main" xmlns="" id="{A5BEF7DF-55AB-45D8-AAA7-8B8F49F840A1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810252" y="3674122"/>
              <a:ext cx="373270" cy="304250"/>
            </a:xfrm>
            <a:prstGeom prst="curvedConnector3">
              <a:avLst/>
            </a:prstGeom>
            <a:ln w="38100">
              <a:solidFill>
                <a:srgbClr val="6CE4D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705305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直角三角形 2">
            <a:extLst>
              <a:ext uri="{FF2B5EF4-FFF2-40B4-BE49-F238E27FC236}">
                <a16:creationId xmlns:a16="http://schemas.microsoft.com/office/drawing/2014/main" xmlns="" id="{F7E24204-9B3F-4D24-90C7-3E9802522296}"/>
              </a:ext>
            </a:extLst>
          </p:cNvPr>
          <p:cNvSpPr/>
          <p:nvPr/>
        </p:nvSpPr>
        <p:spPr>
          <a:xfrm rot="5400000">
            <a:off x="1501140" y="-1501140"/>
            <a:ext cx="2621280" cy="5623560"/>
          </a:xfrm>
          <a:prstGeom prst="rtTriangle">
            <a:avLst/>
          </a:pr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直角三角形 3">
            <a:extLst>
              <a:ext uri="{FF2B5EF4-FFF2-40B4-BE49-F238E27FC236}">
                <a16:creationId xmlns:a16="http://schemas.microsoft.com/office/drawing/2014/main" xmlns="" id="{B865E013-0E0E-4A31-A8B9-0B7BC71EC8EC}"/>
              </a:ext>
            </a:extLst>
          </p:cNvPr>
          <p:cNvSpPr/>
          <p:nvPr/>
        </p:nvSpPr>
        <p:spPr>
          <a:xfrm rot="16200000" flipV="1">
            <a:off x="4518660" y="-4152900"/>
            <a:ext cx="2621280" cy="11658600"/>
          </a:xfrm>
          <a:prstGeom prst="rtTriangle">
            <a:avLst/>
          </a:prstGeom>
          <a:solidFill>
            <a:schemeClr val="bg1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xmlns="" id="{EF8E6B70-4DF7-446C-A22F-B4A80903E9F9}"/>
              </a:ext>
            </a:extLst>
          </p:cNvPr>
          <p:cNvSpPr/>
          <p:nvPr/>
        </p:nvSpPr>
        <p:spPr>
          <a:xfrm rot="16200000" flipV="1">
            <a:off x="8474533" y="3155101"/>
            <a:ext cx="1224634" cy="6210300"/>
          </a:xfrm>
          <a:custGeom>
            <a:avLst/>
            <a:gdLst>
              <a:gd name="connsiteX0" fmla="*/ 1224634 w 1224634"/>
              <a:gd name="connsiteY0" fmla="*/ 3308914 h 6210300"/>
              <a:gd name="connsiteX1" fmla="*/ 57871 w 1224634"/>
              <a:gd name="connsiteY1" fmla="*/ 0 h 6210300"/>
              <a:gd name="connsiteX2" fmla="*/ 0 w 1224634"/>
              <a:gd name="connsiteY2" fmla="*/ 0 h 6210300"/>
              <a:gd name="connsiteX3" fmla="*/ 0 w 1224634"/>
              <a:gd name="connsiteY3" fmla="*/ 6210300 h 6210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4634" h="6210300">
                <a:moveTo>
                  <a:pt x="1224634" y="3308914"/>
                </a:moveTo>
                <a:lnTo>
                  <a:pt x="57871" y="0"/>
                </a:lnTo>
                <a:lnTo>
                  <a:pt x="0" y="0"/>
                </a:lnTo>
                <a:lnTo>
                  <a:pt x="0" y="6210300"/>
                </a:lnTo>
                <a:close/>
              </a:path>
            </a:pathLst>
          </a:cu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直角三角形 9">
            <a:extLst>
              <a:ext uri="{FF2B5EF4-FFF2-40B4-BE49-F238E27FC236}">
                <a16:creationId xmlns:a16="http://schemas.microsoft.com/office/drawing/2014/main" xmlns="" id="{FDE7C188-8D5F-49E8-95D0-2725FD2276D2}"/>
              </a:ext>
            </a:extLst>
          </p:cNvPr>
          <p:cNvSpPr/>
          <p:nvPr/>
        </p:nvSpPr>
        <p:spPr>
          <a:xfrm rot="5400000" flipH="1" flipV="1">
            <a:off x="7776210" y="2456778"/>
            <a:ext cx="2621280" cy="6210300"/>
          </a:xfrm>
          <a:prstGeom prst="rtTriangle">
            <a:avLst/>
          </a:prstGeom>
          <a:solidFill>
            <a:srgbClr val="6CE4D8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F1F5570E-3C14-4CE4-B287-3C27800D506F}"/>
              </a:ext>
            </a:extLst>
          </p:cNvPr>
          <p:cNvSpPr/>
          <p:nvPr/>
        </p:nvSpPr>
        <p:spPr>
          <a:xfrm>
            <a:off x="387143" y="438150"/>
            <a:ext cx="11434255" cy="59817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203200" dist="1016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44FECEC9-D1A4-482C-BA00-D39757EEF398}"/>
              </a:ext>
            </a:extLst>
          </p:cNvPr>
          <p:cNvGrpSpPr/>
          <p:nvPr/>
        </p:nvGrpSpPr>
        <p:grpSpPr>
          <a:xfrm>
            <a:off x="9754320" y="5647934"/>
            <a:ext cx="1501586" cy="545543"/>
            <a:chOff x="704850" y="790853"/>
            <a:chExt cx="1501586" cy="545543"/>
          </a:xfrm>
          <a:solidFill>
            <a:srgbClr val="6CE4D8"/>
          </a:solidFill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B0F1AC96-D8CA-4DF7-A071-5951BA09570B}"/>
                </a:ext>
              </a:extLst>
            </p:cNvPr>
            <p:cNvSpPr/>
            <p:nvPr/>
          </p:nvSpPr>
          <p:spPr>
            <a:xfrm>
              <a:off x="704850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xmlns="" id="{E443033E-9FE2-4A3A-A147-AF753C159866}"/>
                </a:ext>
              </a:extLst>
            </p:cNvPr>
            <p:cNvSpPr/>
            <p:nvPr/>
          </p:nvSpPr>
          <p:spPr>
            <a:xfrm>
              <a:off x="909333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xmlns="" id="{99DC4B36-1465-40AF-9AD2-043D150CAA0A}"/>
                </a:ext>
              </a:extLst>
            </p:cNvPr>
            <p:cNvSpPr/>
            <p:nvPr/>
          </p:nvSpPr>
          <p:spPr>
            <a:xfrm>
              <a:off x="1113815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E52D0A9C-14C4-4972-B75C-89212E8C9800}"/>
                </a:ext>
              </a:extLst>
            </p:cNvPr>
            <p:cNvSpPr/>
            <p:nvPr/>
          </p:nvSpPr>
          <p:spPr>
            <a:xfrm>
              <a:off x="1318298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xmlns="" id="{FA9E84C1-03C6-4AEE-BC0B-1D3D48A8B130}"/>
                </a:ext>
              </a:extLst>
            </p:cNvPr>
            <p:cNvSpPr/>
            <p:nvPr/>
          </p:nvSpPr>
          <p:spPr>
            <a:xfrm>
              <a:off x="1522781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37437E9F-256B-4006-A2B2-8DACDC9CEEF9}"/>
                </a:ext>
              </a:extLst>
            </p:cNvPr>
            <p:cNvSpPr/>
            <p:nvPr/>
          </p:nvSpPr>
          <p:spPr>
            <a:xfrm>
              <a:off x="1727263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xmlns="" id="{132AE2F1-B4DB-422B-A613-3E9CAEC5AAB1}"/>
                </a:ext>
              </a:extLst>
            </p:cNvPr>
            <p:cNvSpPr/>
            <p:nvPr/>
          </p:nvSpPr>
          <p:spPr>
            <a:xfrm>
              <a:off x="1931746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xmlns="" id="{9EBF5235-1F3F-4374-A86E-A71574A387F5}"/>
                </a:ext>
              </a:extLst>
            </p:cNvPr>
            <p:cNvSpPr/>
            <p:nvPr/>
          </p:nvSpPr>
          <p:spPr>
            <a:xfrm>
              <a:off x="2136229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xmlns="" id="{64E7E9D7-E982-461F-B7C6-EBCEFFA249B9}"/>
                </a:ext>
              </a:extLst>
            </p:cNvPr>
            <p:cNvSpPr/>
            <p:nvPr/>
          </p:nvSpPr>
          <p:spPr>
            <a:xfrm>
              <a:off x="704850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xmlns="" id="{C42448B4-838F-435C-B627-0257D0834710}"/>
                </a:ext>
              </a:extLst>
            </p:cNvPr>
            <p:cNvSpPr/>
            <p:nvPr/>
          </p:nvSpPr>
          <p:spPr>
            <a:xfrm>
              <a:off x="909333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AA5EF41E-C895-4B5F-AEE5-47CF045CAAE0}"/>
                </a:ext>
              </a:extLst>
            </p:cNvPr>
            <p:cNvSpPr/>
            <p:nvPr/>
          </p:nvSpPr>
          <p:spPr>
            <a:xfrm>
              <a:off x="1113815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xmlns="" id="{AA38B387-0A20-45B1-8FAD-A151E5BAC19D}"/>
                </a:ext>
              </a:extLst>
            </p:cNvPr>
            <p:cNvSpPr/>
            <p:nvPr/>
          </p:nvSpPr>
          <p:spPr>
            <a:xfrm>
              <a:off x="1318298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xmlns="" id="{4C19A2A6-CCD7-4E1D-8F49-9B7AC7BF7CEE}"/>
                </a:ext>
              </a:extLst>
            </p:cNvPr>
            <p:cNvSpPr/>
            <p:nvPr/>
          </p:nvSpPr>
          <p:spPr>
            <a:xfrm>
              <a:off x="1522781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xmlns="" id="{99123D8B-5A75-401B-BE2D-28EFCA88F169}"/>
                </a:ext>
              </a:extLst>
            </p:cNvPr>
            <p:cNvSpPr/>
            <p:nvPr/>
          </p:nvSpPr>
          <p:spPr>
            <a:xfrm>
              <a:off x="1727263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xmlns="" id="{4EB4BE0C-673E-45E2-8B17-29E8CC45EC0F}"/>
                </a:ext>
              </a:extLst>
            </p:cNvPr>
            <p:cNvSpPr/>
            <p:nvPr/>
          </p:nvSpPr>
          <p:spPr>
            <a:xfrm>
              <a:off x="1931746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DCA1EEB6-D7B0-417C-8C56-403320EC7AD5}"/>
                </a:ext>
              </a:extLst>
            </p:cNvPr>
            <p:cNvSpPr/>
            <p:nvPr/>
          </p:nvSpPr>
          <p:spPr>
            <a:xfrm>
              <a:off x="2136229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8F4FD3B3-34FC-442C-86F5-8F33F59D3403}"/>
                </a:ext>
              </a:extLst>
            </p:cNvPr>
            <p:cNvSpPr/>
            <p:nvPr/>
          </p:nvSpPr>
          <p:spPr>
            <a:xfrm>
              <a:off x="704850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A8C76678-052D-4F6F-B3CC-19FEFA6ABB82}"/>
                </a:ext>
              </a:extLst>
            </p:cNvPr>
            <p:cNvSpPr/>
            <p:nvPr/>
          </p:nvSpPr>
          <p:spPr>
            <a:xfrm>
              <a:off x="909333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29DE4A4D-C47B-405E-B1C0-B44EC2604B5F}"/>
                </a:ext>
              </a:extLst>
            </p:cNvPr>
            <p:cNvSpPr/>
            <p:nvPr/>
          </p:nvSpPr>
          <p:spPr>
            <a:xfrm>
              <a:off x="1113815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8F92159A-6062-4CC3-B8A5-E58DC48E8E4E}"/>
                </a:ext>
              </a:extLst>
            </p:cNvPr>
            <p:cNvSpPr/>
            <p:nvPr/>
          </p:nvSpPr>
          <p:spPr>
            <a:xfrm>
              <a:off x="1318298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890D5E89-D692-4B2B-A86B-70F8F5ED67BD}"/>
                </a:ext>
              </a:extLst>
            </p:cNvPr>
            <p:cNvSpPr/>
            <p:nvPr/>
          </p:nvSpPr>
          <p:spPr>
            <a:xfrm>
              <a:off x="1522781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F0053999-2CEF-48B3-8E4E-D9181E3732F6}"/>
                </a:ext>
              </a:extLst>
            </p:cNvPr>
            <p:cNvSpPr/>
            <p:nvPr/>
          </p:nvSpPr>
          <p:spPr>
            <a:xfrm>
              <a:off x="1727263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744D34A9-5C1C-4227-8225-911C72BC76C8}"/>
                </a:ext>
              </a:extLst>
            </p:cNvPr>
            <p:cNvSpPr/>
            <p:nvPr/>
          </p:nvSpPr>
          <p:spPr>
            <a:xfrm>
              <a:off x="1931746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847E8AF5-A358-47BB-8FF8-A083EDC489AB}"/>
                </a:ext>
              </a:extLst>
            </p:cNvPr>
            <p:cNvSpPr/>
            <p:nvPr/>
          </p:nvSpPr>
          <p:spPr>
            <a:xfrm>
              <a:off x="2136229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7A258B0C-BBB6-41C0-80B3-737CB16D7A3E}"/>
                </a:ext>
              </a:extLst>
            </p:cNvPr>
            <p:cNvSpPr/>
            <p:nvPr/>
          </p:nvSpPr>
          <p:spPr>
            <a:xfrm>
              <a:off x="704850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5F2AE71C-3705-4857-A23B-EC5811FE50BD}"/>
                </a:ext>
              </a:extLst>
            </p:cNvPr>
            <p:cNvSpPr/>
            <p:nvPr/>
          </p:nvSpPr>
          <p:spPr>
            <a:xfrm>
              <a:off x="909333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4A7DEA65-F5A9-4629-B93A-6A2964F36F9A}"/>
                </a:ext>
              </a:extLst>
            </p:cNvPr>
            <p:cNvSpPr/>
            <p:nvPr/>
          </p:nvSpPr>
          <p:spPr>
            <a:xfrm>
              <a:off x="1113815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1B68B771-5A07-47F8-B302-9343CA5CD022}"/>
                </a:ext>
              </a:extLst>
            </p:cNvPr>
            <p:cNvSpPr/>
            <p:nvPr/>
          </p:nvSpPr>
          <p:spPr>
            <a:xfrm>
              <a:off x="1318298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ACDB201F-6883-4A4E-AAD4-A3CFA4AC2E31}"/>
                </a:ext>
              </a:extLst>
            </p:cNvPr>
            <p:cNvSpPr/>
            <p:nvPr/>
          </p:nvSpPr>
          <p:spPr>
            <a:xfrm>
              <a:off x="1522781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B0AEF920-34E0-4E52-9FA5-FEBBE670A358}"/>
                </a:ext>
              </a:extLst>
            </p:cNvPr>
            <p:cNvSpPr/>
            <p:nvPr/>
          </p:nvSpPr>
          <p:spPr>
            <a:xfrm>
              <a:off x="1727263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0ECB361A-C97F-4A10-82C8-9062E7EEE876}"/>
                </a:ext>
              </a:extLst>
            </p:cNvPr>
            <p:cNvSpPr/>
            <p:nvPr/>
          </p:nvSpPr>
          <p:spPr>
            <a:xfrm>
              <a:off x="1931746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927D9799-7A6C-4DAB-895B-CF69BD6E6809}"/>
                </a:ext>
              </a:extLst>
            </p:cNvPr>
            <p:cNvSpPr/>
            <p:nvPr/>
          </p:nvSpPr>
          <p:spPr>
            <a:xfrm>
              <a:off x="2136229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xmlns="" id="{F4F29619-BDD1-4C0C-8FE1-C447109A07E3}"/>
              </a:ext>
            </a:extLst>
          </p:cNvPr>
          <p:cNvGrpSpPr/>
          <p:nvPr/>
        </p:nvGrpSpPr>
        <p:grpSpPr>
          <a:xfrm>
            <a:off x="654838" y="3486024"/>
            <a:ext cx="494174" cy="526858"/>
            <a:chOff x="654838" y="3486024"/>
            <a:chExt cx="494174" cy="526858"/>
          </a:xfrm>
        </p:grpSpPr>
        <p:cxnSp>
          <p:nvCxnSpPr>
            <p:cNvPr id="59" name="连接符: 曲线 58">
              <a:extLst>
                <a:ext uri="{FF2B5EF4-FFF2-40B4-BE49-F238E27FC236}">
                  <a16:creationId xmlns:a16="http://schemas.microsoft.com/office/drawing/2014/main" xmlns="" id="{79C768C2-D137-48E4-90B0-90B578EE9A97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620328" y="3520534"/>
              <a:ext cx="373270" cy="304250"/>
            </a:xfrm>
            <a:prstGeom prst="curvedConnector3">
              <a:avLst/>
            </a:prstGeom>
            <a:ln w="38100">
              <a:solidFill>
                <a:srgbClr val="FEBF9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连接符: 曲线 61">
              <a:extLst>
                <a:ext uri="{FF2B5EF4-FFF2-40B4-BE49-F238E27FC236}">
                  <a16:creationId xmlns:a16="http://schemas.microsoft.com/office/drawing/2014/main" xmlns="" id="{B1991E84-2575-4F9C-ACD4-5AD6E9FE51BA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708378" y="3597328"/>
              <a:ext cx="373270" cy="304250"/>
            </a:xfrm>
            <a:prstGeom prst="curvedConnector3">
              <a:avLst/>
            </a:prstGeom>
            <a:ln w="38100">
              <a:solidFill>
                <a:srgbClr val="FEBF9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连接符: 曲线 62">
              <a:extLst>
                <a:ext uri="{FF2B5EF4-FFF2-40B4-BE49-F238E27FC236}">
                  <a16:creationId xmlns:a16="http://schemas.microsoft.com/office/drawing/2014/main" xmlns="" id="{902659E8-AC16-4154-AB50-4A4449C45BED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810252" y="3674122"/>
              <a:ext cx="373270" cy="304250"/>
            </a:xfrm>
            <a:prstGeom prst="curvedConnector3">
              <a:avLst/>
            </a:prstGeom>
            <a:ln w="38100">
              <a:solidFill>
                <a:srgbClr val="FEBF9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xmlns="" id="{BDE234DC-EFC3-4F62-BF4E-0F468371CDF4}"/>
              </a:ext>
            </a:extLst>
          </p:cNvPr>
          <p:cNvGrpSpPr/>
          <p:nvPr/>
        </p:nvGrpSpPr>
        <p:grpSpPr>
          <a:xfrm>
            <a:off x="10804336" y="981414"/>
            <a:ext cx="494174" cy="526858"/>
            <a:chOff x="654838" y="3486024"/>
            <a:chExt cx="494174" cy="526858"/>
          </a:xfrm>
        </p:grpSpPr>
        <p:cxnSp>
          <p:nvCxnSpPr>
            <p:cNvPr id="66" name="连接符: 曲线 65">
              <a:extLst>
                <a:ext uri="{FF2B5EF4-FFF2-40B4-BE49-F238E27FC236}">
                  <a16:creationId xmlns:a16="http://schemas.microsoft.com/office/drawing/2014/main" xmlns="" id="{8459E937-7F89-469A-987D-5A8044A9357F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620328" y="3520534"/>
              <a:ext cx="373270" cy="304250"/>
            </a:xfrm>
            <a:prstGeom prst="curvedConnector3">
              <a:avLst/>
            </a:prstGeom>
            <a:ln w="38100">
              <a:solidFill>
                <a:srgbClr val="6CE4D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连接符: 曲线 66">
              <a:extLst>
                <a:ext uri="{FF2B5EF4-FFF2-40B4-BE49-F238E27FC236}">
                  <a16:creationId xmlns:a16="http://schemas.microsoft.com/office/drawing/2014/main" xmlns="" id="{068197AF-4186-4BDD-98B0-52E75BFB78C2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708378" y="3597328"/>
              <a:ext cx="373270" cy="304250"/>
            </a:xfrm>
            <a:prstGeom prst="curvedConnector3">
              <a:avLst/>
            </a:prstGeom>
            <a:ln w="38100">
              <a:solidFill>
                <a:srgbClr val="6CE4D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连接符: 曲线 67">
              <a:extLst>
                <a:ext uri="{FF2B5EF4-FFF2-40B4-BE49-F238E27FC236}">
                  <a16:creationId xmlns:a16="http://schemas.microsoft.com/office/drawing/2014/main" xmlns="" id="{53A85503-8E53-48F1-8643-E6D0274E5511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810252" y="3674122"/>
              <a:ext cx="373270" cy="304250"/>
            </a:xfrm>
            <a:prstGeom prst="curvedConnector3">
              <a:avLst/>
            </a:prstGeom>
            <a:ln w="38100">
              <a:solidFill>
                <a:srgbClr val="6CE4D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0" name="椭圆 69">
            <a:extLst>
              <a:ext uri="{FF2B5EF4-FFF2-40B4-BE49-F238E27FC236}">
                <a16:creationId xmlns:a16="http://schemas.microsoft.com/office/drawing/2014/main" xmlns="" id="{F30FE095-1FEF-4CA0-898A-52184F981636}"/>
              </a:ext>
            </a:extLst>
          </p:cNvPr>
          <p:cNvSpPr/>
          <p:nvPr/>
        </p:nvSpPr>
        <p:spPr>
          <a:xfrm>
            <a:off x="-449773" y="6276370"/>
            <a:ext cx="932628" cy="932628"/>
          </a:xfrm>
          <a:prstGeom prst="ellipse">
            <a:avLst/>
          </a:prstGeom>
          <a:solidFill>
            <a:srgbClr val="6CE4D8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>
            <a:extLst>
              <a:ext uri="{FF2B5EF4-FFF2-40B4-BE49-F238E27FC236}">
                <a16:creationId xmlns:a16="http://schemas.microsoft.com/office/drawing/2014/main" xmlns="" id="{67F0B6E5-0F44-4813-A796-35066E260B08}"/>
              </a:ext>
            </a:extLst>
          </p:cNvPr>
          <p:cNvSpPr/>
          <p:nvPr/>
        </p:nvSpPr>
        <p:spPr>
          <a:xfrm>
            <a:off x="2965612" y="1914908"/>
            <a:ext cx="5790583" cy="700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思源宋体 SemiBold" panose="02020600000000000000" pitchFamily="18" charset="-122"/>
                <a:ea typeface="思源宋体 SemiBold" panose="02020600000000000000" pitchFamily="18" charset="-122"/>
                <a:cs typeface="+mn-ea"/>
                <a:sym typeface="+mn-lt"/>
              </a:rPr>
              <a:t>将不同类别的垃圾进行了分流、使最终进入卫生填埋的量大大减少，延长了填埋场的使用寿命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思源宋体 SemiBold" panose="02020600000000000000" pitchFamily="18" charset="-122"/>
              <a:ea typeface="思源宋体 SemiBold" panose="02020600000000000000" pitchFamily="18" charset="-122"/>
              <a:cs typeface="+mn-ea"/>
              <a:sym typeface="+mn-lt"/>
            </a:endParaRPr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xmlns="" id="{B1734D06-B47B-46CE-BF77-E8255E6971E1}"/>
              </a:ext>
            </a:extLst>
          </p:cNvPr>
          <p:cNvSpPr/>
          <p:nvPr/>
        </p:nvSpPr>
        <p:spPr>
          <a:xfrm>
            <a:off x="2786984" y="1914908"/>
            <a:ext cx="45719" cy="70076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>
            <a:extLst>
              <a:ext uri="{FF2B5EF4-FFF2-40B4-BE49-F238E27FC236}">
                <a16:creationId xmlns:a16="http://schemas.microsoft.com/office/drawing/2014/main" xmlns="" id="{3427ECE6-289B-4274-9B23-844190C8ABB1}"/>
              </a:ext>
            </a:extLst>
          </p:cNvPr>
          <p:cNvSpPr/>
          <p:nvPr/>
        </p:nvSpPr>
        <p:spPr>
          <a:xfrm>
            <a:off x="2965613" y="3231589"/>
            <a:ext cx="4849276" cy="700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思源宋体 SemiBold" panose="02020600000000000000" pitchFamily="18" charset="-122"/>
                <a:ea typeface="思源宋体 SemiBold" panose="02020600000000000000" pitchFamily="18" charset="-122"/>
                <a:cs typeface="+mn-ea"/>
                <a:sym typeface="+mn-lt"/>
              </a:rPr>
              <a:t>提高了废品回收利用比例，减少了原材料的需求，减少二氧化碳的排放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思源宋体 SemiBold" panose="02020600000000000000" pitchFamily="18" charset="-122"/>
                <a:ea typeface="思源宋体 SemiBold" panose="02020600000000000000" pitchFamily="18" charset="-122"/>
                <a:cs typeface="+mn-ea"/>
                <a:sym typeface="+mn-lt"/>
              </a:rPr>
              <a:t>;</a:t>
            </a:r>
          </a:p>
        </p:txBody>
      </p:sp>
      <p:sp>
        <p:nvSpPr>
          <p:cNvPr id="76" name="矩形 75">
            <a:extLst>
              <a:ext uri="{FF2B5EF4-FFF2-40B4-BE49-F238E27FC236}">
                <a16:creationId xmlns:a16="http://schemas.microsoft.com/office/drawing/2014/main" xmlns="" id="{D7634295-89B9-457B-91D3-DACE08984CE2}"/>
              </a:ext>
            </a:extLst>
          </p:cNvPr>
          <p:cNvSpPr/>
          <p:nvPr/>
        </p:nvSpPr>
        <p:spPr>
          <a:xfrm>
            <a:off x="2786983" y="3231588"/>
            <a:ext cx="45719" cy="70076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4431F19E-6EFF-4926-9335-0AFA626EB69A}"/>
              </a:ext>
            </a:extLst>
          </p:cNvPr>
          <p:cNvSpPr/>
          <p:nvPr/>
        </p:nvSpPr>
        <p:spPr>
          <a:xfrm>
            <a:off x="2965613" y="4579076"/>
            <a:ext cx="5281833" cy="700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思源宋体 SemiBold" panose="02020600000000000000" pitchFamily="18" charset="-122"/>
                <a:ea typeface="思源宋体 SemiBold" panose="02020600000000000000" pitchFamily="18" charset="-122"/>
                <a:cs typeface="+mn-ea"/>
                <a:sym typeface="+mn-lt"/>
              </a:rPr>
              <a:t>普及环保与垃圾的知识，提升全社会对环卫行业的认知，减少环卫工人的工作难度，形成尊重、关心环卫工人的氛围。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58E303DC-0062-4CB1-9E2D-1B39138BC0B8}"/>
              </a:ext>
            </a:extLst>
          </p:cNvPr>
          <p:cNvSpPr/>
          <p:nvPr/>
        </p:nvSpPr>
        <p:spPr>
          <a:xfrm>
            <a:off x="2786982" y="4579076"/>
            <a:ext cx="45719" cy="70076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C2DEEEF5-4276-4B32-8524-310D5AD3358C}"/>
              </a:ext>
            </a:extLst>
          </p:cNvPr>
          <p:cNvGrpSpPr/>
          <p:nvPr/>
        </p:nvGrpSpPr>
        <p:grpSpPr>
          <a:xfrm>
            <a:off x="1639927" y="1849360"/>
            <a:ext cx="754743" cy="754743"/>
            <a:chOff x="1598640" y="1849360"/>
            <a:chExt cx="754743" cy="754743"/>
          </a:xfrm>
        </p:grpSpPr>
        <p:sp>
          <p:nvSpPr>
            <p:cNvPr id="87" name="椭圆 86">
              <a:extLst>
                <a:ext uri="{FF2B5EF4-FFF2-40B4-BE49-F238E27FC236}">
                  <a16:creationId xmlns:a16="http://schemas.microsoft.com/office/drawing/2014/main" xmlns="" id="{C48ED753-AB12-4448-9743-D080754BA3E5}"/>
                </a:ext>
              </a:extLst>
            </p:cNvPr>
            <p:cNvSpPr/>
            <p:nvPr/>
          </p:nvSpPr>
          <p:spPr>
            <a:xfrm>
              <a:off x="1598640" y="1849360"/>
              <a:ext cx="754743" cy="754743"/>
            </a:xfrm>
            <a:prstGeom prst="ellipse">
              <a:avLst/>
            </a:prstGeom>
            <a:gradFill flip="none" rotWithShape="1">
              <a:gsLst>
                <a:gs pos="22000">
                  <a:srgbClr val="6CE4D8"/>
                </a:gs>
                <a:gs pos="91000">
                  <a:srgbClr val="AEF0EA"/>
                </a:gs>
              </a:gsLst>
              <a:lin ang="138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pic>
          <p:nvPicPr>
            <p:cNvPr id="72" name="图形 71" descr="路标">
              <a:extLst>
                <a:ext uri="{FF2B5EF4-FFF2-40B4-BE49-F238E27FC236}">
                  <a16:creationId xmlns:a16="http://schemas.microsoft.com/office/drawing/2014/main" xmlns="" id="{DCA97A2B-E27D-4538-8AE1-94EEFB929AB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1695716" y="1946436"/>
              <a:ext cx="560591" cy="560591"/>
            </a:xfrm>
            <a:prstGeom prst="rect">
              <a:avLst/>
            </a:prstGeom>
          </p:spPr>
        </p:pic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A690A1FF-8C78-4E27-B226-1C3E778C2637}"/>
              </a:ext>
            </a:extLst>
          </p:cNvPr>
          <p:cNvGrpSpPr/>
          <p:nvPr/>
        </p:nvGrpSpPr>
        <p:grpSpPr>
          <a:xfrm>
            <a:off x="1639927" y="3227370"/>
            <a:ext cx="754743" cy="754743"/>
            <a:chOff x="1639927" y="3227370"/>
            <a:chExt cx="754743" cy="754743"/>
          </a:xfrm>
        </p:grpSpPr>
        <p:sp>
          <p:nvSpPr>
            <p:cNvPr id="90" name="椭圆 89">
              <a:extLst>
                <a:ext uri="{FF2B5EF4-FFF2-40B4-BE49-F238E27FC236}">
                  <a16:creationId xmlns:a16="http://schemas.microsoft.com/office/drawing/2014/main" xmlns="" id="{989E6699-44B5-49CA-8FD8-89F7B72674B1}"/>
                </a:ext>
              </a:extLst>
            </p:cNvPr>
            <p:cNvSpPr/>
            <p:nvPr/>
          </p:nvSpPr>
          <p:spPr>
            <a:xfrm>
              <a:off x="1639927" y="3227370"/>
              <a:ext cx="754743" cy="754743"/>
            </a:xfrm>
            <a:prstGeom prst="ellipse">
              <a:avLst/>
            </a:prstGeom>
            <a:gradFill flip="none" rotWithShape="1">
              <a:gsLst>
                <a:gs pos="22000">
                  <a:srgbClr val="FDA389"/>
                </a:gs>
                <a:gs pos="91000">
                  <a:srgbClr val="FF6FA3"/>
                </a:gs>
              </a:gsLst>
              <a:lin ang="138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78" name="图形 77" descr="重复">
              <a:extLst>
                <a:ext uri="{FF2B5EF4-FFF2-40B4-BE49-F238E27FC236}">
                  <a16:creationId xmlns:a16="http://schemas.microsoft.com/office/drawing/2014/main" xmlns="" id="{22545C76-5E79-4F08-ACDA-6E3FDCBB232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p:blipFill>
          <p:spPr>
            <a:xfrm>
              <a:off x="1751589" y="3339032"/>
              <a:ext cx="531418" cy="531418"/>
            </a:xfrm>
            <a:prstGeom prst="rect">
              <a:avLst/>
            </a:prstGeom>
          </p:spPr>
        </p:pic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73AB534A-2FCF-413B-BB1B-3B160945BC77}"/>
              </a:ext>
            </a:extLst>
          </p:cNvPr>
          <p:cNvGrpSpPr/>
          <p:nvPr/>
        </p:nvGrpSpPr>
        <p:grpSpPr>
          <a:xfrm>
            <a:off x="1639927" y="4540342"/>
            <a:ext cx="754743" cy="754743"/>
            <a:chOff x="1633381" y="4540342"/>
            <a:chExt cx="754743" cy="754743"/>
          </a:xfrm>
        </p:grpSpPr>
        <p:sp>
          <p:nvSpPr>
            <p:cNvPr id="93" name="椭圆 92">
              <a:extLst>
                <a:ext uri="{FF2B5EF4-FFF2-40B4-BE49-F238E27FC236}">
                  <a16:creationId xmlns:a16="http://schemas.microsoft.com/office/drawing/2014/main" xmlns="" id="{8319F42E-2D9A-4B74-8AD7-B37C0346B9B3}"/>
                </a:ext>
              </a:extLst>
            </p:cNvPr>
            <p:cNvSpPr/>
            <p:nvPr/>
          </p:nvSpPr>
          <p:spPr>
            <a:xfrm>
              <a:off x="1633381" y="4540342"/>
              <a:ext cx="754743" cy="754743"/>
            </a:xfrm>
            <a:prstGeom prst="ellipse">
              <a:avLst/>
            </a:prstGeom>
            <a:gradFill flip="none" rotWithShape="1">
              <a:gsLst>
                <a:gs pos="22000">
                  <a:srgbClr val="6CE4D8"/>
                </a:gs>
                <a:gs pos="91000">
                  <a:srgbClr val="AEF0EA"/>
                </a:gs>
              </a:gsLst>
              <a:lin ang="138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pic>
          <p:nvPicPr>
            <p:cNvPr id="84" name="图形 83" descr="肌肉发达的手臂">
              <a:extLst>
                <a:ext uri="{FF2B5EF4-FFF2-40B4-BE49-F238E27FC236}">
                  <a16:creationId xmlns:a16="http://schemas.microsoft.com/office/drawing/2014/main" xmlns="" id="{D43B15F3-CBA2-471D-9E5F-1C1F410F496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p:blipFill>
          <p:spPr>
            <a:xfrm>
              <a:off x="1765702" y="4672663"/>
              <a:ext cx="490101" cy="490101"/>
            </a:xfrm>
            <a:prstGeom prst="rect">
              <a:avLst/>
            </a:prstGeom>
          </p:spPr>
        </p:pic>
      </p:grpSp>
      <p:grpSp>
        <p:nvGrpSpPr>
          <p:cNvPr id="95" name="组合 94">
            <a:extLst>
              <a:ext uri="{FF2B5EF4-FFF2-40B4-BE49-F238E27FC236}">
                <a16:creationId xmlns:a16="http://schemas.microsoft.com/office/drawing/2014/main" xmlns="" id="{95A41E71-D79F-472E-808E-CD89A4891108}"/>
              </a:ext>
            </a:extLst>
          </p:cNvPr>
          <p:cNvGrpSpPr/>
          <p:nvPr/>
        </p:nvGrpSpPr>
        <p:grpSpPr>
          <a:xfrm flipH="1">
            <a:off x="9363940" y="2292418"/>
            <a:ext cx="1583316" cy="3002667"/>
            <a:chOff x="7088505" y="319088"/>
            <a:chExt cx="3222498" cy="4681830"/>
          </a:xfrm>
        </p:grpSpPr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xmlns="" id="{A54E29E8-B228-42A7-9CB0-D0EEA5BB7FCD}"/>
                </a:ext>
              </a:extLst>
            </p:cNvPr>
            <p:cNvSpPr/>
            <p:nvPr/>
          </p:nvSpPr>
          <p:spPr>
            <a:xfrm>
              <a:off x="7088505" y="3257843"/>
              <a:ext cx="2924175" cy="1743075"/>
            </a:xfrm>
            <a:custGeom>
              <a:avLst/>
              <a:gdLst>
                <a:gd name="connsiteX0" fmla="*/ 2926080 w 2924175"/>
                <a:gd name="connsiteY0" fmla="*/ 873530 h 1743075"/>
                <a:gd name="connsiteX1" fmla="*/ 2831973 w 2924175"/>
                <a:gd name="connsiteY1" fmla="*/ 976972 h 1743075"/>
                <a:gd name="connsiteX2" fmla="*/ 2858452 w 2924175"/>
                <a:gd name="connsiteY2" fmla="*/ 1104035 h 1743075"/>
                <a:gd name="connsiteX3" fmla="*/ 2799683 w 2924175"/>
                <a:gd name="connsiteY3" fmla="*/ 1206238 h 1743075"/>
                <a:gd name="connsiteX4" fmla="*/ 2686717 w 2924175"/>
                <a:gd name="connsiteY4" fmla="*/ 1260340 h 1743075"/>
                <a:gd name="connsiteX5" fmla="*/ 2603754 w 2924175"/>
                <a:gd name="connsiteY5" fmla="*/ 1332540 h 1743075"/>
                <a:gd name="connsiteX6" fmla="*/ 2504789 w 2924175"/>
                <a:gd name="connsiteY6" fmla="*/ 1382737 h 1743075"/>
                <a:gd name="connsiteX7" fmla="*/ 2443925 w 2924175"/>
                <a:gd name="connsiteY7" fmla="*/ 1497894 h 1743075"/>
                <a:gd name="connsiteX8" fmla="*/ 2326767 w 2924175"/>
                <a:gd name="connsiteY8" fmla="*/ 1517515 h 1743075"/>
                <a:gd name="connsiteX9" fmla="*/ 2239137 w 2924175"/>
                <a:gd name="connsiteY9" fmla="*/ 1602764 h 1743075"/>
                <a:gd name="connsiteX10" fmla="*/ 2124551 w 2924175"/>
                <a:gd name="connsiteY10" fmla="*/ 1621719 h 1743075"/>
                <a:gd name="connsiteX11" fmla="*/ 2011870 w 2924175"/>
                <a:gd name="connsiteY11" fmla="*/ 1640292 h 1743075"/>
                <a:gd name="connsiteX12" fmla="*/ 1910334 w 2924175"/>
                <a:gd name="connsiteY12" fmla="*/ 1710968 h 1743075"/>
                <a:gd name="connsiteX13" fmla="*/ 1792605 w 2924175"/>
                <a:gd name="connsiteY13" fmla="*/ 1704491 h 1743075"/>
                <a:gd name="connsiteX14" fmla="*/ 1674304 w 2924175"/>
                <a:gd name="connsiteY14" fmla="*/ 1666391 h 1743075"/>
                <a:gd name="connsiteX15" fmla="*/ 1563624 w 2924175"/>
                <a:gd name="connsiteY15" fmla="*/ 1693347 h 1743075"/>
                <a:gd name="connsiteX16" fmla="*/ 1450848 w 2924175"/>
                <a:gd name="connsiteY16" fmla="*/ 1711540 h 1743075"/>
                <a:gd name="connsiteX17" fmla="*/ 1335691 w 2924175"/>
                <a:gd name="connsiteY17" fmla="*/ 1745639 h 1743075"/>
                <a:gd name="connsiteX18" fmla="*/ 1225582 w 2924175"/>
                <a:gd name="connsiteY18" fmla="*/ 1686013 h 1743075"/>
                <a:gd name="connsiteX19" fmla="*/ 1104900 w 2924175"/>
                <a:gd name="connsiteY19" fmla="*/ 1733923 h 1743075"/>
                <a:gd name="connsiteX20" fmla="*/ 1000125 w 2924175"/>
                <a:gd name="connsiteY20" fmla="*/ 1665820 h 1743075"/>
                <a:gd name="connsiteX21" fmla="*/ 877538 w 2924175"/>
                <a:gd name="connsiteY21" fmla="*/ 1689156 h 1743075"/>
                <a:gd name="connsiteX22" fmla="*/ 782478 w 2924175"/>
                <a:gd name="connsiteY22" fmla="*/ 1604098 h 1743075"/>
                <a:gd name="connsiteX23" fmla="*/ 665321 w 2924175"/>
                <a:gd name="connsiteY23" fmla="*/ 1594954 h 1743075"/>
                <a:gd name="connsiteX24" fmla="*/ 551593 w 2924175"/>
                <a:gd name="connsiteY24" fmla="*/ 1567903 h 1743075"/>
                <a:gd name="connsiteX25" fmla="*/ 458819 w 2924175"/>
                <a:gd name="connsiteY25" fmla="*/ 1495608 h 1743075"/>
                <a:gd name="connsiteX26" fmla="*/ 378619 w 2924175"/>
                <a:gd name="connsiteY26" fmla="*/ 1409597 h 1743075"/>
                <a:gd name="connsiteX27" fmla="*/ 268891 w 2924175"/>
                <a:gd name="connsiteY27" fmla="*/ 1367116 h 1743075"/>
                <a:gd name="connsiteX28" fmla="*/ 157639 w 2924175"/>
                <a:gd name="connsiteY28" fmla="*/ 1314157 h 1743075"/>
                <a:gd name="connsiteX29" fmla="*/ 98965 w 2924175"/>
                <a:gd name="connsiteY29" fmla="*/ 1208048 h 1743075"/>
                <a:gd name="connsiteX30" fmla="*/ 104870 w 2924175"/>
                <a:gd name="connsiteY30" fmla="*/ 1075365 h 1743075"/>
                <a:gd name="connsiteX31" fmla="*/ 13145 w 2924175"/>
                <a:gd name="connsiteY31" fmla="*/ 989735 h 1743075"/>
                <a:gd name="connsiteX32" fmla="*/ 0 w 2924175"/>
                <a:gd name="connsiteY32" fmla="*/ 873435 h 1743075"/>
                <a:gd name="connsiteX33" fmla="*/ 66008 w 2924175"/>
                <a:gd name="connsiteY33" fmla="*/ 769231 h 1743075"/>
                <a:gd name="connsiteX34" fmla="*/ 48101 w 2924175"/>
                <a:gd name="connsiteY34" fmla="*/ 645311 h 1743075"/>
                <a:gd name="connsiteX35" fmla="*/ 83820 w 2924175"/>
                <a:gd name="connsiteY35" fmla="*/ 528154 h 1743075"/>
                <a:gd name="connsiteX36" fmla="*/ 184309 w 2924175"/>
                <a:gd name="connsiteY36" fmla="*/ 457764 h 1743075"/>
                <a:gd name="connsiteX37" fmla="*/ 284702 w 2924175"/>
                <a:gd name="connsiteY37" fmla="*/ 398614 h 1743075"/>
                <a:gd name="connsiteX38" fmla="*/ 341662 w 2924175"/>
                <a:gd name="connsiteY38" fmla="*/ 282218 h 1743075"/>
                <a:gd name="connsiteX39" fmla="*/ 449009 w 2924175"/>
                <a:gd name="connsiteY39" fmla="*/ 233355 h 1743075"/>
                <a:gd name="connsiteX40" fmla="*/ 562451 w 2924175"/>
                <a:gd name="connsiteY40" fmla="*/ 202303 h 1743075"/>
                <a:gd name="connsiteX41" fmla="*/ 685133 w 2924175"/>
                <a:gd name="connsiteY41" fmla="*/ 203637 h 1743075"/>
                <a:gd name="connsiteX42" fmla="*/ 784955 w 2924175"/>
                <a:gd name="connsiteY42" fmla="*/ 150106 h 1743075"/>
                <a:gd name="connsiteX43" fmla="*/ 874586 w 2924175"/>
                <a:gd name="connsiteY43" fmla="*/ 45236 h 1743075"/>
                <a:gd name="connsiteX44" fmla="*/ 993077 w 2924175"/>
                <a:gd name="connsiteY44" fmla="*/ 43903 h 1743075"/>
                <a:gd name="connsiteX45" fmla="*/ 1117092 w 2924175"/>
                <a:gd name="connsiteY45" fmla="*/ 98005 h 1743075"/>
                <a:gd name="connsiteX46" fmla="*/ 1220057 w 2924175"/>
                <a:gd name="connsiteY46" fmla="*/ 183 h 1743075"/>
                <a:gd name="connsiteX47" fmla="*/ 1337691 w 2924175"/>
                <a:gd name="connsiteY47" fmla="*/ 41045 h 1743075"/>
                <a:gd name="connsiteX48" fmla="*/ 1451038 w 2924175"/>
                <a:gd name="connsiteY48" fmla="*/ 66286 h 1743075"/>
                <a:gd name="connsiteX49" fmla="*/ 1564862 w 2924175"/>
                <a:gd name="connsiteY49" fmla="*/ 30949 h 1743075"/>
                <a:gd name="connsiteX50" fmla="*/ 1674114 w 2924175"/>
                <a:gd name="connsiteY50" fmla="*/ 85146 h 1743075"/>
                <a:gd name="connsiteX51" fmla="*/ 1796129 w 2924175"/>
                <a:gd name="connsiteY51" fmla="*/ 19423 h 1743075"/>
                <a:gd name="connsiteX52" fmla="*/ 1900142 w 2924175"/>
                <a:gd name="connsiteY52" fmla="*/ 89527 h 1743075"/>
                <a:gd name="connsiteX53" fmla="*/ 2021300 w 2924175"/>
                <a:gd name="connsiteY53" fmla="*/ 70191 h 1743075"/>
                <a:gd name="connsiteX54" fmla="*/ 2116645 w 2924175"/>
                <a:gd name="connsiteY54" fmla="*/ 151821 h 1743075"/>
                <a:gd name="connsiteX55" fmla="*/ 2210848 w 2924175"/>
                <a:gd name="connsiteY55" fmla="*/ 219639 h 1743075"/>
                <a:gd name="connsiteX56" fmla="*/ 2347722 w 2924175"/>
                <a:gd name="connsiteY56" fmla="*/ 184682 h 1743075"/>
                <a:gd name="connsiteX57" fmla="*/ 2445639 w 2924175"/>
                <a:gd name="connsiteY57" fmla="*/ 246690 h 1743075"/>
                <a:gd name="connsiteX58" fmla="*/ 2564130 w 2924175"/>
                <a:gd name="connsiteY58" fmla="*/ 276693 h 1743075"/>
                <a:gd name="connsiteX59" fmla="*/ 2632615 w 2924175"/>
                <a:gd name="connsiteY59" fmla="*/ 380230 h 1743075"/>
                <a:gd name="connsiteX60" fmla="*/ 2737199 w 2924175"/>
                <a:gd name="connsiteY60" fmla="*/ 439381 h 1743075"/>
                <a:gd name="connsiteX61" fmla="*/ 2788729 w 2924175"/>
                <a:gd name="connsiteY61" fmla="*/ 548728 h 1743075"/>
                <a:gd name="connsiteX62" fmla="*/ 2825782 w 2924175"/>
                <a:gd name="connsiteY62" fmla="*/ 658265 h 1743075"/>
                <a:gd name="connsiteX63" fmla="*/ 2893219 w 2924175"/>
                <a:gd name="connsiteY63" fmla="*/ 756087 h 1743075"/>
                <a:gd name="connsiteX64" fmla="*/ 2926080 w 2924175"/>
                <a:gd name="connsiteY64" fmla="*/ 873530 h 1743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2924175" h="1743075">
                  <a:moveTo>
                    <a:pt x="2926080" y="873530"/>
                  </a:moveTo>
                  <a:cubicBezTo>
                    <a:pt x="2926080" y="911725"/>
                    <a:pt x="2840450" y="940110"/>
                    <a:pt x="2831973" y="976972"/>
                  </a:cubicBezTo>
                  <a:cubicBezTo>
                    <a:pt x="2823591" y="1013548"/>
                    <a:pt x="2874550" y="1069078"/>
                    <a:pt x="2858452" y="1104035"/>
                  </a:cubicBezTo>
                  <a:cubicBezTo>
                    <a:pt x="2841784" y="1139754"/>
                    <a:pt x="2822162" y="1173949"/>
                    <a:pt x="2799683" y="1206238"/>
                  </a:cubicBezTo>
                  <a:cubicBezTo>
                    <a:pt x="2778633" y="1236433"/>
                    <a:pt x="2713387" y="1232051"/>
                    <a:pt x="2686717" y="1260340"/>
                  </a:cubicBezTo>
                  <a:cubicBezTo>
                    <a:pt x="2660523" y="1286058"/>
                    <a:pt x="2632805" y="1310156"/>
                    <a:pt x="2603754" y="1332540"/>
                  </a:cubicBezTo>
                  <a:cubicBezTo>
                    <a:pt x="2575370" y="1356162"/>
                    <a:pt x="2536984" y="1361020"/>
                    <a:pt x="2504789" y="1382737"/>
                  </a:cubicBezTo>
                  <a:cubicBezTo>
                    <a:pt x="2474119" y="1403406"/>
                    <a:pt x="2477834" y="1479130"/>
                    <a:pt x="2443925" y="1497894"/>
                  </a:cubicBezTo>
                  <a:cubicBezTo>
                    <a:pt x="2411540" y="1515896"/>
                    <a:pt x="2361914" y="1501418"/>
                    <a:pt x="2326767" y="1517515"/>
                  </a:cubicBezTo>
                  <a:cubicBezTo>
                    <a:pt x="2293049" y="1533041"/>
                    <a:pt x="2275237" y="1589048"/>
                    <a:pt x="2239137" y="1602764"/>
                  </a:cubicBezTo>
                  <a:cubicBezTo>
                    <a:pt x="2204371" y="1616004"/>
                    <a:pt x="2161318" y="1610289"/>
                    <a:pt x="2124551" y="1621719"/>
                  </a:cubicBezTo>
                  <a:cubicBezTo>
                    <a:pt x="2088928" y="1632768"/>
                    <a:pt x="2049113" y="1630958"/>
                    <a:pt x="2011870" y="1640292"/>
                  </a:cubicBezTo>
                  <a:cubicBezTo>
                    <a:pt x="1975675" y="1649341"/>
                    <a:pt x="1947958" y="1703634"/>
                    <a:pt x="1910334" y="1710968"/>
                  </a:cubicBezTo>
                  <a:cubicBezTo>
                    <a:pt x="1873662" y="1718112"/>
                    <a:pt x="1830610" y="1699062"/>
                    <a:pt x="1792605" y="1704491"/>
                  </a:cubicBezTo>
                  <a:cubicBezTo>
                    <a:pt x="1755553" y="1709730"/>
                    <a:pt x="1712404" y="1662867"/>
                    <a:pt x="1674304" y="1666391"/>
                  </a:cubicBezTo>
                  <a:cubicBezTo>
                    <a:pt x="1636966" y="1669820"/>
                    <a:pt x="1601819" y="1691632"/>
                    <a:pt x="1563624" y="1693347"/>
                  </a:cubicBezTo>
                  <a:cubicBezTo>
                    <a:pt x="1526191" y="1695061"/>
                    <a:pt x="1489043" y="1711540"/>
                    <a:pt x="1450848" y="1711540"/>
                  </a:cubicBezTo>
                  <a:cubicBezTo>
                    <a:pt x="1412653" y="1711540"/>
                    <a:pt x="1373124" y="1747449"/>
                    <a:pt x="1335691" y="1745639"/>
                  </a:cubicBezTo>
                  <a:cubicBezTo>
                    <a:pt x="1297495" y="1743925"/>
                    <a:pt x="1262825" y="1689537"/>
                    <a:pt x="1225582" y="1686013"/>
                  </a:cubicBezTo>
                  <a:cubicBezTo>
                    <a:pt x="1187482" y="1682488"/>
                    <a:pt x="1141952" y="1739257"/>
                    <a:pt x="1104900" y="1733923"/>
                  </a:cubicBezTo>
                  <a:cubicBezTo>
                    <a:pt x="1066990" y="1728494"/>
                    <a:pt x="1036891" y="1672963"/>
                    <a:pt x="1000125" y="1665820"/>
                  </a:cubicBezTo>
                  <a:cubicBezTo>
                    <a:pt x="962406" y="1658485"/>
                    <a:pt x="913733" y="1698205"/>
                    <a:pt x="877538" y="1689156"/>
                  </a:cubicBezTo>
                  <a:cubicBezTo>
                    <a:pt x="840200" y="1679821"/>
                    <a:pt x="818102" y="1615147"/>
                    <a:pt x="782478" y="1604098"/>
                  </a:cubicBezTo>
                  <a:cubicBezTo>
                    <a:pt x="745712" y="1592667"/>
                    <a:pt x="700088" y="1608193"/>
                    <a:pt x="665321" y="1594954"/>
                  </a:cubicBezTo>
                  <a:cubicBezTo>
                    <a:pt x="629222" y="1581238"/>
                    <a:pt x="585311" y="1583428"/>
                    <a:pt x="551593" y="1567903"/>
                  </a:cubicBezTo>
                  <a:cubicBezTo>
                    <a:pt x="516445" y="1551710"/>
                    <a:pt x="491204" y="1513515"/>
                    <a:pt x="458819" y="1495608"/>
                  </a:cubicBezTo>
                  <a:cubicBezTo>
                    <a:pt x="424910" y="1476843"/>
                    <a:pt x="409289" y="1430171"/>
                    <a:pt x="378619" y="1409597"/>
                  </a:cubicBezTo>
                  <a:cubicBezTo>
                    <a:pt x="346329" y="1387880"/>
                    <a:pt x="297275" y="1390642"/>
                    <a:pt x="268891" y="1367116"/>
                  </a:cubicBezTo>
                  <a:cubicBezTo>
                    <a:pt x="238982" y="1342255"/>
                    <a:pt x="182880" y="1340922"/>
                    <a:pt x="157639" y="1314157"/>
                  </a:cubicBezTo>
                  <a:cubicBezTo>
                    <a:pt x="130873" y="1285867"/>
                    <a:pt x="120110" y="1238242"/>
                    <a:pt x="98965" y="1208048"/>
                  </a:cubicBezTo>
                  <a:cubicBezTo>
                    <a:pt x="76771" y="1176234"/>
                    <a:pt x="120396" y="1108988"/>
                    <a:pt x="104870" y="1075365"/>
                  </a:cubicBezTo>
                  <a:cubicBezTo>
                    <a:pt x="88773" y="1040503"/>
                    <a:pt x="21431" y="1026311"/>
                    <a:pt x="13145" y="989735"/>
                  </a:cubicBezTo>
                  <a:cubicBezTo>
                    <a:pt x="4572" y="951540"/>
                    <a:pt x="95" y="912583"/>
                    <a:pt x="0" y="873435"/>
                  </a:cubicBezTo>
                  <a:cubicBezTo>
                    <a:pt x="0" y="835240"/>
                    <a:pt x="57531" y="805998"/>
                    <a:pt x="66008" y="769231"/>
                  </a:cubicBezTo>
                  <a:cubicBezTo>
                    <a:pt x="74390" y="732655"/>
                    <a:pt x="32004" y="680173"/>
                    <a:pt x="48101" y="645311"/>
                  </a:cubicBezTo>
                  <a:cubicBezTo>
                    <a:pt x="63627" y="611688"/>
                    <a:pt x="61626" y="559967"/>
                    <a:pt x="83820" y="528154"/>
                  </a:cubicBezTo>
                  <a:cubicBezTo>
                    <a:pt x="104870" y="497959"/>
                    <a:pt x="157543" y="486148"/>
                    <a:pt x="184309" y="457764"/>
                  </a:cubicBezTo>
                  <a:cubicBezTo>
                    <a:pt x="209550" y="430999"/>
                    <a:pt x="254794" y="423474"/>
                    <a:pt x="284702" y="398614"/>
                  </a:cubicBezTo>
                  <a:cubicBezTo>
                    <a:pt x="313087" y="374991"/>
                    <a:pt x="309467" y="303935"/>
                    <a:pt x="341662" y="282218"/>
                  </a:cubicBezTo>
                  <a:cubicBezTo>
                    <a:pt x="372332" y="261549"/>
                    <a:pt x="415100" y="252119"/>
                    <a:pt x="449009" y="233355"/>
                  </a:cubicBezTo>
                  <a:cubicBezTo>
                    <a:pt x="481393" y="215353"/>
                    <a:pt x="527304" y="218400"/>
                    <a:pt x="562451" y="202303"/>
                  </a:cubicBezTo>
                  <a:cubicBezTo>
                    <a:pt x="596169" y="186778"/>
                    <a:pt x="649034" y="217353"/>
                    <a:pt x="685133" y="203637"/>
                  </a:cubicBezTo>
                  <a:cubicBezTo>
                    <a:pt x="719900" y="190397"/>
                    <a:pt x="748093" y="161536"/>
                    <a:pt x="784955" y="150106"/>
                  </a:cubicBezTo>
                  <a:cubicBezTo>
                    <a:pt x="820578" y="139057"/>
                    <a:pt x="837247" y="54571"/>
                    <a:pt x="874586" y="45236"/>
                  </a:cubicBezTo>
                  <a:cubicBezTo>
                    <a:pt x="910780" y="36187"/>
                    <a:pt x="955357" y="51237"/>
                    <a:pt x="993077" y="43903"/>
                  </a:cubicBezTo>
                  <a:cubicBezTo>
                    <a:pt x="1029748" y="36759"/>
                    <a:pt x="1079182" y="103434"/>
                    <a:pt x="1117092" y="98005"/>
                  </a:cubicBezTo>
                  <a:cubicBezTo>
                    <a:pt x="1154144" y="92766"/>
                    <a:pt x="1181862" y="3707"/>
                    <a:pt x="1220057" y="183"/>
                  </a:cubicBezTo>
                  <a:cubicBezTo>
                    <a:pt x="1257395" y="-3246"/>
                    <a:pt x="1299496" y="42759"/>
                    <a:pt x="1337691" y="41045"/>
                  </a:cubicBezTo>
                  <a:cubicBezTo>
                    <a:pt x="1375124" y="39331"/>
                    <a:pt x="1412843" y="66286"/>
                    <a:pt x="1451038" y="66286"/>
                  </a:cubicBezTo>
                  <a:cubicBezTo>
                    <a:pt x="1489234" y="66286"/>
                    <a:pt x="1527334" y="29234"/>
                    <a:pt x="1564862" y="30949"/>
                  </a:cubicBezTo>
                  <a:cubicBezTo>
                    <a:pt x="1603057" y="32663"/>
                    <a:pt x="1636776" y="81717"/>
                    <a:pt x="1674114" y="85146"/>
                  </a:cubicBezTo>
                  <a:cubicBezTo>
                    <a:pt x="1712214" y="88670"/>
                    <a:pt x="1759077" y="14184"/>
                    <a:pt x="1796129" y="19423"/>
                  </a:cubicBezTo>
                  <a:cubicBezTo>
                    <a:pt x="1834039" y="24853"/>
                    <a:pt x="1863376" y="82383"/>
                    <a:pt x="1900142" y="89527"/>
                  </a:cubicBezTo>
                  <a:cubicBezTo>
                    <a:pt x="1937861" y="96862"/>
                    <a:pt x="1985010" y="61048"/>
                    <a:pt x="2021300" y="70191"/>
                  </a:cubicBezTo>
                  <a:cubicBezTo>
                    <a:pt x="2058638" y="79526"/>
                    <a:pt x="2081022" y="140772"/>
                    <a:pt x="2116645" y="151821"/>
                  </a:cubicBezTo>
                  <a:cubicBezTo>
                    <a:pt x="2153412" y="163251"/>
                    <a:pt x="2176081" y="206494"/>
                    <a:pt x="2210848" y="219639"/>
                  </a:cubicBezTo>
                  <a:cubicBezTo>
                    <a:pt x="2246947" y="233355"/>
                    <a:pt x="2313908" y="169251"/>
                    <a:pt x="2347722" y="184682"/>
                  </a:cubicBezTo>
                  <a:cubicBezTo>
                    <a:pt x="2382869" y="200874"/>
                    <a:pt x="2413254" y="228783"/>
                    <a:pt x="2445639" y="246690"/>
                  </a:cubicBezTo>
                  <a:cubicBezTo>
                    <a:pt x="2479548" y="265454"/>
                    <a:pt x="2533459" y="256024"/>
                    <a:pt x="2564130" y="276693"/>
                  </a:cubicBezTo>
                  <a:cubicBezTo>
                    <a:pt x="2596420" y="298410"/>
                    <a:pt x="2604325" y="356704"/>
                    <a:pt x="2632615" y="380230"/>
                  </a:cubicBezTo>
                  <a:cubicBezTo>
                    <a:pt x="2662523" y="405091"/>
                    <a:pt x="2711958" y="412615"/>
                    <a:pt x="2737199" y="439381"/>
                  </a:cubicBezTo>
                  <a:cubicBezTo>
                    <a:pt x="2763965" y="467670"/>
                    <a:pt x="2767679" y="518438"/>
                    <a:pt x="2788729" y="548728"/>
                  </a:cubicBezTo>
                  <a:cubicBezTo>
                    <a:pt x="2810923" y="580541"/>
                    <a:pt x="2810256" y="624642"/>
                    <a:pt x="2825782" y="658265"/>
                  </a:cubicBezTo>
                  <a:cubicBezTo>
                    <a:pt x="2841879" y="693126"/>
                    <a:pt x="2884837" y="719511"/>
                    <a:pt x="2893219" y="756087"/>
                  </a:cubicBezTo>
                  <a:cubicBezTo>
                    <a:pt x="2901220" y="793139"/>
                    <a:pt x="2926080" y="835335"/>
                    <a:pt x="2926080" y="873530"/>
                  </a:cubicBezTo>
                  <a:close/>
                </a:path>
              </a:pathLst>
            </a:custGeom>
            <a:solidFill>
              <a:srgbClr val="3F3D5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xmlns="" id="{283DBEA0-6B54-471A-8BE8-4D81324046D1}"/>
                </a:ext>
              </a:extLst>
            </p:cNvPr>
            <p:cNvSpPr/>
            <p:nvPr/>
          </p:nvSpPr>
          <p:spPr>
            <a:xfrm>
              <a:off x="7781020" y="1401890"/>
              <a:ext cx="981075" cy="2076450"/>
            </a:xfrm>
            <a:custGeom>
              <a:avLst/>
              <a:gdLst>
                <a:gd name="connsiteX0" fmla="*/ 241316 w 981075"/>
                <a:gd name="connsiteY0" fmla="*/ 0 h 2076450"/>
                <a:gd name="connsiteX1" fmla="*/ 19289 w 981075"/>
                <a:gd name="connsiteY1" fmla="*/ 155257 h 2076450"/>
                <a:gd name="connsiteX2" fmla="*/ 142542 w 981075"/>
                <a:gd name="connsiteY2" fmla="*/ 544925 h 2076450"/>
                <a:gd name="connsiteX3" fmla="*/ 512970 w 981075"/>
                <a:gd name="connsiteY3" fmla="*/ 772192 h 2076450"/>
                <a:gd name="connsiteX4" fmla="*/ 916544 w 981075"/>
                <a:gd name="connsiteY4" fmla="*/ 1183958 h 2076450"/>
                <a:gd name="connsiteX5" fmla="*/ 910734 w 981075"/>
                <a:gd name="connsiteY5" fmla="*/ 1746028 h 2076450"/>
                <a:gd name="connsiteX6" fmla="*/ 492681 w 981075"/>
                <a:gd name="connsiteY6" fmla="*/ 2081594 h 2076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81075" h="2076450">
                  <a:moveTo>
                    <a:pt x="241316" y="0"/>
                  </a:moveTo>
                  <a:cubicBezTo>
                    <a:pt x="143876" y="5525"/>
                    <a:pt x="57960" y="65627"/>
                    <a:pt x="19289" y="155257"/>
                  </a:cubicBezTo>
                  <a:cubicBezTo>
                    <a:pt x="-36242" y="289465"/>
                    <a:pt x="35291" y="447103"/>
                    <a:pt x="142542" y="544925"/>
                  </a:cubicBezTo>
                  <a:cubicBezTo>
                    <a:pt x="249794" y="642747"/>
                    <a:pt x="387716" y="698754"/>
                    <a:pt x="512970" y="772192"/>
                  </a:cubicBezTo>
                  <a:cubicBezTo>
                    <a:pt x="681181" y="870966"/>
                    <a:pt x="832343" y="1008031"/>
                    <a:pt x="916544" y="1183958"/>
                  </a:cubicBezTo>
                  <a:cubicBezTo>
                    <a:pt x="1000744" y="1359884"/>
                    <a:pt x="1009698" y="1577912"/>
                    <a:pt x="910734" y="1746028"/>
                  </a:cubicBezTo>
                  <a:cubicBezTo>
                    <a:pt x="818913" y="1902047"/>
                    <a:pt x="651939" y="1995487"/>
                    <a:pt x="492681" y="2081594"/>
                  </a:cubicBezTo>
                </a:path>
              </a:pathLst>
            </a:custGeom>
            <a:noFill/>
            <a:ln w="9525" cap="flat">
              <a:solidFill>
                <a:srgbClr val="3F3D5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xmlns="" id="{F078ABAA-213F-4659-9819-84E1C49C6AC9}"/>
                </a:ext>
              </a:extLst>
            </p:cNvPr>
            <p:cNvSpPr/>
            <p:nvPr/>
          </p:nvSpPr>
          <p:spPr>
            <a:xfrm>
              <a:off x="8229266" y="583787"/>
              <a:ext cx="981075" cy="2076450"/>
            </a:xfrm>
            <a:custGeom>
              <a:avLst/>
              <a:gdLst>
                <a:gd name="connsiteX0" fmla="*/ 241316 w 981075"/>
                <a:gd name="connsiteY0" fmla="*/ 0 h 2076450"/>
                <a:gd name="connsiteX1" fmla="*/ 19289 w 981075"/>
                <a:gd name="connsiteY1" fmla="*/ 155258 h 2076450"/>
                <a:gd name="connsiteX2" fmla="*/ 142542 w 981075"/>
                <a:gd name="connsiteY2" fmla="*/ 544925 h 2076450"/>
                <a:gd name="connsiteX3" fmla="*/ 512970 w 981075"/>
                <a:gd name="connsiteY3" fmla="*/ 772192 h 2076450"/>
                <a:gd name="connsiteX4" fmla="*/ 916544 w 981075"/>
                <a:gd name="connsiteY4" fmla="*/ 1183958 h 2076450"/>
                <a:gd name="connsiteX5" fmla="*/ 910734 w 981075"/>
                <a:gd name="connsiteY5" fmla="*/ 1746028 h 2076450"/>
                <a:gd name="connsiteX6" fmla="*/ 492681 w 981075"/>
                <a:gd name="connsiteY6" fmla="*/ 2081594 h 2076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81075" h="2076450">
                  <a:moveTo>
                    <a:pt x="241316" y="0"/>
                  </a:moveTo>
                  <a:cubicBezTo>
                    <a:pt x="143876" y="5524"/>
                    <a:pt x="57960" y="65627"/>
                    <a:pt x="19289" y="155258"/>
                  </a:cubicBezTo>
                  <a:cubicBezTo>
                    <a:pt x="-36242" y="289465"/>
                    <a:pt x="35291" y="447104"/>
                    <a:pt x="142542" y="544925"/>
                  </a:cubicBezTo>
                  <a:cubicBezTo>
                    <a:pt x="249794" y="642747"/>
                    <a:pt x="387716" y="698754"/>
                    <a:pt x="512970" y="772192"/>
                  </a:cubicBezTo>
                  <a:cubicBezTo>
                    <a:pt x="681181" y="870966"/>
                    <a:pt x="832343" y="1008031"/>
                    <a:pt x="916544" y="1183958"/>
                  </a:cubicBezTo>
                  <a:cubicBezTo>
                    <a:pt x="1000745" y="1359884"/>
                    <a:pt x="1009698" y="1577912"/>
                    <a:pt x="910734" y="1746028"/>
                  </a:cubicBezTo>
                  <a:cubicBezTo>
                    <a:pt x="818913" y="1902047"/>
                    <a:pt x="651939" y="1995487"/>
                    <a:pt x="492681" y="2081594"/>
                  </a:cubicBezTo>
                </a:path>
              </a:pathLst>
            </a:custGeom>
            <a:noFill/>
            <a:ln w="9525" cap="flat">
              <a:solidFill>
                <a:srgbClr val="3F3D5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xmlns="" id="{C2EB27CA-2661-452A-8125-5D52238FF02A}"/>
                </a:ext>
              </a:extLst>
            </p:cNvPr>
            <p:cNvSpPr/>
            <p:nvPr/>
          </p:nvSpPr>
          <p:spPr>
            <a:xfrm>
              <a:off x="8868918" y="726562"/>
              <a:ext cx="1066800" cy="1876425"/>
            </a:xfrm>
            <a:custGeom>
              <a:avLst/>
              <a:gdLst>
                <a:gd name="connsiteX0" fmla="*/ 1075658 w 1066800"/>
                <a:gd name="connsiteY0" fmla="*/ 45344 h 1876425"/>
                <a:gd name="connsiteX1" fmla="*/ 805053 w 1066800"/>
                <a:gd name="connsiteY1" fmla="*/ 32199 h 1876425"/>
                <a:gd name="connsiteX2" fmla="*/ 663988 w 1066800"/>
                <a:gd name="connsiteY2" fmla="*/ 415771 h 1876425"/>
                <a:gd name="connsiteX3" fmla="*/ 817721 w 1066800"/>
                <a:gd name="connsiteY3" fmla="*/ 822298 h 1876425"/>
                <a:gd name="connsiteX4" fmla="*/ 884682 w 1066800"/>
                <a:gd name="connsiteY4" fmla="*/ 1394941 h 1876425"/>
                <a:gd name="connsiteX5" fmla="*/ 535972 w 1066800"/>
                <a:gd name="connsiteY5" fmla="*/ 1835758 h 1876425"/>
                <a:gd name="connsiteX6" fmla="*/ 0 w 1066800"/>
                <a:gd name="connsiteY6" fmla="*/ 1845188 h 1876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66800" h="1876425">
                  <a:moveTo>
                    <a:pt x="1075658" y="45344"/>
                  </a:moveTo>
                  <a:cubicBezTo>
                    <a:pt x="995267" y="-9997"/>
                    <a:pt x="890492" y="-15045"/>
                    <a:pt x="805053" y="32199"/>
                  </a:cubicBezTo>
                  <a:cubicBezTo>
                    <a:pt x="679037" y="104303"/>
                    <a:pt x="639033" y="272705"/>
                    <a:pt x="663988" y="415771"/>
                  </a:cubicBezTo>
                  <a:cubicBezTo>
                    <a:pt x="688943" y="558836"/>
                    <a:pt x="763714" y="687424"/>
                    <a:pt x="817721" y="822298"/>
                  </a:cubicBezTo>
                  <a:cubicBezTo>
                    <a:pt x="890302" y="1003368"/>
                    <a:pt x="925925" y="1204251"/>
                    <a:pt x="884682" y="1394941"/>
                  </a:cubicBezTo>
                  <a:cubicBezTo>
                    <a:pt x="843439" y="1585631"/>
                    <a:pt x="717137" y="1763463"/>
                    <a:pt x="535972" y="1835758"/>
                  </a:cubicBezTo>
                  <a:cubicBezTo>
                    <a:pt x="367855" y="1902909"/>
                    <a:pt x="178594" y="1874525"/>
                    <a:pt x="0" y="1845188"/>
                  </a:cubicBezTo>
                </a:path>
              </a:pathLst>
            </a:custGeom>
            <a:noFill/>
            <a:ln w="9525" cap="flat">
              <a:solidFill>
                <a:srgbClr val="3F3D5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xmlns="" id="{E1A351D4-6F34-4D82-BCF3-396C2F751737}"/>
                </a:ext>
              </a:extLst>
            </p:cNvPr>
            <p:cNvSpPr/>
            <p:nvPr/>
          </p:nvSpPr>
          <p:spPr>
            <a:xfrm>
              <a:off x="8376666" y="2201894"/>
              <a:ext cx="533400" cy="257175"/>
            </a:xfrm>
            <a:custGeom>
              <a:avLst/>
              <a:gdLst>
                <a:gd name="connsiteX0" fmla="*/ 537972 w 533400"/>
                <a:gd name="connsiteY0" fmla="*/ 130683 h 257175"/>
                <a:gd name="connsiteX1" fmla="*/ 268986 w 533400"/>
                <a:gd name="connsiteY1" fmla="*/ 261366 h 257175"/>
                <a:gd name="connsiteX2" fmla="*/ 0 w 533400"/>
                <a:gd name="connsiteY2" fmla="*/ 130683 h 257175"/>
                <a:gd name="connsiteX3" fmla="*/ 268986 w 533400"/>
                <a:gd name="connsiteY3" fmla="*/ 0 h 257175"/>
                <a:gd name="connsiteX4" fmla="*/ 537972 w 533400"/>
                <a:gd name="connsiteY4" fmla="*/ 130683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3400" h="257175">
                  <a:moveTo>
                    <a:pt x="537972" y="130683"/>
                  </a:moveTo>
                  <a:cubicBezTo>
                    <a:pt x="537972" y="202857"/>
                    <a:pt x="417543" y="261366"/>
                    <a:pt x="268986" y="261366"/>
                  </a:cubicBezTo>
                  <a:cubicBezTo>
                    <a:pt x="120429" y="261366"/>
                    <a:pt x="0" y="202857"/>
                    <a:pt x="0" y="130683"/>
                  </a:cubicBezTo>
                  <a:cubicBezTo>
                    <a:pt x="0" y="58509"/>
                    <a:pt x="120429" y="0"/>
                    <a:pt x="268986" y="0"/>
                  </a:cubicBezTo>
                  <a:cubicBezTo>
                    <a:pt x="417543" y="0"/>
                    <a:pt x="537972" y="58509"/>
                    <a:pt x="537972" y="130683"/>
                  </a:cubicBezTo>
                  <a:close/>
                </a:path>
              </a:pathLst>
            </a:custGeom>
            <a:solidFill>
              <a:srgbClr val="8CE9E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xmlns="" id="{713C5431-9E87-423F-8E4F-087916AE5D96}"/>
                </a:ext>
              </a:extLst>
            </p:cNvPr>
            <p:cNvSpPr/>
            <p:nvPr/>
          </p:nvSpPr>
          <p:spPr>
            <a:xfrm>
              <a:off x="8343043" y="2179511"/>
              <a:ext cx="533400" cy="257175"/>
            </a:xfrm>
            <a:custGeom>
              <a:avLst/>
              <a:gdLst>
                <a:gd name="connsiteX0" fmla="*/ 537972 w 533400"/>
                <a:gd name="connsiteY0" fmla="*/ 130683 h 257175"/>
                <a:gd name="connsiteX1" fmla="*/ 268986 w 533400"/>
                <a:gd name="connsiteY1" fmla="*/ 261366 h 257175"/>
                <a:gd name="connsiteX2" fmla="*/ 0 w 533400"/>
                <a:gd name="connsiteY2" fmla="*/ 130683 h 257175"/>
                <a:gd name="connsiteX3" fmla="*/ 268986 w 533400"/>
                <a:gd name="connsiteY3" fmla="*/ 0 h 257175"/>
                <a:gd name="connsiteX4" fmla="*/ 537972 w 533400"/>
                <a:gd name="connsiteY4" fmla="*/ 130683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3400" h="257175">
                  <a:moveTo>
                    <a:pt x="537972" y="130683"/>
                  </a:moveTo>
                  <a:cubicBezTo>
                    <a:pt x="537972" y="202857"/>
                    <a:pt x="417543" y="261366"/>
                    <a:pt x="268986" y="261366"/>
                  </a:cubicBezTo>
                  <a:cubicBezTo>
                    <a:pt x="120430" y="261366"/>
                    <a:pt x="0" y="202857"/>
                    <a:pt x="0" y="130683"/>
                  </a:cubicBezTo>
                  <a:cubicBezTo>
                    <a:pt x="0" y="58509"/>
                    <a:pt x="120430" y="0"/>
                    <a:pt x="268986" y="0"/>
                  </a:cubicBezTo>
                  <a:cubicBezTo>
                    <a:pt x="417543" y="0"/>
                    <a:pt x="537972" y="58509"/>
                    <a:pt x="537972" y="130683"/>
                  </a:cubicBezTo>
                  <a:close/>
                </a:path>
              </a:pathLst>
            </a:custGeom>
            <a:noFill/>
            <a:ln w="9525" cap="flat">
              <a:solidFill>
                <a:srgbClr val="3F3D5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xmlns="" id="{C907BDD2-E0C8-41E6-977F-0413884969E5}"/>
                </a:ext>
              </a:extLst>
            </p:cNvPr>
            <p:cNvSpPr/>
            <p:nvPr/>
          </p:nvSpPr>
          <p:spPr>
            <a:xfrm>
              <a:off x="8959501" y="2089785"/>
              <a:ext cx="533400" cy="257175"/>
            </a:xfrm>
            <a:custGeom>
              <a:avLst/>
              <a:gdLst>
                <a:gd name="connsiteX0" fmla="*/ 537972 w 533400"/>
                <a:gd name="connsiteY0" fmla="*/ 130683 h 257175"/>
                <a:gd name="connsiteX1" fmla="*/ 268986 w 533400"/>
                <a:gd name="connsiteY1" fmla="*/ 261366 h 257175"/>
                <a:gd name="connsiteX2" fmla="*/ 0 w 533400"/>
                <a:gd name="connsiteY2" fmla="*/ 130683 h 257175"/>
                <a:gd name="connsiteX3" fmla="*/ 268986 w 533400"/>
                <a:gd name="connsiteY3" fmla="*/ 0 h 257175"/>
                <a:gd name="connsiteX4" fmla="*/ 537972 w 533400"/>
                <a:gd name="connsiteY4" fmla="*/ 130683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3400" h="257175">
                  <a:moveTo>
                    <a:pt x="537972" y="130683"/>
                  </a:moveTo>
                  <a:cubicBezTo>
                    <a:pt x="537972" y="202857"/>
                    <a:pt x="417543" y="261366"/>
                    <a:pt x="268986" y="261366"/>
                  </a:cubicBezTo>
                  <a:cubicBezTo>
                    <a:pt x="120429" y="261366"/>
                    <a:pt x="0" y="202857"/>
                    <a:pt x="0" y="130683"/>
                  </a:cubicBezTo>
                  <a:cubicBezTo>
                    <a:pt x="0" y="58509"/>
                    <a:pt x="120429" y="0"/>
                    <a:pt x="268986" y="0"/>
                  </a:cubicBezTo>
                  <a:cubicBezTo>
                    <a:pt x="417543" y="0"/>
                    <a:pt x="537972" y="58509"/>
                    <a:pt x="537972" y="130683"/>
                  </a:cubicBezTo>
                  <a:close/>
                </a:path>
              </a:pathLst>
            </a:custGeom>
            <a:solidFill>
              <a:srgbClr val="8CE9E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xmlns="" id="{7828FC7D-4D39-4D69-A237-3DF967A0DC11}"/>
                </a:ext>
              </a:extLst>
            </p:cNvPr>
            <p:cNvSpPr/>
            <p:nvPr/>
          </p:nvSpPr>
          <p:spPr>
            <a:xfrm>
              <a:off x="8925878" y="2067401"/>
              <a:ext cx="533400" cy="257175"/>
            </a:xfrm>
            <a:custGeom>
              <a:avLst/>
              <a:gdLst>
                <a:gd name="connsiteX0" fmla="*/ 537972 w 533400"/>
                <a:gd name="connsiteY0" fmla="*/ 130683 h 257175"/>
                <a:gd name="connsiteX1" fmla="*/ 268986 w 533400"/>
                <a:gd name="connsiteY1" fmla="*/ 261366 h 257175"/>
                <a:gd name="connsiteX2" fmla="*/ 0 w 533400"/>
                <a:gd name="connsiteY2" fmla="*/ 130683 h 257175"/>
                <a:gd name="connsiteX3" fmla="*/ 268986 w 533400"/>
                <a:gd name="connsiteY3" fmla="*/ 0 h 257175"/>
                <a:gd name="connsiteX4" fmla="*/ 537972 w 533400"/>
                <a:gd name="connsiteY4" fmla="*/ 130683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3400" h="257175">
                  <a:moveTo>
                    <a:pt x="537972" y="130683"/>
                  </a:moveTo>
                  <a:cubicBezTo>
                    <a:pt x="537972" y="202857"/>
                    <a:pt x="417543" y="261366"/>
                    <a:pt x="268986" y="261366"/>
                  </a:cubicBezTo>
                  <a:cubicBezTo>
                    <a:pt x="120430" y="261366"/>
                    <a:pt x="0" y="202857"/>
                    <a:pt x="0" y="130683"/>
                  </a:cubicBezTo>
                  <a:cubicBezTo>
                    <a:pt x="0" y="58509"/>
                    <a:pt x="120430" y="0"/>
                    <a:pt x="268986" y="0"/>
                  </a:cubicBezTo>
                  <a:cubicBezTo>
                    <a:pt x="417543" y="0"/>
                    <a:pt x="537972" y="58509"/>
                    <a:pt x="537972" y="130683"/>
                  </a:cubicBezTo>
                  <a:close/>
                </a:path>
              </a:pathLst>
            </a:custGeom>
            <a:noFill/>
            <a:ln w="9525" cap="flat">
              <a:solidFill>
                <a:srgbClr val="3F3D5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xmlns="" id="{A7C9EE53-982B-4BF6-9DFE-292A02FACD67}"/>
                </a:ext>
              </a:extLst>
            </p:cNvPr>
            <p:cNvSpPr/>
            <p:nvPr/>
          </p:nvSpPr>
          <p:spPr>
            <a:xfrm>
              <a:off x="9049131" y="2582894"/>
              <a:ext cx="533400" cy="257175"/>
            </a:xfrm>
            <a:custGeom>
              <a:avLst/>
              <a:gdLst>
                <a:gd name="connsiteX0" fmla="*/ 537972 w 533400"/>
                <a:gd name="connsiteY0" fmla="*/ 130683 h 257175"/>
                <a:gd name="connsiteX1" fmla="*/ 268986 w 533400"/>
                <a:gd name="connsiteY1" fmla="*/ 261366 h 257175"/>
                <a:gd name="connsiteX2" fmla="*/ 0 w 533400"/>
                <a:gd name="connsiteY2" fmla="*/ 130683 h 257175"/>
                <a:gd name="connsiteX3" fmla="*/ 268986 w 533400"/>
                <a:gd name="connsiteY3" fmla="*/ 0 h 257175"/>
                <a:gd name="connsiteX4" fmla="*/ 537972 w 533400"/>
                <a:gd name="connsiteY4" fmla="*/ 130683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3400" h="257175">
                  <a:moveTo>
                    <a:pt x="537972" y="130683"/>
                  </a:moveTo>
                  <a:cubicBezTo>
                    <a:pt x="537972" y="202857"/>
                    <a:pt x="417543" y="261366"/>
                    <a:pt x="268986" y="261366"/>
                  </a:cubicBezTo>
                  <a:cubicBezTo>
                    <a:pt x="120430" y="261366"/>
                    <a:pt x="0" y="202857"/>
                    <a:pt x="0" y="130683"/>
                  </a:cubicBezTo>
                  <a:cubicBezTo>
                    <a:pt x="0" y="58509"/>
                    <a:pt x="120430" y="0"/>
                    <a:pt x="268986" y="0"/>
                  </a:cubicBezTo>
                  <a:cubicBezTo>
                    <a:pt x="417543" y="0"/>
                    <a:pt x="537972" y="58509"/>
                    <a:pt x="537972" y="130683"/>
                  </a:cubicBezTo>
                  <a:close/>
                </a:path>
              </a:pathLst>
            </a:custGeom>
            <a:solidFill>
              <a:srgbClr val="8CE9E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xmlns="" id="{AA22FCA5-AC13-430C-8D77-FF67DA30E0AE}"/>
                </a:ext>
              </a:extLst>
            </p:cNvPr>
            <p:cNvSpPr/>
            <p:nvPr/>
          </p:nvSpPr>
          <p:spPr>
            <a:xfrm>
              <a:off x="9015508" y="2560511"/>
              <a:ext cx="533400" cy="257175"/>
            </a:xfrm>
            <a:custGeom>
              <a:avLst/>
              <a:gdLst>
                <a:gd name="connsiteX0" fmla="*/ 537972 w 533400"/>
                <a:gd name="connsiteY0" fmla="*/ 130683 h 257175"/>
                <a:gd name="connsiteX1" fmla="*/ 268986 w 533400"/>
                <a:gd name="connsiteY1" fmla="*/ 261366 h 257175"/>
                <a:gd name="connsiteX2" fmla="*/ 0 w 533400"/>
                <a:gd name="connsiteY2" fmla="*/ 130683 h 257175"/>
                <a:gd name="connsiteX3" fmla="*/ 268986 w 533400"/>
                <a:gd name="connsiteY3" fmla="*/ 0 h 257175"/>
                <a:gd name="connsiteX4" fmla="*/ 537972 w 533400"/>
                <a:gd name="connsiteY4" fmla="*/ 130683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3400" h="257175">
                  <a:moveTo>
                    <a:pt x="537972" y="130683"/>
                  </a:moveTo>
                  <a:cubicBezTo>
                    <a:pt x="537972" y="202857"/>
                    <a:pt x="417543" y="261366"/>
                    <a:pt x="268986" y="261366"/>
                  </a:cubicBezTo>
                  <a:cubicBezTo>
                    <a:pt x="120429" y="261366"/>
                    <a:pt x="0" y="202857"/>
                    <a:pt x="0" y="130683"/>
                  </a:cubicBezTo>
                  <a:cubicBezTo>
                    <a:pt x="0" y="58509"/>
                    <a:pt x="120429" y="0"/>
                    <a:pt x="268986" y="0"/>
                  </a:cubicBezTo>
                  <a:cubicBezTo>
                    <a:pt x="417543" y="0"/>
                    <a:pt x="537972" y="58509"/>
                    <a:pt x="537972" y="130683"/>
                  </a:cubicBezTo>
                  <a:close/>
                </a:path>
              </a:pathLst>
            </a:custGeom>
            <a:noFill/>
            <a:ln w="9525" cap="flat">
              <a:solidFill>
                <a:srgbClr val="3F3D5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xmlns="" id="{D65150A3-5D02-4034-9521-AB715A6382E9}"/>
                </a:ext>
              </a:extLst>
            </p:cNvPr>
            <p:cNvSpPr/>
            <p:nvPr/>
          </p:nvSpPr>
          <p:spPr>
            <a:xfrm>
              <a:off x="8993124" y="1350169"/>
              <a:ext cx="533400" cy="257175"/>
            </a:xfrm>
            <a:custGeom>
              <a:avLst/>
              <a:gdLst>
                <a:gd name="connsiteX0" fmla="*/ 537972 w 533400"/>
                <a:gd name="connsiteY0" fmla="*/ 130683 h 257175"/>
                <a:gd name="connsiteX1" fmla="*/ 268986 w 533400"/>
                <a:gd name="connsiteY1" fmla="*/ 261366 h 257175"/>
                <a:gd name="connsiteX2" fmla="*/ 0 w 533400"/>
                <a:gd name="connsiteY2" fmla="*/ 130683 h 257175"/>
                <a:gd name="connsiteX3" fmla="*/ 268986 w 533400"/>
                <a:gd name="connsiteY3" fmla="*/ 0 h 257175"/>
                <a:gd name="connsiteX4" fmla="*/ 537972 w 533400"/>
                <a:gd name="connsiteY4" fmla="*/ 130683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3400" h="257175">
                  <a:moveTo>
                    <a:pt x="537972" y="130683"/>
                  </a:moveTo>
                  <a:cubicBezTo>
                    <a:pt x="537972" y="202857"/>
                    <a:pt x="417543" y="261366"/>
                    <a:pt x="268986" y="261366"/>
                  </a:cubicBezTo>
                  <a:cubicBezTo>
                    <a:pt x="120430" y="261366"/>
                    <a:pt x="0" y="202857"/>
                    <a:pt x="0" y="130683"/>
                  </a:cubicBezTo>
                  <a:cubicBezTo>
                    <a:pt x="0" y="58509"/>
                    <a:pt x="120430" y="0"/>
                    <a:pt x="268986" y="0"/>
                  </a:cubicBezTo>
                  <a:cubicBezTo>
                    <a:pt x="417543" y="0"/>
                    <a:pt x="537972" y="58509"/>
                    <a:pt x="537972" y="130683"/>
                  </a:cubicBezTo>
                  <a:close/>
                </a:path>
              </a:pathLst>
            </a:custGeom>
            <a:solidFill>
              <a:srgbClr val="8CE9E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xmlns="" id="{1E3E4EF2-6BEB-4AE7-A04A-DFD42B7BC0A0}"/>
                </a:ext>
              </a:extLst>
            </p:cNvPr>
            <p:cNvSpPr/>
            <p:nvPr/>
          </p:nvSpPr>
          <p:spPr>
            <a:xfrm>
              <a:off x="8959501" y="1327690"/>
              <a:ext cx="533400" cy="257175"/>
            </a:xfrm>
            <a:custGeom>
              <a:avLst/>
              <a:gdLst>
                <a:gd name="connsiteX0" fmla="*/ 537972 w 533400"/>
                <a:gd name="connsiteY0" fmla="*/ 130683 h 257175"/>
                <a:gd name="connsiteX1" fmla="*/ 268986 w 533400"/>
                <a:gd name="connsiteY1" fmla="*/ 261366 h 257175"/>
                <a:gd name="connsiteX2" fmla="*/ 0 w 533400"/>
                <a:gd name="connsiteY2" fmla="*/ 130683 h 257175"/>
                <a:gd name="connsiteX3" fmla="*/ 268986 w 533400"/>
                <a:gd name="connsiteY3" fmla="*/ 0 h 257175"/>
                <a:gd name="connsiteX4" fmla="*/ 537972 w 533400"/>
                <a:gd name="connsiteY4" fmla="*/ 130683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3400" h="257175">
                  <a:moveTo>
                    <a:pt x="537972" y="130683"/>
                  </a:moveTo>
                  <a:cubicBezTo>
                    <a:pt x="537972" y="202857"/>
                    <a:pt x="417543" y="261366"/>
                    <a:pt x="268986" y="261366"/>
                  </a:cubicBezTo>
                  <a:cubicBezTo>
                    <a:pt x="120429" y="261366"/>
                    <a:pt x="0" y="202857"/>
                    <a:pt x="0" y="130683"/>
                  </a:cubicBezTo>
                  <a:cubicBezTo>
                    <a:pt x="0" y="58509"/>
                    <a:pt x="120429" y="0"/>
                    <a:pt x="268986" y="0"/>
                  </a:cubicBezTo>
                  <a:cubicBezTo>
                    <a:pt x="417543" y="0"/>
                    <a:pt x="537972" y="58509"/>
                    <a:pt x="537972" y="130683"/>
                  </a:cubicBezTo>
                  <a:close/>
                </a:path>
              </a:pathLst>
            </a:custGeom>
            <a:noFill/>
            <a:ln w="9525" cap="flat">
              <a:solidFill>
                <a:srgbClr val="3F3D5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xmlns="" id="{B479CE1B-D7A6-4D3A-AF18-047300CDFC05}"/>
                </a:ext>
              </a:extLst>
            </p:cNvPr>
            <p:cNvSpPr/>
            <p:nvPr/>
          </p:nvSpPr>
          <p:spPr>
            <a:xfrm>
              <a:off x="8320659" y="1271683"/>
              <a:ext cx="533400" cy="257175"/>
            </a:xfrm>
            <a:custGeom>
              <a:avLst/>
              <a:gdLst>
                <a:gd name="connsiteX0" fmla="*/ 537972 w 533400"/>
                <a:gd name="connsiteY0" fmla="*/ 130683 h 257175"/>
                <a:gd name="connsiteX1" fmla="*/ 268986 w 533400"/>
                <a:gd name="connsiteY1" fmla="*/ 261366 h 257175"/>
                <a:gd name="connsiteX2" fmla="*/ 0 w 533400"/>
                <a:gd name="connsiteY2" fmla="*/ 130683 h 257175"/>
                <a:gd name="connsiteX3" fmla="*/ 268986 w 533400"/>
                <a:gd name="connsiteY3" fmla="*/ 0 h 257175"/>
                <a:gd name="connsiteX4" fmla="*/ 537972 w 533400"/>
                <a:gd name="connsiteY4" fmla="*/ 130683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3400" h="257175">
                  <a:moveTo>
                    <a:pt x="537972" y="130683"/>
                  </a:moveTo>
                  <a:cubicBezTo>
                    <a:pt x="537972" y="202857"/>
                    <a:pt x="417543" y="261366"/>
                    <a:pt x="268986" y="261366"/>
                  </a:cubicBezTo>
                  <a:cubicBezTo>
                    <a:pt x="120429" y="261366"/>
                    <a:pt x="0" y="202857"/>
                    <a:pt x="0" y="130683"/>
                  </a:cubicBezTo>
                  <a:cubicBezTo>
                    <a:pt x="0" y="58509"/>
                    <a:pt x="120429" y="0"/>
                    <a:pt x="268986" y="0"/>
                  </a:cubicBezTo>
                  <a:cubicBezTo>
                    <a:pt x="417543" y="0"/>
                    <a:pt x="537972" y="58509"/>
                    <a:pt x="537972" y="130683"/>
                  </a:cubicBezTo>
                  <a:close/>
                </a:path>
              </a:pathLst>
            </a:custGeom>
            <a:solidFill>
              <a:srgbClr val="8CE9E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xmlns="" id="{D4E8407D-E987-449A-9C6B-04B4C75B3E70}"/>
                </a:ext>
              </a:extLst>
            </p:cNvPr>
            <p:cNvSpPr/>
            <p:nvPr/>
          </p:nvSpPr>
          <p:spPr>
            <a:xfrm>
              <a:off x="8287036" y="1249299"/>
              <a:ext cx="533400" cy="257175"/>
            </a:xfrm>
            <a:custGeom>
              <a:avLst/>
              <a:gdLst>
                <a:gd name="connsiteX0" fmla="*/ 537972 w 533400"/>
                <a:gd name="connsiteY0" fmla="*/ 130683 h 257175"/>
                <a:gd name="connsiteX1" fmla="*/ 268986 w 533400"/>
                <a:gd name="connsiteY1" fmla="*/ 261366 h 257175"/>
                <a:gd name="connsiteX2" fmla="*/ 0 w 533400"/>
                <a:gd name="connsiteY2" fmla="*/ 130683 h 257175"/>
                <a:gd name="connsiteX3" fmla="*/ 268986 w 533400"/>
                <a:gd name="connsiteY3" fmla="*/ 0 h 257175"/>
                <a:gd name="connsiteX4" fmla="*/ 537972 w 533400"/>
                <a:gd name="connsiteY4" fmla="*/ 130683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3400" h="257175">
                  <a:moveTo>
                    <a:pt x="537972" y="130683"/>
                  </a:moveTo>
                  <a:cubicBezTo>
                    <a:pt x="537972" y="202857"/>
                    <a:pt x="417543" y="261366"/>
                    <a:pt x="268986" y="261366"/>
                  </a:cubicBezTo>
                  <a:cubicBezTo>
                    <a:pt x="120430" y="261366"/>
                    <a:pt x="0" y="202857"/>
                    <a:pt x="0" y="130683"/>
                  </a:cubicBezTo>
                  <a:cubicBezTo>
                    <a:pt x="0" y="58509"/>
                    <a:pt x="120430" y="0"/>
                    <a:pt x="268986" y="0"/>
                  </a:cubicBezTo>
                  <a:cubicBezTo>
                    <a:pt x="417543" y="0"/>
                    <a:pt x="537972" y="58509"/>
                    <a:pt x="537972" y="130683"/>
                  </a:cubicBezTo>
                  <a:close/>
                </a:path>
              </a:pathLst>
            </a:custGeom>
            <a:noFill/>
            <a:ln w="9525" cap="flat">
              <a:solidFill>
                <a:srgbClr val="3F3D5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xmlns="" id="{57EFA8C3-4388-4E4D-937C-B2B5322F2E98}"/>
                </a:ext>
              </a:extLst>
            </p:cNvPr>
            <p:cNvSpPr/>
            <p:nvPr/>
          </p:nvSpPr>
          <p:spPr>
            <a:xfrm>
              <a:off x="8623268" y="991457"/>
              <a:ext cx="533400" cy="257175"/>
            </a:xfrm>
            <a:custGeom>
              <a:avLst/>
              <a:gdLst>
                <a:gd name="connsiteX0" fmla="*/ 537972 w 533400"/>
                <a:gd name="connsiteY0" fmla="*/ 130683 h 257175"/>
                <a:gd name="connsiteX1" fmla="*/ 268986 w 533400"/>
                <a:gd name="connsiteY1" fmla="*/ 261366 h 257175"/>
                <a:gd name="connsiteX2" fmla="*/ 0 w 533400"/>
                <a:gd name="connsiteY2" fmla="*/ 130683 h 257175"/>
                <a:gd name="connsiteX3" fmla="*/ 268986 w 533400"/>
                <a:gd name="connsiteY3" fmla="*/ 0 h 257175"/>
                <a:gd name="connsiteX4" fmla="*/ 537972 w 533400"/>
                <a:gd name="connsiteY4" fmla="*/ 130683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3400" h="257175">
                  <a:moveTo>
                    <a:pt x="537972" y="130683"/>
                  </a:moveTo>
                  <a:cubicBezTo>
                    <a:pt x="537972" y="202857"/>
                    <a:pt x="417543" y="261366"/>
                    <a:pt x="268986" y="261366"/>
                  </a:cubicBezTo>
                  <a:cubicBezTo>
                    <a:pt x="120429" y="261366"/>
                    <a:pt x="0" y="202857"/>
                    <a:pt x="0" y="130683"/>
                  </a:cubicBezTo>
                  <a:cubicBezTo>
                    <a:pt x="0" y="58509"/>
                    <a:pt x="120429" y="0"/>
                    <a:pt x="268986" y="0"/>
                  </a:cubicBezTo>
                  <a:cubicBezTo>
                    <a:pt x="417543" y="0"/>
                    <a:pt x="537972" y="58509"/>
                    <a:pt x="537972" y="130683"/>
                  </a:cubicBezTo>
                  <a:close/>
                </a:path>
              </a:pathLst>
            </a:custGeom>
            <a:solidFill>
              <a:srgbClr val="8CE9E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xmlns="" id="{F9F40F40-A3BD-4EDB-88C2-8AD37D5A2631}"/>
                </a:ext>
              </a:extLst>
            </p:cNvPr>
            <p:cNvSpPr/>
            <p:nvPr/>
          </p:nvSpPr>
          <p:spPr>
            <a:xfrm>
              <a:off x="8589645" y="969074"/>
              <a:ext cx="533400" cy="257175"/>
            </a:xfrm>
            <a:custGeom>
              <a:avLst/>
              <a:gdLst>
                <a:gd name="connsiteX0" fmla="*/ 537972 w 533400"/>
                <a:gd name="connsiteY0" fmla="*/ 130683 h 257175"/>
                <a:gd name="connsiteX1" fmla="*/ 268986 w 533400"/>
                <a:gd name="connsiteY1" fmla="*/ 261366 h 257175"/>
                <a:gd name="connsiteX2" fmla="*/ 0 w 533400"/>
                <a:gd name="connsiteY2" fmla="*/ 130683 h 257175"/>
                <a:gd name="connsiteX3" fmla="*/ 268986 w 533400"/>
                <a:gd name="connsiteY3" fmla="*/ 0 h 257175"/>
                <a:gd name="connsiteX4" fmla="*/ 537972 w 533400"/>
                <a:gd name="connsiteY4" fmla="*/ 130683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3400" h="257175">
                  <a:moveTo>
                    <a:pt x="537972" y="130683"/>
                  </a:moveTo>
                  <a:cubicBezTo>
                    <a:pt x="537972" y="202857"/>
                    <a:pt x="417543" y="261366"/>
                    <a:pt x="268986" y="261366"/>
                  </a:cubicBezTo>
                  <a:cubicBezTo>
                    <a:pt x="120430" y="261366"/>
                    <a:pt x="0" y="202857"/>
                    <a:pt x="0" y="130683"/>
                  </a:cubicBezTo>
                  <a:cubicBezTo>
                    <a:pt x="0" y="58509"/>
                    <a:pt x="120430" y="0"/>
                    <a:pt x="268986" y="0"/>
                  </a:cubicBezTo>
                  <a:cubicBezTo>
                    <a:pt x="417543" y="0"/>
                    <a:pt x="537972" y="58509"/>
                    <a:pt x="537972" y="130683"/>
                  </a:cubicBezTo>
                  <a:close/>
                </a:path>
              </a:pathLst>
            </a:custGeom>
            <a:noFill/>
            <a:ln w="9525" cap="flat">
              <a:solidFill>
                <a:srgbClr val="3F3D5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xmlns="" id="{265EDCA4-0FB3-40E2-8F80-EC72A5A54A5D}"/>
                </a:ext>
              </a:extLst>
            </p:cNvPr>
            <p:cNvSpPr/>
            <p:nvPr/>
          </p:nvSpPr>
          <p:spPr>
            <a:xfrm>
              <a:off x="9284494" y="1047560"/>
              <a:ext cx="533400" cy="257175"/>
            </a:xfrm>
            <a:custGeom>
              <a:avLst/>
              <a:gdLst>
                <a:gd name="connsiteX0" fmla="*/ 537972 w 533400"/>
                <a:gd name="connsiteY0" fmla="*/ 130683 h 257175"/>
                <a:gd name="connsiteX1" fmla="*/ 268986 w 533400"/>
                <a:gd name="connsiteY1" fmla="*/ 261366 h 257175"/>
                <a:gd name="connsiteX2" fmla="*/ 0 w 533400"/>
                <a:gd name="connsiteY2" fmla="*/ 130683 h 257175"/>
                <a:gd name="connsiteX3" fmla="*/ 268986 w 533400"/>
                <a:gd name="connsiteY3" fmla="*/ 0 h 257175"/>
                <a:gd name="connsiteX4" fmla="*/ 537972 w 533400"/>
                <a:gd name="connsiteY4" fmla="*/ 130683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3400" h="257175">
                  <a:moveTo>
                    <a:pt x="537972" y="130683"/>
                  </a:moveTo>
                  <a:cubicBezTo>
                    <a:pt x="537972" y="202857"/>
                    <a:pt x="417543" y="261366"/>
                    <a:pt x="268986" y="261366"/>
                  </a:cubicBezTo>
                  <a:cubicBezTo>
                    <a:pt x="120429" y="261366"/>
                    <a:pt x="0" y="202857"/>
                    <a:pt x="0" y="130683"/>
                  </a:cubicBezTo>
                  <a:cubicBezTo>
                    <a:pt x="0" y="58509"/>
                    <a:pt x="120429" y="0"/>
                    <a:pt x="268986" y="0"/>
                  </a:cubicBezTo>
                  <a:cubicBezTo>
                    <a:pt x="417543" y="0"/>
                    <a:pt x="537972" y="58509"/>
                    <a:pt x="537972" y="130683"/>
                  </a:cubicBezTo>
                  <a:close/>
                </a:path>
              </a:pathLst>
            </a:custGeom>
            <a:solidFill>
              <a:srgbClr val="8CE9E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xmlns="" id="{08DC46FB-BB2D-4590-A1FE-509035FADE2A}"/>
                </a:ext>
              </a:extLst>
            </p:cNvPr>
            <p:cNvSpPr/>
            <p:nvPr/>
          </p:nvSpPr>
          <p:spPr>
            <a:xfrm>
              <a:off x="9250871" y="1025081"/>
              <a:ext cx="533400" cy="257175"/>
            </a:xfrm>
            <a:custGeom>
              <a:avLst/>
              <a:gdLst>
                <a:gd name="connsiteX0" fmla="*/ 537972 w 533400"/>
                <a:gd name="connsiteY0" fmla="*/ 130683 h 257175"/>
                <a:gd name="connsiteX1" fmla="*/ 268986 w 533400"/>
                <a:gd name="connsiteY1" fmla="*/ 261366 h 257175"/>
                <a:gd name="connsiteX2" fmla="*/ 0 w 533400"/>
                <a:gd name="connsiteY2" fmla="*/ 130683 h 257175"/>
                <a:gd name="connsiteX3" fmla="*/ 268986 w 533400"/>
                <a:gd name="connsiteY3" fmla="*/ 0 h 257175"/>
                <a:gd name="connsiteX4" fmla="*/ 537972 w 533400"/>
                <a:gd name="connsiteY4" fmla="*/ 130683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3400" h="257175">
                  <a:moveTo>
                    <a:pt x="537972" y="130683"/>
                  </a:moveTo>
                  <a:cubicBezTo>
                    <a:pt x="537972" y="202857"/>
                    <a:pt x="417543" y="261366"/>
                    <a:pt x="268986" y="261366"/>
                  </a:cubicBezTo>
                  <a:cubicBezTo>
                    <a:pt x="120430" y="261366"/>
                    <a:pt x="0" y="202857"/>
                    <a:pt x="0" y="130683"/>
                  </a:cubicBezTo>
                  <a:cubicBezTo>
                    <a:pt x="0" y="58509"/>
                    <a:pt x="120430" y="0"/>
                    <a:pt x="268986" y="0"/>
                  </a:cubicBezTo>
                  <a:cubicBezTo>
                    <a:pt x="417543" y="0"/>
                    <a:pt x="537972" y="58509"/>
                    <a:pt x="537972" y="130683"/>
                  </a:cubicBezTo>
                  <a:close/>
                </a:path>
              </a:pathLst>
            </a:custGeom>
            <a:noFill/>
            <a:ln w="9525" cap="flat">
              <a:solidFill>
                <a:srgbClr val="3F3D5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xmlns="" id="{A3916743-84E3-434E-98F0-3834DE3D2A3D}"/>
                </a:ext>
              </a:extLst>
            </p:cNvPr>
            <p:cNvSpPr/>
            <p:nvPr/>
          </p:nvSpPr>
          <p:spPr>
            <a:xfrm>
              <a:off x="9777603" y="1417415"/>
              <a:ext cx="533400" cy="257175"/>
            </a:xfrm>
            <a:custGeom>
              <a:avLst/>
              <a:gdLst>
                <a:gd name="connsiteX0" fmla="*/ 537972 w 533400"/>
                <a:gd name="connsiteY0" fmla="*/ 130683 h 257175"/>
                <a:gd name="connsiteX1" fmla="*/ 268986 w 533400"/>
                <a:gd name="connsiteY1" fmla="*/ 261366 h 257175"/>
                <a:gd name="connsiteX2" fmla="*/ 0 w 533400"/>
                <a:gd name="connsiteY2" fmla="*/ 130683 h 257175"/>
                <a:gd name="connsiteX3" fmla="*/ 268986 w 533400"/>
                <a:gd name="connsiteY3" fmla="*/ 0 h 257175"/>
                <a:gd name="connsiteX4" fmla="*/ 537972 w 533400"/>
                <a:gd name="connsiteY4" fmla="*/ 130683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3400" h="257175">
                  <a:moveTo>
                    <a:pt x="537972" y="130683"/>
                  </a:moveTo>
                  <a:cubicBezTo>
                    <a:pt x="537972" y="202857"/>
                    <a:pt x="417543" y="261366"/>
                    <a:pt x="268986" y="261366"/>
                  </a:cubicBezTo>
                  <a:cubicBezTo>
                    <a:pt x="120429" y="261366"/>
                    <a:pt x="0" y="202857"/>
                    <a:pt x="0" y="130683"/>
                  </a:cubicBezTo>
                  <a:cubicBezTo>
                    <a:pt x="0" y="58509"/>
                    <a:pt x="120429" y="0"/>
                    <a:pt x="268986" y="0"/>
                  </a:cubicBezTo>
                  <a:cubicBezTo>
                    <a:pt x="417543" y="0"/>
                    <a:pt x="537972" y="58509"/>
                    <a:pt x="537972" y="130683"/>
                  </a:cubicBezTo>
                  <a:close/>
                </a:path>
              </a:pathLst>
            </a:custGeom>
            <a:solidFill>
              <a:srgbClr val="8CE9E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xmlns="" id="{8BE92D30-6BD1-466B-ADB9-E7C8A2064E1E}"/>
                </a:ext>
              </a:extLst>
            </p:cNvPr>
            <p:cNvSpPr/>
            <p:nvPr/>
          </p:nvSpPr>
          <p:spPr>
            <a:xfrm>
              <a:off x="9743980" y="1394936"/>
              <a:ext cx="533400" cy="257175"/>
            </a:xfrm>
            <a:custGeom>
              <a:avLst/>
              <a:gdLst>
                <a:gd name="connsiteX0" fmla="*/ 537972 w 533400"/>
                <a:gd name="connsiteY0" fmla="*/ 130683 h 257175"/>
                <a:gd name="connsiteX1" fmla="*/ 268986 w 533400"/>
                <a:gd name="connsiteY1" fmla="*/ 261366 h 257175"/>
                <a:gd name="connsiteX2" fmla="*/ 0 w 533400"/>
                <a:gd name="connsiteY2" fmla="*/ 130683 h 257175"/>
                <a:gd name="connsiteX3" fmla="*/ 268986 w 533400"/>
                <a:gd name="connsiteY3" fmla="*/ 0 h 257175"/>
                <a:gd name="connsiteX4" fmla="*/ 537972 w 533400"/>
                <a:gd name="connsiteY4" fmla="*/ 130683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3400" h="257175">
                  <a:moveTo>
                    <a:pt x="537972" y="130683"/>
                  </a:moveTo>
                  <a:cubicBezTo>
                    <a:pt x="537972" y="202857"/>
                    <a:pt x="417542" y="261366"/>
                    <a:pt x="268986" y="261366"/>
                  </a:cubicBezTo>
                  <a:cubicBezTo>
                    <a:pt x="120429" y="261366"/>
                    <a:pt x="0" y="202857"/>
                    <a:pt x="0" y="130683"/>
                  </a:cubicBezTo>
                  <a:cubicBezTo>
                    <a:pt x="0" y="58509"/>
                    <a:pt x="120429" y="0"/>
                    <a:pt x="268986" y="0"/>
                  </a:cubicBezTo>
                  <a:cubicBezTo>
                    <a:pt x="417542" y="0"/>
                    <a:pt x="537972" y="58509"/>
                    <a:pt x="537972" y="130683"/>
                  </a:cubicBezTo>
                  <a:close/>
                </a:path>
              </a:pathLst>
            </a:custGeom>
            <a:noFill/>
            <a:ln w="9525" cap="flat">
              <a:solidFill>
                <a:srgbClr val="3F3D5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xmlns="" id="{CA21C3C0-0A69-4405-A584-87ED9926BD22}"/>
                </a:ext>
              </a:extLst>
            </p:cNvPr>
            <p:cNvSpPr/>
            <p:nvPr/>
          </p:nvSpPr>
          <p:spPr>
            <a:xfrm>
              <a:off x="8040434" y="767334"/>
              <a:ext cx="533400" cy="257175"/>
            </a:xfrm>
            <a:custGeom>
              <a:avLst/>
              <a:gdLst>
                <a:gd name="connsiteX0" fmla="*/ 537972 w 533400"/>
                <a:gd name="connsiteY0" fmla="*/ 130683 h 257175"/>
                <a:gd name="connsiteX1" fmla="*/ 268986 w 533400"/>
                <a:gd name="connsiteY1" fmla="*/ 261366 h 257175"/>
                <a:gd name="connsiteX2" fmla="*/ 0 w 533400"/>
                <a:gd name="connsiteY2" fmla="*/ 130683 h 257175"/>
                <a:gd name="connsiteX3" fmla="*/ 268986 w 533400"/>
                <a:gd name="connsiteY3" fmla="*/ 0 h 257175"/>
                <a:gd name="connsiteX4" fmla="*/ 537972 w 533400"/>
                <a:gd name="connsiteY4" fmla="*/ 130683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3400" h="257175">
                  <a:moveTo>
                    <a:pt x="537972" y="130683"/>
                  </a:moveTo>
                  <a:cubicBezTo>
                    <a:pt x="537972" y="202857"/>
                    <a:pt x="417543" y="261366"/>
                    <a:pt x="268986" y="261366"/>
                  </a:cubicBezTo>
                  <a:cubicBezTo>
                    <a:pt x="120429" y="261366"/>
                    <a:pt x="0" y="202857"/>
                    <a:pt x="0" y="130683"/>
                  </a:cubicBezTo>
                  <a:cubicBezTo>
                    <a:pt x="0" y="58509"/>
                    <a:pt x="120429" y="0"/>
                    <a:pt x="268986" y="0"/>
                  </a:cubicBezTo>
                  <a:cubicBezTo>
                    <a:pt x="417543" y="0"/>
                    <a:pt x="537972" y="58509"/>
                    <a:pt x="537972" y="130683"/>
                  </a:cubicBezTo>
                  <a:close/>
                </a:path>
              </a:pathLst>
            </a:custGeom>
            <a:solidFill>
              <a:srgbClr val="8CE9E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xmlns="" id="{81A06D63-2742-4A80-A2AD-59C5E04E1E18}"/>
                </a:ext>
              </a:extLst>
            </p:cNvPr>
            <p:cNvSpPr/>
            <p:nvPr/>
          </p:nvSpPr>
          <p:spPr>
            <a:xfrm>
              <a:off x="8006810" y="744950"/>
              <a:ext cx="533400" cy="257175"/>
            </a:xfrm>
            <a:custGeom>
              <a:avLst/>
              <a:gdLst>
                <a:gd name="connsiteX0" fmla="*/ 537972 w 533400"/>
                <a:gd name="connsiteY0" fmla="*/ 130683 h 257175"/>
                <a:gd name="connsiteX1" fmla="*/ 268986 w 533400"/>
                <a:gd name="connsiteY1" fmla="*/ 261366 h 257175"/>
                <a:gd name="connsiteX2" fmla="*/ 0 w 533400"/>
                <a:gd name="connsiteY2" fmla="*/ 130683 h 257175"/>
                <a:gd name="connsiteX3" fmla="*/ 268986 w 533400"/>
                <a:gd name="connsiteY3" fmla="*/ 0 h 257175"/>
                <a:gd name="connsiteX4" fmla="*/ 537972 w 533400"/>
                <a:gd name="connsiteY4" fmla="*/ 130683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3400" h="257175">
                  <a:moveTo>
                    <a:pt x="537972" y="130683"/>
                  </a:moveTo>
                  <a:cubicBezTo>
                    <a:pt x="537972" y="202857"/>
                    <a:pt x="417543" y="261366"/>
                    <a:pt x="268986" y="261366"/>
                  </a:cubicBezTo>
                  <a:cubicBezTo>
                    <a:pt x="120430" y="261366"/>
                    <a:pt x="0" y="202857"/>
                    <a:pt x="0" y="130683"/>
                  </a:cubicBezTo>
                  <a:cubicBezTo>
                    <a:pt x="0" y="58509"/>
                    <a:pt x="120430" y="0"/>
                    <a:pt x="268986" y="0"/>
                  </a:cubicBezTo>
                  <a:cubicBezTo>
                    <a:pt x="417543" y="0"/>
                    <a:pt x="537972" y="58509"/>
                    <a:pt x="537972" y="130683"/>
                  </a:cubicBezTo>
                  <a:close/>
                </a:path>
              </a:pathLst>
            </a:custGeom>
            <a:noFill/>
            <a:ln w="9525" cap="flat">
              <a:solidFill>
                <a:srgbClr val="3F3D5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xmlns="" id="{9A7EA08E-E6EE-4336-8A4A-05A84826D377}"/>
                </a:ext>
              </a:extLst>
            </p:cNvPr>
            <p:cNvSpPr/>
            <p:nvPr/>
          </p:nvSpPr>
          <p:spPr>
            <a:xfrm>
              <a:off x="8208550" y="341471"/>
              <a:ext cx="533400" cy="257175"/>
            </a:xfrm>
            <a:custGeom>
              <a:avLst/>
              <a:gdLst>
                <a:gd name="connsiteX0" fmla="*/ 537972 w 533400"/>
                <a:gd name="connsiteY0" fmla="*/ 130683 h 257175"/>
                <a:gd name="connsiteX1" fmla="*/ 268986 w 533400"/>
                <a:gd name="connsiteY1" fmla="*/ 261366 h 257175"/>
                <a:gd name="connsiteX2" fmla="*/ 0 w 533400"/>
                <a:gd name="connsiteY2" fmla="*/ 130683 h 257175"/>
                <a:gd name="connsiteX3" fmla="*/ 268986 w 533400"/>
                <a:gd name="connsiteY3" fmla="*/ 0 h 257175"/>
                <a:gd name="connsiteX4" fmla="*/ 537972 w 533400"/>
                <a:gd name="connsiteY4" fmla="*/ 130683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3400" h="257175">
                  <a:moveTo>
                    <a:pt x="537972" y="130683"/>
                  </a:moveTo>
                  <a:cubicBezTo>
                    <a:pt x="537972" y="202857"/>
                    <a:pt x="417543" y="261366"/>
                    <a:pt x="268986" y="261366"/>
                  </a:cubicBezTo>
                  <a:cubicBezTo>
                    <a:pt x="120430" y="261366"/>
                    <a:pt x="0" y="202857"/>
                    <a:pt x="0" y="130683"/>
                  </a:cubicBezTo>
                  <a:cubicBezTo>
                    <a:pt x="0" y="58509"/>
                    <a:pt x="120430" y="0"/>
                    <a:pt x="268986" y="0"/>
                  </a:cubicBezTo>
                  <a:cubicBezTo>
                    <a:pt x="417543" y="0"/>
                    <a:pt x="537972" y="58509"/>
                    <a:pt x="537972" y="130683"/>
                  </a:cubicBezTo>
                  <a:close/>
                </a:path>
              </a:pathLst>
            </a:custGeom>
            <a:solidFill>
              <a:srgbClr val="8CE9E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xmlns="" id="{5619E555-CACE-49F2-B7B0-294843DDF6F0}"/>
                </a:ext>
              </a:extLst>
            </p:cNvPr>
            <p:cNvSpPr/>
            <p:nvPr/>
          </p:nvSpPr>
          <p:spPr>
            <a:xfrm>
              <a:off x="8174927" y="319088"/>
              <a:ext cx="533400" cy="257175"/>
            </a:xfrm>
            <a:custGeom>
              <a:avLst/>
              <a:gdLst>
                <a:gd name="connsiteX0" fmla="*/ 537972 w 533400"/>
                <a:gd name="connsiteY0" fmla="*/ 130683 h 257175"/>
                <a:gd name="connsiteX1" fmla="*/ 268986 w 533400"/>
                <a:gd name="connsiteY1" fmla="*/ 261366 h 257175"/>
                <a:gd name="connsiteX2" fmla="*/ 0 w 533400"/>
                <a:gd name="connsiteY2" fmla="*/ 130683 h 257175"/>
                <a:gd name="connsiteX3" fmla="*/ 268986 w 533400"/>
                <a:gd name="connsiteY3" fmla="*/ 0 h 257175"/>
                <a:gd name="connsiteX4" fmla="*/ 537972 w 533400"/>
                <a:gd name="connsiteY4" fmla="*/ 130683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3400" h="257175">
                  <a:moveTo>
                    <a:pt x="537972" y="130683"/>
                  </a:moveTo>
                  <a:cubicBezTo>
                    <a:pt x="537972" y="202857"/>
                    <a:pt x="417543" y="261366"/>
                    <a:pt x="268986" y="261366"/>
                  </a:cubicBezTo>
                  <a:cubicBezTo>
                    <a:pt x="120429" y="261366"/>
                    <a:pt x="0" y="202857"/>
                    <a:pt x="0" y="130683"/>
                  </a:cubicBezTo>
                  <a:cubicBezTo>
                    <a:pt x="0" y="58509"/>
                    <a:pt x="120429" y="0"/>
                    <a:pt x="268986" y="0"/>
                  </a:cubicBezTo>
                  <a:cubicBezTo>
                    <a:pt x="417543" y="0"/>
                    <a:pt x="537972" y="58509"/>
                    <a:pt x="537972" y="130683"/>
                  </a:cubicBezTo>
                  <a:close/>
                </a:path>
              </a:pathLst>
            </a:custGeom>
            <a:noFill/>
            <a:ln w="9525" cap="flat">
              <a:solidFill>
                <a:srgbClr val="3F3D5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xmlns="" id="{E704F68B-885E-41FA-9975-2D3D9DBEF12A}"/>
                </a:ext>
              </a:extLst>
            </p:cNvPr>
            <p:cNvSpPr/>
            <p:nvPr/>
          </p:nvSpPr>
          <p:spPr>
            <a:xfrm>
              <a:off x="9766364" y="655225"/>
              <a:ext cx="533400" cy="257175"/>
            </a:xfrm>
            <a:custGeom>
              <a:avLst/>
              <a:gdLst>
                <a:gd name="connsiteX0" fmla="*/ 537972 w 533400"/>
                <a:gd name="connsiteY0" fmla="*/ 130683 h 257175"/>
                <a:gd name="connsiteX1" fmla="*/ 268986 w 533400"/>
                <a:gd name="connsiteY1" fmla="*/ 261366 h 257175"/>
                <a:gd name="connsiteX2" fmla="*/ 0 w 533400"/>
                <a:gd name="connsiteY2" fmla="*/ 130683 h 257175"/>
                <a:gd name="connsiteX3" fmla="*/ 268986 w 533400"/>
                <a:gd name="connsiteY3" fmla="*/ 0 h 257175"/>
                <a:gd name="connsiteX4" fmla="*/ 537972 w 533400"/>
                <a:gd name="connsiteY4" fmla="*/ 130683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3400" h="257175">
                  <a:moveTo>
                    <a:pt x="537972" y="130683"/>
                  </a:moveTo>
                  <a:cubicBezTo>
                    <a:pt x="537972" y="202857"/>
                    <a:pt x="417543" y="261366"/>
                    <a:pt x="268986" y="261366"/>
                  </a:cubicBezTo>
                  <a:cubicBezTo>
                    <a:pt x="120430" y="261366"/>
                    <a:pt x="0" y="202857"/>
                    <a:pt x="0" y="130683"/>
                  </a:cubicBezTo>
                  <a:cubicBezTo>
                    <a:pt x="0" y="58509"/>
                    <a:pt x="120430" y="0"/>
                    <a:pt x="268986" y="0"/>
                  </a:cubicBezTo>
                  <a:cubicBezTo>
                    <a:pt x="417543" y="0"/>
                    <a:pt x="537972" y="58509"/>
                    <a:pt x="537972" y="130683"/>
                  </a:cubicBezTo>
                  <a:close/>
                </a:path>
              </a:pathLst>
            </a:custGeom>
            <a:solidFill>
              <a:srgbClr val="8CE9E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xmlns="" id="{034A0764-460A-49B7-AD7A-910AC5BD8470}"/>
                </a:ext>
              </a:extLst>
            </p:cNvPr>
            <p:cNvSpPr/>
            <p:nvPr/>
          </p:nvSpPr>
          <p:spPr>
            <a:xfrm>
              <a:off x="9732740" y="632841"/>
              <a:ext cx="533400" cy="257175"/>
            </a:xfrm>
            <a:custGeom>
              <a:avLst/>
              <a:gdLst>
                <a:gd name="connsiteX0" fmla="*/ 537972 w 533400"/>
                <a:gd name="connsiteY0" fmla="*/ 130683 h 257175"/>
                <a:gd name="connsiteX1" fmla="*/ 268986 w 533400"/>
                <a:gd name="connsiteY1" fmla="*/ 261366 h 257175"/>
                <a:gd name="connsiteX2" fmla="*/ 0 w 533400"/>
                <a:gd name="connsiteY2" fmla="*/ 130683 h 257175"/>
                <a:gd name="connsiteX3" fmla="*/ 268986 w 533400"/>
                <a:gd name="connsiteY3" fmla="*/ 0 h 257175"/>
                <a:gd name="connsiteX4" fmla="*/ 537972 w 533400"/>
                <a:gd name="connsiteY4" fmla="*/ 130683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3400" h="257175">
                  <a:moveTo>
                    <a:pt x="537972" y="130683"/>
                  </a:moveTo>
                  <a:cubicBezTo>
                    <a:pt x="537972" y="202857"/>
                    <a:pt x="417543" y="261366"/>
                    <a:pt x="268986" y="261366"/>
                  </a:cubicBezTo>
                  <a:cubicBezTo>
                    <a:pt x="120429" y="261366"/>
                    <a:pt x="0" y="202857"/>
                    <a:pt x="0" y="130683"/>
                  </a:cubicBezTo>
                  <a:cubicBezTo>
                    <a:pt x="0" y="58509"/>
                    <a:pt x="120429" y="0"/>
                    <a:pt x="268986" y="0"/>
                  </a:cubicBezTo>
                  <a:cubicBezTo>
                    <a:pt x="417543" y="0"/>
                    <a:pt x="537972" y="58509"/>
                    <a:pt x="537972" y="130683"/>
                  </a:cubicBezTo>
                  <a:close/>
                </a:path>
              </a:pathLst>
            </a:custGeom>
            <a:noFill/>
            <a:ln w="9525" cap="flat">
              <a:solidFill>
                <a:srgbClr val="3F3D5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xmlns="" id="{CE100A8A-10B4-4721-A5E6-BF860A791237}"/>
                </a:ext>
              </a:extLst>
            </p:cNvPr>
            <p:cNvSpPr/>
            <p:nvPr/>
          </p:nvSpPr>
          <p:spPr>
            <a:xfrm>
              <a:off x="7289578" y="1686306"/>
              <a:ext cx="533400" cy="257175"/>
            </a:xfrm>
            <a:custGeom>
              <a:avLst/>
              <a:gdLst>
                <a:gd name="connsiteX0" fmla="*/ 537972 w 533400"/>
                <a:gd name="connsiteY0" fmla="*/ 130683 h 257175"/>
                <a:gd name="connsiteX1" fmla="*/ 268986 w 533400"/>
                <a:gd name="connsiteY1" fmla="*/ 261366 h 257175"/>
                <a:gd name="connsiteX2" fmla="*/ 0 w 533400"/>
                <a:gd name="connsiteY2" fmla="*/ 130683 h 257175"/>
                <a:gd name="connsiteX3" fmla="*/ 268986 w 533400"/>
                <a:gd name="connsiteY3" fmla="*/ 0 h 257175"/>
                <a:gd name="connsiteX4" fmla="*/ 537972 w 533400"/>
                <a:gd name="connsiteY4" fmla="*/ 130683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3400" h="257175">
                  <a:moveTo>
                    <a:pt x="537972" y="130683"/>
                  </a:moveTo>
                  <a:cubicBezTo>
                    <a:pt x="537972" y="202857"/>
                    <a:pt x="417543" y="261366"/>
                    <a:pt x="268986" y="261366"/>
                  </a:cubicBezTo>
                  <a:cubicBezTo>
                    <a:pt x="120429" y="261366"/>
                    <a:pt x="0" y="202857"/>
                    <a:pt x="0" y="130683"/>
                  </a:cubicBezTo>
                  <a:cubicBezTo>
                    <a:pt x="0" y="58509"/>
                    <a:pt x="120429" y="0"/>
                    <a:pt x="268986" y="0"/>
                  </a:cubicBezTo>
                  <a:cubicBezTo>
                    <a:pt x="417543" y="0"/>
                    <a:pt x="537972" y="58509"/>
                    <a:pt x="537972" y="130683"/>
                  </a:cubicBezTo>
                  <a:close/>
                </a:path>
              </a:pathLst>
            </a:custGeom>
            <a:solidFill>
              <a:srgbClr val="8CE9E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xmlns="" id="{969302B4-D750-48EE-BC7D-9DCB0E8C6B18}"/>
                </a:ext>
              </a:extLst>
            </p:cNvPr>
            <p:cNvSpPr/>
            <p:nvPr/>
          </p:nvSpPr>
          <p:spPr>
            <a:xfrm>
              <a:off x="7255955" y="1663922"/>
              <a:ext cx="533400" cy="257175"/>
            </a:xfrm>
            <a:custGeom>
              <a:avLst/>
              <a:gdLst>
                <a:gd name="connsiteX0" fmla="*/ 537972 w 533400"/>
                <a:gd name="connsiteY0" fmla="*/ 130683 h 257175"/>
                <a:gd name="connsiteX1" fmla="*/ 268986 w 533400"/>
                <a:gd name="connsiteY1" fmla="*/ 261366 h 257175"/>
                <a:gd name="connsiteX2" fmla="*/ 0 w 533400"/>
                <a:gd name="connsiteY2" fmla="*/ 130683 h 257175"/>
                <a:gd name="connsiteX3" fmla="*/ 268986 w 533400"/>
                <a:gd name="connsiteY3" fmla="*/ 0 h 257175"/>
                <a:gd name="connsiteX4" fmla="*/ 537972 w 533400"/>
                <a:gd name="connsiteY4" fmla="*/ 130683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3400" h="257175">
                  <a:moveTo>
                    <a:pt x="537972" y="130683"/>
                  </a:moveTo>
                  <a:cubicBezTo>
                    <a:pt x="537972" y="202857"/>
                    <a:pt x="417543" y="261366"/>
                    <a:pt x="268986" y="261366"/>
                  </a:cubicBezTo>
                  <a:cubicBezTo>
                    <a:pt x="120430" y="261366"/>
                    <a:pt x="0" y="202857"/>
                    <a:pt x="0" y="130683"/>
                  </a:cubicBezTo>
                  <a:cubicBezTo>
                    <a:pt x="0" y="58509"/>
                    <a:pt x="120430" y="0"/>
                    <a:pt x="268986" y="0"/>
                  </a:cubicBezTo>
                  <a:cubicBezTo>
                    <a:pt x="417543" y="0"/>
                    <a:pt x="537972" y="58509"/>
                    <a:pt x="537972" y="130683"/>
                  </a:cubicBezTo>
                  <a:close/>
                </a:path>
              </a:pathLst>
            </a:custGeom>
            <a:noFill/>
            <a:ln w="9525" cap="flat">
              <a:solidFill>
                <a:srgbClr val="3F3D5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xmlns="" id="{E8105FC4-D4BD-4023-937E-BB6252D600F8}"/>
                </a:ext>
              </a:extLst>
            </p:cNvPr>
            <p:cNvSpPr/>
            <p:nvPr/>
          </p:nvSpPr>
          <p:spPr>
            <a:xfrm>
              <a:off x="8219789" y="1619060"/>
              <a:ext cx="533400" cy="257175"/>
            </a:xfrm>
            <a:custGeom>
              <a:avLst/>
              <a:gdLst>
                <a:gd name="connsiteX0" fmla="*/ 537972 w 533400"/>
                <a:gd name="connsiteY0" fmla="*/ 130683 h 257175"/>
                <a:gd name="connsiteX1" fmla="*/ 268986 w 533400"/>
                <a:gd name="connsiteY1" fmla="*/ 261366 h 257175"/>
                <a:gd name="connsiteX2" fmla="*/ 0 w 533400"/>
                <a:gd name="connsiteY2" fmla="*/ 130683 h 257175"/>
                <a:gd name="connsiteX3" fmla="*/ 268986 w 533400"/>
                <a:gd name="connsiteY3" fmla="*/ 0 h 257175"/>
                <a:gd name="connsiteX4" fmla="*/ 537972 w 533400"/>
                <a:gd name="connsiteY4" fmla="*/ 130683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3400" h="257175">
                  <a:moveTo>
                    <a:pt x="537972" y="130683"/>
                  </a:moveTo>
                  <a:cubicBezTo>
                    <a:pt x="537972" y="202857"/>
                    <a:pt x="417543" y="261366"/>
                    <a:pt x="268986" y="261366"/>
                  </a:cubicBezTo>
                  <a:cubicBezTo>
                    <a:pt x="120430" y="261366"/>
                    <a:pt x="0" y="202857"/>
                    <a:pt x="0" y="130683"/>
                  </a:cubicBezTo>
                  <a:cubicBezTo>
                    <a:pt x="0" y="58509"/>
                    <a:pt x="120430" y="0"/>
                    <a:pt x="268986" y="0"/>
                  </a:cubicBezTo>
                  <a:cubicBezTo>
                    <a:pt x="417543" y="0"/>
                    <a:pt x="537972" y="58509"/>
                    <a:pt x="537972" y="130683"/>
                  </a:cubicBezTo>
                  <a:close/>
                </a:path>
              </a:pathLst>
            </a:custGeom>
            <a:solidFill>
              <a:srgbClr val="8CE9E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xmlns="" id="{D2CD49EA-6132-49C6-BAA1-02BA228A8AA5}"/>
                </a:ext>
              </a:extLst>
            </p:cNvPr>
            <p:cNvSpPr/>
            <p:nvPr/>
          </p:nvSpPr>
          <p:spPr>
            <a:xfrm>
              <a:off x="8186166" y="1596676"/>
              <a:ext cx="533400" cy="257175"/>
            </a:xfrm>
            <a:custGeom>
              <a:avLst/>
              <a:gdLst>
                <a:gd name="connsiteX0" fmla="*/ 537972 w 533400"/>
                <a:gd name="connsiteY0" fmla="*/ 130683 h 257175"/>
                <a:gd name="connsiteX1" fmla="*/ 268986 w 533400"/>
                <a:gd name="connsiteY1" fmla="*/ 261366 h 257175"/>
                <a:gd name="connsiteX2" fmla="*/ 0 w 533400"/>
                <a:gd name="connsiteY2" fmla="*/ 130683 h 257175"/>
                <a:gd name="connsiteX3" fmla="*/ 268986 w 533400"/>
                <a:gd name="connsiteY3" fmla="*/ 0 h 257175"/>
                <a:gd name="connsiteX4" fmla="*/ 537972 w 533400"/>
                <a:gd name="connsiteY4" fmla="*/ 130683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3400" h="257175">
                  <a:moveTo>
                    <a:pt x="537972" y="130683"/>
                  </a:moveTo>
                  <a:cubicBezTo>
                    <a:pt x="537972" y="202857"/>
                    <a:pt x="417543" y="261366"/>
                    <a:pt x="268986" y="261366"/>
                  </a:cubicBezTo>
                  <a:cubicBezTo>
                    <a:pt x="120429" y="261366"/>
                    <a:pt x="0" y="202857"/>
                    <a:pt x="0" y="130683"/>
                  </a:cubicBezTo>
                  <a:cubicBezTo>
                    <a:pt x="0" y="58509"/>
                    <a:pt x="120429" y="0"/>
                    <a:pt x="268986" y="0"/>
                  </a:cubicBezTo>
                  <a:cubicBezTo>
                    <a:pt x="417543" y="0"/>
                    <a:pt x="537972" y="58509"/>
                    <a:pt x="537972" y="130683"/>
                  </a:cubicBezTo>
                  <a:close/>
                </a:path>
              </a:pathLst>
            </a:custGeom>
            <a:noFill/>
            <a:ln w="9525" cap="flat">
              <a:solidFill>
                <a:srgbClr val="3F3D5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xmlns="" id="{107D1F85-FE55-4428-AC1A-828C5516B915}"/>
                </a:ext>
              </a:extLst>
            </p:cNvPr>
            <p:cNvSpPr/>
            <p:nvPr/>
          </p:nvSpPr>
          <p:spPr>
            <a:xfrm>
              <a:off x="9441371" y="1719929"/>
              <a:ext cx="533400" cy="257175"/>
            </a:xfrm>
            <a:custGeom>
              <a:avLst/>
              <a:gdLst>
                <a:gd name="connsiteX0" fmla="*/ 537972 w 533400"/>
                <a:gd name="connsiteY0" fmla="*/ 130683 h 257175"/>
                <a:gd name="connsiteX1" fmla="*/ 268986 w 533400"/>
                <a:gd name="connsiteY1" fmla="*/ 261366 h 257175"/>
                <a:gd name="connsiteX2" fmla="*/ 0 w 533400"/>
                <a:gd name="connsiteY2" fmla="*/ 130683 h 257175"/>
                <a:gd name="connsiteX3" fmla="*/ 268986 w 533400"/>
                <a:gd name="connsiteY3" fmla="*/ 0 h 257175"/>
                <a:gd name="connsiteX4" fmla="*/ 537972 w 533400"/>
                <a:gd name="connsiteY4" fmla="*/ 130683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3400" h="257175">
                  <a:moveTo>
                    <a:pt x="537972" y="130683"/>
                  </a:moveTo>
                  <a:cubicBezTo>
                    <a:pt x="537972" y="202857"/>
                    <a:pt x="417543" y="261366"/>
                    <a:pt x="268986" y="261366"/>
                  </a:cubicBezTo>
                  <a:cubicBezTo>
                    <a:pt x="120430" y="261366"/>
                    <a:pt x="0" y="202857"/>
                    <a:pt x="0" y="130683"/>
                  </a:cubicBezTo>
                  <a:cubicBezTo>
                    <a:pt x="0" y="58509"/>
                    <a:pt x="120430" y="0"/>
                    <a:pt x="268986" y="0"/>
                  </a:cubicBezTo>
                  <a:cubicBezTo>
                    <a:pt x="417543" y="0"/>
                    <a:pt x="537972" y="58509"/>
                    <a:pt x="537972" y="130683"/>
                  </a:cubicBezTo>
                  <a:close/>
                </a:path>
              </a:pathLst>
            </a:custGeom>
            <a:solidFill>
              <a:srgbClr val="8CE9E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xmlns="" id="{4767CFF7-B62C-4040-BFBE-2F808B7AAF4F}"/>
                </a:ext>
              </a:extLst>
            </p:cNvPr>
            <p:cNvSpPr/>
            <p:nvPr/>
          </p:nvSpPr>
          <p:spPr>
            <a:xfrm>
              <a:off x="9407747" y="1697546"/>
              <a:ext cx="533400" cy="257175"/>
            </a:xfrm>
            <a:custGeom>
              <a:avLst/>
              <a:gdLst>
                <a:gd name="connsiteX0" fmla="*/ 537972 w 533400"/>
                <a:gd name="connsiteY0" fmla="*/ 130683 h 257175"/>
                <a:gd name="connsiteX1" fmla="*/ 268986 w 533400"/>
                <a:gd name="connsiteY1" fmla="*/ 261366 h 257175"/>
                <a:gd name="connsiteX2" fmla="*/ 0 w 533400"/>
                <a:gd name="connsiteY2" fmla="*/ 130683 h 257175"/>
                <a:gd name="connsiteX3" fmla="*/ 268986 w 533400"/>
                <a:gd name="connsiteY3" fmla="*/ 0 h 257175"/>
                <a:gd name="connsiteX4" fmla="*/ 537972 w 533400"/>
                <a:gd name="connsiteY4" fmla="*/ 130683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3400" h="257175">
                  <a:moveTo>
                    <a:pt x="537972" y="130683"/>
                  </a:moveTo>
                  <a:cubicBezTo>
                    <a:pt x="537972" y="202857"/>
                    <a:pt x="417543" y="261366"/>
                    <a:pt x="268986" y="261366"/>
                  </a:cubicBezTo>
                  <a:cubicBezTo>
                    <a:pt x="120429" y="261366"/>
                    <a:pt x="0" y="202857"/>
                    <a:pt x="0" y="130683"/>
                  </a:cubicBezTo>
                  <a:cubicBezTo>
                    <a:pt x="0" y="58509"/>
                    <a:pt x="120429" y="0"/>
                    <a:pt x="268986" y="0"/>
                  </a:cubicBezTo>
                  <a:cubicBezTo>
                    <a:pt x="417543" y="0"/>
                    <a:pt x="537972" y="58509"/>
                    <a:pt x="537972" y="130683"/>
                  </a:cubicBezTo>
                  <a:close/>
                </a:path>
              </a:pathLst>
            </a:custGeom>
            <a:noFill/>
            <a:ln w="9525" cap="flat">
              <a:solidFill>
                <a:srgbClr val="3F3D5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xmlns="" id="{13FAC944-AD70-4FD1-87D7-F2C59EC28653}"/>
                </a:ext>
              </a:extLst>
            </p:cNvPr>
            <p:cNvSpPr/>
            <p:nvPr/>
          </p:nvSpPr>
          <p:spPr>
            <a:xfrm>
              <a:off x="8791385" y="1764792"/>
              <a:ext cx="533400" cy="257175"/>
            </a:xfrm>
            <a:custGeom>
              <a:avLst/>
              <a:gdLst>
                <a:gd name="connsiteX0" fmla="*/ 537972 w 533400"/>
                <a:gd name="connsiteY0" fmla="*/ 130683 h 257175"/>
                <a:gd name="connsiteX1" fmla="*/ 268986 w 533400"/>
                <a:gd name="connsiteY1" fmla="*/ 261366 h 257175"/>
                <a:gd name="connsiteX2" fmla="*/ 0 w 533400"/>
                <a:gd name="connsiteY2" fmla="*/ 130683 h 257175"/>
                <a:gd name="connsiteX3" fmla="*/ 268986 w 533400"/>
                <a:gd name="connsiteY3" fmla="*/ 0 h 257175"/>
                <a:gd name="connsiteX4" fmla="*/ 537972 w 533400"/>
                <a:gd name="connsiteY4" fmla="*/ 130683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3400" h="257175">
                  <a:moveTo>
                    <a:pt x="537972" y="130683"/>
                  </a:moveTo>
                  <a:cubicBezTo>
                    <a:pt x="537972" y="202857"/>
                    <a:pt x="417543" y="261366"/>
                    <a:pt x="268986" y="261366"/>
                  </a:cubicBezTo>
                  <a:cubicBezTo>
                    <a:pt x="120430" y="261366"/>
                    <a:pt x="0" y="202857"/>
                    <a:pt x="0" y="130683"/>
                  </a:cubicBezTo>
                  <a:cubicBezTo>
                    <a:pt x="0" y="58509"/>
                    <a:pt x="120430" y="0"/>
                    <a:pt x="268986" y="0"/>
                  </a:cubicBezTo>
                  <a:cubicBezTo>
                    <a:pt x="417543" y="0"/>
                    <a:pt x="537972" y="58509"/>
                    <a:pt x="537972" y="130683"/>
                  </a:cubicBezTo>
                  <a:close/>
                </a:path>
              </a:pathLst>
            </a:custGeom>
            <a:solidFill>
              <a:srgbClr val="8CE9E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xmlns="" id="{8183AC52-B396-4012-8BA9-1210CDED181E}"/>
                </a:ext>
              </a:extLst>
            </p:cNvPr>
            <p:cNvSpPr/>
            <p:nvPr/>
          </p:nvSpPr>
          <p:spPr>
            <a:xfrm>
              <a:off x="8757761" y="1742408"/>
              <a:ext cx="533400" cy="257175"/>
            </a:xfrm>
            <a:custGeom>
              <a:avLst/>
              <a:gdLst>
                <a:gd name="connsiteX0" fmla="*/ 537972 w 533400"/>
                <a:gd name="connsiteY0" fmla="*/ 130683 h 257175"/>
                <a:gd name="connsiteX1" fmla="*/ 268986 w 533400"/>
                <a:gd name="connsiteY1" fmla="*/ 261366 h 257175"/>
                <a:gd name="connsiteX2" fmla="*/ 0 w 533400"/>
                <a:gd name="connsiteY2" fmla="*/ 130683 h 257175"/>
                <a:gd name="connsiteX3" fmla="*/ 268986 w 533400"/>
                <a:gd name="connsiteY3" fmla="*/ 0 h 257175"/>
                <a:gd name="connsiteX4" fmla="*/ 537972 w 533400"/>
                <a:gd name="connsiteY4" fmla="*/ 130683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3400" h="257175">
                  <a:moveTo>
                    <a:pt x="537972" y="130683"/>
                  </a:moveTo>
                  <a:cubicBezTo>
                    <a:pt x="537972" y="202857"/>
                    <a:pt x="417543" y="261366"/>
                    <a:pt x="268986" y="261366"/>
                  </a:cubicBezTo>
                  <a:cubicBezTo>
                    <a:pt x="120429" y="261366"/>
                    <a:pt x="0" y="202857"/>
                    <a:pt x="0" y="130683"/>
                  </a:cubicBezTo>
                  <a:cubicBezTo>
                    <a:pt x="0" y="58509"/>
                    <a:pt x="120429" y="0"/>
                    <a:pt x="268986" y="0"/>
                  </a:cubicBezTo>
                  <a:cubicBezTo>
                    <a:pt x="417543" y="0"/>
                    <a:pt x="537972" y="58509"/>
                    <a:pt x="537972" y="130683"/>
                  </a:cubicBezTo>
                  <a:close/>
                </a:path>
              </a:pathLst>
            </a:custGeom>
            <a:noFill/>
            <a:ln w="9525" cap="flat">
              <a:solidFill>
                <a:srgbClr val="3F3D5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xmlns="" id="{641C560D-5EAC-4F77-9923-D073B2C85002}"/>
                </a:ext>
              </a:extLst>
            </p:cNvPr>
            <p:cNvSpPr/>
            <p:nvPr/>
          </p:nvSpPr>
          <p:spPr>
            <a:xfrm>
              <a:off x="8836152" y="644081"/>
              <a:ext cx="533400" cy="257175"/>
            </a:xfrm>
            <a:custGeom>
              <a:avLst/>
              <a:gdLst>
                <a:gd name="connsiteX0" fmla="*/ 537972 w 533400"/>
                <a:gd name="connsiteY0" fmla="*/ 130683 h 257175"/>
                <a:gd name="connsiteX1" fmla="*/ 268986 w 533400"/>
                <a:gd name="connsiteY1" fmla="*/ 261366 h 257175"/>
                <a:gd name="connsiteX2" fmla="*/ 0 w 533400"/>
                <a:gd name="connsiteY2" fmla="*/ 130683 h 257175"/>
                <a:gd name="connsiteX3" fmla="*/ 268986 w 533400"/>
                <a:gd name="connsiteY3" fmla="*/ 0 h 257175"/>
                <a:gd name="connsiteX4" fmla="*/ 537972 w 533400"/>
                <a:gd name="connsiteY4" fmla="*/ 130683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3400" h="257175">
                  <a:moveTo>
                    <a:pt x="537972" y="130683"/>
                  </a:moveTo>
                  <a:cubicBezTo>
                    <a:pt x="537972" y="202857"/>
                    <a:pt x="417542" y="261366"/>
                    <a:pt x="268986" y="261366"/>
                  </a:cubicBezTo>
                  <a:cubicBezTo>
                    <a:pt x="120429" y="261366"/>
                    <a:pt x="0" y="202857"/>
                    <a:pt x="0" y="130683"/>
                  </a:cubicBezTo>
                  <a:cubicBezTo>
                    <a:pt x="0" y="58509"/>
                    <a:pt x="120429" y="0"/>
                    <a:pt x="268986" y="0"/>
                  </a:cubicBezTo>
                  <a:cubicBezTo>
                    <a:pt x="417542" y="0"/>
                    <a:pt x="537972" y="58509"/>
                    <a:pt x="537972" y="130683"/>
                  </a:cubicBezTo>
                  <a:close/>
                </a:path>
              </a:pathLst>
            </a:custGeom>
            <a:solidFill>
              <a:srgbClr val="8CE9E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xmlns="" id="{71FD902E-7294-4F22-BAD1-C15E19CD2C89}"/>
                </a:ext>
              </a:extLst>
            </p:cNvPr>
            <p:cNvSpPr/>
            <p:nvPr/>
          </p:nvSpPr>
          <p:spPr>
            <a:xfrm>
              <a:off x="8802529" y="621697"/>
              <a:ext cx="533400" cy="257175"/>
            </a:xfrm>
            <a:custGeom>
              <a:avLst/>
              <a:gdLst>
                <a:gd name="connsiteX0" fmla="*/ 537972 w 533400"/>
                <a:gd name="connsiteY0" fmla="*/ 130683 h 257175"/>
                <a:gd name="connsiteX1" fmla="*/ 268986 w 533400"/>
                <a:gd name="connsiteY1" fmla="*/ 261366 h 257175"/>
                <a:gd name="connsiteX2" fmla="*/ 0 w 533400"/>
                <a:gd name="connsiteY2" fmla="*/ 130683 h 257175"/>
                <a:gd name="connsiteX3" fmla="*/ 268986 w 533400"/>
                <a:gd name="connsiteY3" fmla="*/ 0 h 257175"/>
                <a:gd name="connsiteX4" fmla="*/ 537972 w 533400"/>
                <a:gd name="connsiteY4" fmla="*/ 130683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3400" h="257175">
                  <a:moveTo>
                    <a:pt x="537972" y="130683"/>
                  </a:moveTo>
                  <a:cubicBezTo>
                    <a:pt x="537972" y="202857"/>
                    <a:pt x="417543" y="261366"/>
                    <a:pt x="268986" y="261366"/>
                  </a:cubicBezTo>
                  <a:cubicBezTo>
                    <a:pt x="120430" y="261366"/>
                    <a:pt x="0" y="202857"/>
                    <a:pt x="0" y="130683"/>
                  </a:cubicBezTo>
                  <a:cubicBezTo>
                    <a:pt x="0" y="58509"/>
                    <a:pt x="120430" y="0"/>
                    <a:pt x="268986" y="0"/>
                  </a:cubicBezTo>
                  <a:cubicBezTo>
                    <a:pt x="417543" y="0"/>
                    <a:pt x="537972" y="58509"/>
                    <a:pt x="537972" y="130683"/>
                  </a:cubicBezTo>
                  <a:close/>
                </a:path>
              </a:pathLst>
            </a:custGeom>
            <a:noFill/>
            <a:ln w="9525" cap="flat">
              <a:solidFill>
                <a:srgbClr val="3F3D5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xmlns="" id="{80AF949E-74B0-4A96-9DDD-3F51EC81EABE}"/>
                </a:ext>
              </a:extLst>
            </p:cNvPr>
            <p:cNvSpPr/>
            <p:nvPr/>
          </p:nvSpPr>
          <p:spPr>
            <a:xfrm>
              <a:off x="7681817" y="1338929"/>
              <a:ext cx="533400" cy="257175"/>
            </a:xfrm>
            <a:custGeom>
              <a:avLst/>
              <a:gdLst>
                <a:gd name="connsiteX0" fmla="*/ 537972 w 533400"/>
                <a:gd name="connsiteY0" fmla="*/ 130683 h 257175"/>
                <a:gd name="connsiteX1" fmla="*/ 268986 w 533400"/>
                <a:gd name="connsiteY1" fmla="*/ 261366 h 257175"/>
                <a:gd name="connsiteX2" fmla="*/ 0 w 533400"/>
                <a:gd name="connsiteY2" fmla="*/ 130683 h 257175"/>
                <a:gd name="connsiteX3" fmla="*/ 268986 w 533400"/>
                <a:gd name="connsiteY3" fmla="*/ 0 h 257175"/>
                <a:gd name="connsiteX4" fmla="*/ 537972 w 533400"/>
                <a:gd name="connsiteY4" fmla="*/ 130683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3400" h="257175">
                  <a:moveTo>
                    <a:pt x="537972" y="130683"/>
                  </a:moveTo>
                  <a:cubicBezTo>
                    <a:pt x="537972" y="202857"/>
                    <a:pt x="417542" y="261366"/>
                    <a:pt x="268986" y="261366"/>
                  </a:cubicBezTo>
                  <a:cubicBezTo>
                    <a:pt x="120429" y="261366"/>
                    <a:pt x="0" y="202857"/>
                    <a:pt x="0" y="130683"/>
                  </a:cubicBezTo>
                  <a:cubicBezTo>
                    <a:pt x="0" y="58509"/>
                    <a:pt x="120429" y="0"/>
                    <a:pt x="268986" y="0"/>
                  </a:cubicBezTo>
                  <a:cubicBezTo>
                    <a:pt x="417542" y="0"/>
                    <a:pt x="537972" y="58509"/>
                    <a:pt x="537972" y="130683"/>
                  </a:cubicBezTo>
                  <a:close/>
                </a:path>
              </a:pathLst>
            </a:custGeom>
            <a:solidFill>
              <a:srgbClr val="8CE9E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xmlns="" id="{E5E29D1E-2223-4CFE-A522-59FB240E690A}"/>
                </a:ext>
              </a:extLst>
            </p:cNvPr>
            <p:cNvSpPr/>
            <p:nvPr/>
          </p:nvSpPr>
          <p:spPr>
            <a:xfrm>
              <a:off x="7648194" y="1316546"/>
              <a:ext cx="533400" cy="257175"/>
            </a:xfrm>
            <a:custGeom>
              <a:avLst/>
              <a:gdLst>
                <a:gd name="connsiteX0" fmla="*/ 537972 w 533400"/>
                <a:gd name="connsiteY0" fmla="*/ 130683 h 257175"/>
                <a:gd name="connsiteX1" fmla="*/ 268986 w 533400"/>
                <a:gd name="connsiteY1" fmla="*/ 261366 h 257175"/>
                <a:gd name="connsiteX2" fmla="*/ 0 w 533400"/>
                <a:gd name="connsiteY2" fmla="*/ 130683 h 257175"/>
                <a:gd name="connsiteX3" fmla="*/ 268986 w 533400"/>
                <a:gd name="connsiteY3" fmla="*/ 0 h 257175"/>
                <a:gd name="connsiteX4" fmla="*/ 537972 w 533400"/>
                <a:gd name="connsiteY4" fmla="*/ 130683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3400" h="257175">
                  <a:moveTo>
                    <a:pt x="537972" y="130683"/>
                  </a:moveTo>
                  <a:cubicBezTo>
                    <a:pt x="537972" y="202857"/>
                    <a:pt x="417543" y="261366"/>
                    <a:pt x="268986" y="261366"/>
                  </a:cubicBezTo>
                  <a:cubicBezTo>
                    <a:pt x="120429" y="261366"/>
                    <a:pt x="0" y="202857"/>
                    <a:pt x="0" y="130683"/>
                  </a:cubicBezTo>
                  <a:cubicBezTo>
                    <a:pt x="0" y="58509"/>
                    <a:pt x="120429" y="0"/>
                    <a:pt x="268986" y="0"/>
                  </a:cubicBezTo>
                  <a:cubicBezTo>
                    <a:pt x="417543" y="0"/>
                    <a:pt x="537972" y="58509"/>
                    <a:pt x="537972" y="130683"/>
                  </a:cubicBezTo>
                  <a:close/>
                </a:path>
              </a:pathLst>
            </a:custGeom>
            <a:noFill/>
            <a:ln w="9525" cap="flat">
              <a:solidFill>
                <a:srgbClr val="3F3D5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xmlns="" id="{50BB731C-1CE8-4B52-9008-6FFD47257FAB}"/>
                </a:ext>
              </a:extLst>
            </p:cNvPr>
            <p:cNvSpPr/>
            <p:nvPr/>
          </p:nvSpPr>
          <p:spPr>
            <a:xfrm>
              <a:off x="7838694" y="1843278"/>
              <a:ext cx="533400" cy="257175"/>
            </a:xfrm>
            <a:custGeom>
              <a:avLst/>
              <a:gdLst>
                <a:gd name="connsiteX0" fmla="*/ 537972 w 533400"/>
                <a:gd name="connsiteY0" fmla="*/ 130683 h 257175"/>
                <a:gd name="connsiteX1" fmla="*/ 268986 w 533400"/>
                <a:gd name="connsiteY1" fmla="*/ 261366 h 257175"/>
                <a:gd name="connsiteX2" fmla="*/ 0 w 533400"/>
                <a:gd name="connsiteY2" fmla="*/ 130683 h 257175"/>
                <a:gd name="connsiteX3" fmla="*/ 268986 w 533400"/>
                <a:gd name="connsiteY3" fmla="*/ 0 h 257175"/>
                <a:gd name="connsiteX4" fmla="*/ 537972 w 533400"/>
                <a:gd name="connsiteY4" fmla="*/ 130683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3400" h="257175">
                  <a:moveTo>
                    <a:pt x="537972" y="130683"/>
                  </a:moveTo>
                  <a:cubicBezTo>
                    <a:pt x="537972" y="202857"/>
                    <a:pt x="417543" y="261366"/>
                    <a:pt x="268986" y="261366"/>
                  </a:cubicBezTo>
                  <a:cubicBezTo>
                    <a:pt x="120429" y="261366"/>
                    <a:pt x="0" y="202857"/>
                    <a:pt x="0" y="130683"/>
                  </a:cubicBezTo>
                  <a:cubicBezTo>
                    <a:pt x="0" y="58509"/>
                    <a:pt x="120429" y="0"/>
                    <a:pt x="268986" y="0"/>
                  </a:cubicBezTo>
                  <a:cubicBezTo>
                    <a:pt x="417543" y="0"/>
                    <a:pt x="537972" y="58509"/>
                    <a:pt x="537972" y="130683"/>
                  </a:cubicBezTo>
                  <a:close/>
                </a:path>
              </a:pathLst>
            </a:custGeom>
            <a:solidFill>
              <a:srgbClr val="8CE9E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xmlns="" id="{F63CDBF8-A4A7-44ED-867C-800F375B1012}"/>
                </a:ext>
              </a:extLst>
            </p:cNvPr>
            <p:cNvSpPr/>
            <p:nvPr/>
          </p:nvSpPr>
          <p:spPr>
            <a:xfrm>
              <a:off x="7805071" y="1820799"/>
              <a:ext cx="533400" cy="257175"/>
            </a:xfrm>
            <a:custGeom>
              <a:avLst/>
              <a:gdLst>
                <a:gd name="connsiteX0" fmla="*/ 537972 w 533400"/>
                <a:gd name="connsiteY0" fmla="*/ 130683 h 257175"/>
                <a:gd name="connsiteX1" fmla="*/ 268986 w 533400"/>
                <a:gd name="connsiteY1" fmla="*/ 261366 h 257175"/>
                <a:gd name="connsiteX2" fmla="*/ 0 w 533400"/>
                <a:gd name="connsiteY2" fmla="*/ 130683 h 257175"/>
                <a:gd name="connsiteX3" fmla="*/ 268986 w 533400"/>
                <a:gd name="connsiteY3" fmla="*/ 0 h 257175"/>
                <a:gd name="connsiteX4" fmla="*/ 537972 w 533400"/>
                <a:gd name="connsiteY4" fmla="*/ 130683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3400" h="257175">
                  <a:moveTo>
                    <a:pt x="537972" y="130683"/>
                  </a:moveTo>
                  <a:cubicBezTo>
                    <a:pt x="537972" y="202857"/>
                    <a:pt x="417542" y="261366"/>
                    <a:pt x="268986" y="261366"/>
                  </a:cubicBezTo>
                  <a:cubicBezTo>
                    <a:pt x="120429" y="261366"/>
                    <a:pt x="0" y="202857"/>
                    <a:pt x="0" y="130683"/>
                  </a:cubicBezTo>
                  <a:cubicBezTo>
                    <a:pt x="0" y="58509"/>
                    <a:pt x="120429" y="0"/>
                    <a:pt x="268986" y="0"/>
                  </a:cubicBezTo>
                  <a:cubicBezTo>
                    <a:pt x="417542" y="0"/>
                    <a:pt x="537972" y="58509"/>
                    <a:pt x="537972" y="130683"/>
                  </a:cubicBezTo>
                  <a:close/>
                </a:path>
              </a:pathLst>
            </a:custGeom>
            <a:noFill/>
            <a:ln w="9525" cap="flat">
              <a:solidFill>
                <a:srgbClr val="3F3D5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xmlns="" id="{5F22E4AB-CB68-439D-9ABA-4EA79E1D2256}"/>
                </a:ext>
              </a:extLst>
            </p:cNvPr>
            <p:cNvSpPr/>
            <p:nvPr/>
          </p:nvSpPr>
          <p:spPr>
            <a:xfrm>
              <a:off x="7938875" y="2683653"/>
              <a:ext cx="238125" cy="304800"/>
            </a:xfrm>
            <a:custGeom>
              <a:avLst/>
              <a:gdLst>
                <a:gd name="connsiteX0" fmla="*/ 190761 w 238125"/>
                <a:gd name="connsiteY0" fmla="*/ 29789 h 304800"/>
                <a:gd name="connsiteX1" fmla="*/ 175323 w 238125"/>
                <a:gd name="connsiteY1" fmla="*/ 182547 h 304800"/>
                <a:gd name="connsiteX2" fmla="*/ 53295 w 238125"/>
                <a:gd name="connsiteY2" fmla="*/ 275728 h 304800"/>
                <a:gd name="connsiteX3" fmla="*/ 68733 w 238125"/>
                <a:gd name="connsiteY3" fmla="*/ 122969 h 304800"/>
                <a:gd name="connsiteX4" fmla="*/ 190761 w 238125"/>
                <a:gd name="connsiteY4" fmla="*/ 29789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8125" h="304800">
                  <a:moveTo>
                    <a:pt x="190761" y="29789"/>
                  </a:moveTo>
                  <a:cubicBezTo>
                    <a:pt x="220195" y="46241"/>
                    <a:pt x="213283" y="114633"/>
                    <a:pt x="175323" y="182547"/>
                  </a:cubicBezTo>
                  <a:cubicBezTo>
                    <a:pt x="137363" y="250461"/>
                    <a:pt x="82729" y="292180"/>
                    <a:pt x="53295" y="275728"/>
                  </a:cubicBezTo>
                  <a:cubicBezTo>
                    <a:pt x="23861" y="259276"/>
                    <a:pt x="30773" y="190883"/>
                    <a:pt x="68733" y="122969"/>
                  </a:cubicBezTo>
                  <a:cubicBezTo>
                    <a:pt x="106693" y="55055"/>
                    <a:pt x="161326" y="13337"/>
                    <a:pt x="190761" y="29789"/>
                  </a:cubicBezTo>
                  <a:close/>
                </a:path>
              </a:pathLst>
            </a:custGeom>
            <a:solidFill>
              <a:srgbClr val="8CE9E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xmlns="" id="{1800A840-69F8-40FD-BB93-D6A766F7CC48}"/>
                </a:ext>
              </a:extLst>
            </p:cNvPr>
            <p:cNvSpPr/>
            <p:nvPr/>
          </p:nvSpPr>
          <p:spPr>
            <a:xfrm>
              <a:off x="7921083" y="2693870"/>
              <a:ext cx="238125" cy="304800"/>
            </a:xfrm>
            <a:custGeom>
              <a:avLst/>
              <a:gdLst>
                <a:gd name="connsiteX0" fmla="*/ 190761 w 238125"/>
                <a:gd name="connsiteY0" fmla="*/ 29789 h 304800"/>
                <a:gd name="connsiteX1" fmla="*/ 175323 w 238125"/>
                <a:gd name="connsiteY1" fmla="*/ 182547 h 304800"/>
                <a:gd name="connsiteX2" fmla="*/ 53295 w 238125"/>
                <a:gd name="connsiteY2" fmla="*/ 275728 h 304800"/>
                <a:gd name="connsiteX3" fmla="*/ 68733 w 238125"/>
                <a:gd name="connsiteY3" fmla="*/ 122969 h 304800"/>
                <a:gd name="connsiteX4" fmla="*/ 190761 w 238125"/>
                <a:gd name="connsiteY4" fmla="*/ 29789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8125" h="304800">
                  <a:moveTo>
                    <a:pt x="190761" y="29789"/>
                  </a:moveTo>
                  <a:cubicBezTo>
                    <a:pt x="220195" y="46241"/>
                    <a:pt x="213283" y="114633"/>
                    <a:pt x="175323" y="182547"/>
                  </a:cubicBezTo>
                  <a:cubicBezTo>
                    <a:pt x="137363" y="250461"/>
                    <a:pt x="82730" y="292180"/>
                    <a:pt x="53295" y="275728"/>
                  </a:cubicBezTo>
                  <a:cubicBezTo>
                    <a:pt x="23861" y="259276"/>
                    <a:pt x="30773" y="190883"/>
                    <a:pt x="68733" y="122969"/>
                  </a:cubicBezTo>
                  <a:cubicBezTo>
                    <a:pt x="106693" y="55055"/>
                    <a:pt x="161327" y="13337"/>
                    <a:pt x="190761" y="29789"/>
                  </a:cubicBezTo>
                  <a:close/>
                </a:path>
              </a:pathLst>
            </a:custGeom>
            <a:noFill/>
            <a:ln w="9525" cap="flat">
              <a:solidFill>
                <a:srgbClr val="3F3D5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xmlns="" id="{61F3CB99-77B4-4FDC-86B0-FBCBD5498D15}"/>
                </a:ext>
              </a:extLst>
            </p:cNvPr>
            <p:cNvSpPr/>
            <p:nvPr/>
          </p:nvSpPr>
          <p:spPr>
            <a:xfrm>
              <a:off x="9265494" y="2957933"/>
              <a:ext cx="285750" cy="276225"/>
            </a:xfrm>
            <a:custGeom>
              <a:avLst/>
              <a:gdLst>
                <a:gd name="connsiteX0" fmla="*/ 186415 w 285750"/>
                <a:gd name="connsiteY0" fmla="*/ 93949 h 276225"/>
                <a:gd name="connsiteX1" fmla="*/ 250678 w 285750"/>
                <a:gd name="connsiteY1" fmla="*/ 233397 h 276225"/>
                <a:gd name="connsiteX2" fmla="*/ 104980 w 285750"/>
                <a:gd name="connsiteY2" fmla="*/ 184946 h 276225"/>
                <a:gd name="connsiteX3" fmla="*/ 40718 w 285750"/>
                <a:gd name="connsiteY3" fmla="*/ 45498 h 276225"/>
                <a:gd name="connsiteX4" fmla="*/ 186415 w 285750"/>
                <a:gd name="connsiteY4" fmla="*/ 93949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0" h="276225">
                  <a:moveTo>
                    <a:pt x="186415" y="93949"/>
                  </a:moveTo>
                  <a:cubicBezTo>
                    <a:pt x="244394" y="145836"/>
                    <a:pt x="273165" y="208269"/>
                    <a:pt x="250678" y="233397"/>
                  </a:cubicBezTo>
                  <a:cubicBezTo>
                    <a:pt x="228190" y="258525"/>
                    <a:pt x="162959" y="236833"/>
                    <a:pt x="104980" y="184946"/>
                  </a:cubicBezTo>
                  <a:cubicBezTo>
                    <a:pt x="47001" y="133059"/>
                    <a:pt x="18230" y="70626"/>
                    <a:pt x="40718" y="45498"/>
                  </a:cubicBezTo>
                  <a:cubicBezTo>
                    <a:pt x="63206" y="20370"/>
                    <a:pt x="128437" y="42062"/>
                    <a:pt x="186415" y="93949"/>
                  </a:cubicBezTo>
                  <a:close/>
                </a:path>
              </a:pathLst>
            </a:custGeom>
            <a:solidFill>
              <a:srgbClr val="57B89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xmlns="" id="{B65EEE7A-6CEF-4266-BA55-61CA37A5C1EB}"/>
                </a:ext>
              </a:extLst>
            </p:cNvPr>
            <p:cNvSpPr/>
            <p:nvPr/>
          </p:nvSpPr>
          <p:spPr>
            <a:xfrm>
              <a:off x="9259329" y="2938301"/>
              <a:ext cx="285750" cy="276225"/>
            </a:xfrm>
            <a:custGeom>
              <a:avLst/>
              <a:gdLst>
                <a:gd name="connsiteX0" fmla="*/ 186415 w 285750"/>
                <a:gd name="connsiteY0" fmla="*/ 93949 h 276225"/>
                <a:gd name="connsiteX1" fmla="*/ 250678 w 285750"/>
                <a:gd name="connsiteY1" fmla="*/ 233397 h 276225"/>
                <a:gd name="connsiteX2" fmla="*/ 104980 w 285750"/>
                <a:gd name="connsiteY2" fmla="*/ 184946 h 276225"/>
                <a:gd name="connsiteX3" fmla="*/ 40718 w 285750"/>
                <a:gd name="connsiteY3" fmla="*/ 45498 h 276225"/>
                <a:gd name="connsiteX4" fmla="*/ 186415 w 285750"/>
                <a:gd name="connsiteY4" fmla="*/ 93949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0" h="276225">
                  <a:moveTo>
                    <a:pt x="186415" y="93949"/>
                  </a:moveTo>
                  <a:cubicBezTo>
                    <a:pt x="244394" y="145836"/>
                    <a:pt x="273165" y="208269"/>
                    <a:pt x="250678" y="233397"/>
                  </a:cubicBezTo>
                  <a:cubicBezTo>
                    <a:pt x="228190" y="258525"/>
                    <a:pt x="162959" y="236833"/>
                    <a:pt x="104980" y="184946"/>
                  </a:cubicBezTo>
                  <a:cubicBezTo>
                    <a:pt x="47001" y="133059"/>
                    <a:pt x="18230" y="70626"/>
                    <a:pt x="40718" y="45498"/>
                  </a:cubicBezTo>
                  <a:cubicBezTo>
                    <a:pt x="63206" y="20370"/>
                    <a:pt x="128436" y="42063"/>
                    <a:pt x="186415" y="93949"/>
                  </a:cubicBezTo>
                  <a:close/>
                </a:path>
              </a:pathLst>
            </a:custGeom>
            <a:solidFill>
              <a:srgbClr val="8CE9E9"/>
            </a:solidFill>
            <a:ln w="9525" cap="flat">
              <a:solidFill>
                <a:srgbClr val="3F3D5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xmlns="" id="{CE1AF0EC-3C98-4B17-99DE-EFAE58E21A4C}"/>
                </a:ext>
              </a:extLst>
            </p:cNvPr>
            <p:cNvSpPr/>
            <p:nvPr/>
          </p:nvSpPr>
          <p:spPr>
            <a:xfrm>
              <a:off x="8010225" y="2251893"/>
              <a:ext cx="285750" cy="276225"/>
            </a:xfrm>
            <a:custGeom>
              <a:avLst/>
              <a:gdLst>
                <a:gd name="connsiteX0" fmla="*/ 186415 w 285750"/>
                <a:gd name="connsiteY0" fmla="*/ 93950 h 276225"/>
                <a:gd name="connsiteX1" fmla="*/ 250677 w 285750"/>
                <a:gd name="connsiteY1" fmla="*/ 233397 h 276225"/>
                <a:gd name="connsiteX2" fmla="*/ 104980 w 285750"/>
                <a:gd name="connsiteY2" fmla="*/ 184946 h 276225"/>
                <a:gd name="connsiteX3" fmla="*/ 40718 w 285750"/>
                <a:gd name="connsiteY3" fmla="*/ 45498 h 276225"/>
                <a:gd name="connsiteX4" fmla="*/ 186415 w 285750"/>
                <a:gd name="connsiteY4" fmla="*/ 93950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0" h="276225">
                  <a:moveTo>
                    <a:pt x="186415" y="93950"/>
                  </a:moveTo>
                  <a:cubicBezTo>
                    <a:pt x="244394" y="145836"/>
                    <a:pt x="273165" y="208269"/>
                    <a:pt x="250677" y="233397"/>
                  </a:cubicBezTo>
                  <a:cubicBezTo>
                    <a:pt x="228190" y="258525"/>
                    <a:pt x="162959" y="236833"/>
                    <a:pt x="104980" y="184946"/>
                  </a:cubicBezTo>
                  <a:cubicBezTo>
                    <a:pt x="47001" y="133059"/>
                    <a:pt x="18230" y="70626"/>
                    <a:pt x="40718" y="45498"/>
                  </a:cubicBezTo>
                  <a:cubicBezTo>
                    <a:pt x="63206" y="20370"/>
                    <a:pt x="128436" y="42063"/>
                    <a:pt x="186415" y="93950"/>
                  </a:cubicBezTo>
                  <a:close/>
                </a:path>
              </a:pathLst>
            </a:custGeom>
            <a:solidFill>
              <a:srgbClr val="8CE9E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xmlns="" id="{C2B50FD4-A74C-4300-9C3E-E0751D793D40}"/>
                </a:ext>
              </a:extLst>
            </p:cNvPr>
            <p:cNvSpPr/>
            <p:nvPr/>
          </p:nvSpPr>
          <p:spPr>
            <a:xfrm>
              <a:off x="8004129" y="2232325"/>
              <a:ext cx="285750" cy="276225"/>
            </a:xfrm>
            <a:custGeom>
              <a:avLst/>
              <a:gdLst>
                <a:gd name="connsiteX0" fmla="*/ 186415 w 285750"/>
                <a:gd name="connsiteY0" fmla="*/ 93949 h 276225"/>
                <a:gd name="connsiteX1" fmla="*/ 250678 w 285750"/>
                <a:gd name="connsiteY1" fmla="*/ 233397 h 276225"/>
                <a:gd name="connsiteX2" fmla="*/ 104980 w 285750"/>
                <a:gd name="connsiteY2" fmla="*/ 184946 h 276225"/>
                <a:gd name="connsiteX3" fmla="*/ 40718 w 285750"/>
                <a:gd name="connsiteY3" fmla="*/ 45498 h 276225"/>
                <a:gd name="connsiteX4" fmla="*/ 186415 w 285750"/>
                <a:gd name="connsiteY4" fmla="*/ 93949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0" h="276225">
                  <a:moveTo>
                    <a:pt x="186415" y="93949"/>
                  </a:moveTo>
                  <a:cubicBezTo>
                    <a:pt x="244394" y="145836"/>
                    <a:pt x="273165" y="208269"/>
                    <a:pt x="250678" y="233397"/>
                  </a:cubicBezTo>
                  <a:cubicBezTo>
                    <a:pt x="228190" y="258525"/>
                    <a:pt x="162959" y="236832"/>
                    <a:pt x="104980" y="184946"/>
                  </a:cubicBezTo>
                  <a:cubicBezTo>
                    <a:pt x="47002" y="133059"/>
                    <a:pt x="18231" y="70626"/>
                    <a:pt x="40718" y="45498"/>
                  </a:cubicBezTo>
                  <a:cubicBezTo>
                    <a:pt x="63206" y="20370"/>
                    <a:pt x="128437" y="42062"/>
                    <a:pt x="186415" y="93949"/>
                  </a:cubicBezTo>
                  <a:close/>
                </a:path>
              </a:pathLst>
            </a:custGeom>
            <a:noFill/>
            <a:ln w="9525" cap="flat">
              <a:solidFill>
                <a:srgbClr val="3F3D5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48" name="文本框 147">
            <a:extLst>
              <a:ext uri="{FF2B5EF4-FFF2-40B4-BE49-F238E27FC236}">
                <a16:creationId xmlns:a16="http://schemas.microsoft.com/office/drawing/2014/main" xmlns="" id="{A0D111EF-DBE3-4A78-A2D9-01D80E3DDB46}"/>
              </a:ext>
            </a:extLst>
          </p:cNvPr>
          <p:cNvSpPr txBox="1"/>
          <p:nvPr/>
        </p:nvSpPr>
        <p:spPr>
          <a:xfrm>
            <a:off x="800288" y="778476"/>
            <a:ext cx="1562328" cy="205054"/>
          </a:xfrm>
          <a:custGeom>
            <a:avLst/>
            <a:gdLst/>
            <a:ahLst/>
            <a:cxnLst/>
            <a:rect l="l" t="t" r="r" b="b"/>
            <a:pathLst>
              <a:path w="1562328" h="205054">
                <a:moveTo>
                  <a:pt x="869746" y="128016"/>
                </a:moveTo>
                <a:lnTo>
                  <a:pt x="869746" y="138760"/>
                </a:lnTo>
                <a:lnTo>
                  <a:pt x="883005" y="138760"/>
                </a:lnTo>
                <a:lnTo>
                  <a:pt x="883005" y="128016"/>
                </a:lnTo>
                <a:close/>
                <a:moveTo>
                  <a:pt x="824941" y="128016"/>
                </a:moveTo>
                <a:lnTo>
                  <a:pt x="824941" y="138760"/>
                </a:lnTo>
                <a:lnTo>
                  <a:pt x="838428" y="138760"/>
                </a:lnTo>
                <a:lnTo>
                  <a:pt x="838428" y="128016"/>
                </a:lnTo>
                <a:close/>
                <a:moveTo>
                  <a:pt x="869746" y="106528"/>
                </a:moveTo>
                <a:lnTo>
                  <a:pt x="869746" y="117729"/>
                </a:lnTo>
                <a:lnTo>
                  <a:pt x="883005" y="117729"/>
                </a:lnTo>
                <a:lnTo>
                  <a:pt x="883005" y="106528"/>
                </a:lnTo>
                <a:close/>
                <a:moveTo>
                  <a:pt x="824941" y="106528"/>
                </a:moveTo>
                <a:lnTo>
                  <a:pt x="824941" y="117729"/>
                </a:lnTo>
                <a:lnTo>
                  <a:pt x="838428" y="117729"/>
                </a:lnTo>
                <a:lnTo>
                  <a:pt x="838428" y="106528"/>
                </a:lnTo>
                <a:close/>
                <a:moveTo>
                  <a:pt x="1167460" y="71095"/>
                </a:moveTo>
                <a:lnTo>
                  <a:pt x="1209294" y="76124"/>
                </a:lnTo>
                <a:lnTo>
                  <a:pt x="1200378" y="83668"/>
                </a:lnTo>
                <a:lnTo>
                  <a:pt x="1200378" y="204597"/>
                </a:lnTo>
                <a:lnTo>
                  <a:pt x="1167460" y="204597"/>
                </a:lnTo>
                <a:close/>
                <a:moveTo>
                  <a:pt x="415442" y="47777"/>
                </a:moveTo>
                <a:cubicBezTo>
                  <a:pt x="421938" y="61589"/>
                  <a:pt x="428720" y="74085"/>
                  <a:pt x="435787" y="85268"/>
                </a:cubicBezTo>
                <a:cubicBezTo>
                  <a:pt x="442855" y="96450"/>
                  <a:pt x="450323" y="106432"/>
                  <a:pt x="458190" y="115214"/>
                </a:cubicBezTo>
                <a:cubicBezTo>
                  <a:pt x="464601" y="104918"/>
                  <a:pt x="470182" y="94136"/>
                  <a:pt x="474935" y="82868"/>
                </a:cubicBezTo>
                <a:cubicBezTo>
                  <a:pt x="479688" y="71599"/>
                  <a:pt x="483555" y="59903"/>
                  <a:pt x="486537" y="47777"/>
                </a:cubicBezTo>
                <a:close/>
                <a:moveTo>
                  <a:pt x="741273" y="40691"/>
                </a:moveTo>
                <a:cubicBezTo>
                  <a:pt x="741372" y="54692"/>
                  <a:pt x="740895" y="66644"/>
                  <a:pt x="739842" y="76547"/>
                </a:cubicBezTo>
                <a:cubicBezTo>
                  <a:pt x="738790" y="86450"/>
                  <a:pt x="737483" y="93509"/>
                  <a:pt x="735922" y="97722"/>
                </a:cubicBezTo>
                <a:cubicBezTo>
                  <a:pt x="734362" y="101936"/>
                  <a:pt x="732869" y="102509"/>
                  <a:pt x="731443" y="99441"/>
                </a:cubicBezTo>
                <a:lnTo>
                  <a:pt x="720699" y="76581"/>
                </a:lnTo>
                <a:cubicBezTo>
                  <a:pt x="724871" y="72071"/>
                  <a:pt x="728586" y="67089"/>
                  <a:pt x="731843" y="61636"/>
                </a:cubicBezTo>
                <a:cubicBezTo>
                  <a:pt x="735101" y="56183"/>
                  <a:pt x="738244" y="49201"/>
                  <a:pt x="741273" y="40691"/>
                </a:cubicBezTo>
                <a:close/>
                <a:moveTo>
                  <a:pt x="1484376" y="20345"/>
                </a:moveTo>
                <a:lnTo>
                  <a:pt x="1484376" y="107213"/>
                </a:lnTo>
                <a:lnTo>
                  <a:pt x="1498549" y="107213"/>
                </a:lnTo>
                <a:cubicBezTo>
                  <a:pt x="1507593" y="107428"/>
                  <a:pt x="1514765" y="104084"/>
                  <a:pt x="1520066" y="97184"/>
                </a:cubicBezTo>
                <a:cubicBezTo>
                  <a:pt x="1525366" y="90283"/>
                  <a:pt x="1528024" y="78538"/>
                  <a:pt x="1528038" y="61951"/>
                </a:cubicBezTo>
                <a:cubicBezTo>
                  <a:pt x="1527838" y="47115"/>
                  <a:pt x="1524981" y="36438"/>
                  <a:pt x="1519466" y="29918"/>
                </a:cubicBezTo>
                <a:cubicBezTo>
                  <a:pt x="1513951" y="23398"/>
                  <a:pt x="1506293" y="20207"/>
                  <a:pt x="1496492" y="20345"/>
                </a:cubicBezTo>
                <a:close/>
                <a:moveTo>
                  <a:pt x="1439798" y="12344"/>
                </a:moveTo>
                <a:lnTo>
                  <a:pt x="1509750" y="12344"/>
                </a:lnTo>
                <a:cubicBezTo>
                  <a:pt x="1526657" y="12711"/>
                  <a:pt x="1539649" y="17464"/>
                  <a:pt x="1548726" y="26603"/>
                </a:cubicBezTo>
                <a:cubicBezTo>
                  <a:pt x="1557804" y="35743"/>
                  <a:pt x="1562338" y="47068"/>
                  <a:pt x="1562328" y="60579"/>
                </a:cubicBezTo>
                <a:cubicBezTo>
                  <a:pt x="1562104" y="79658"/>
                  <a:pt x="1557008" y="93564"/>
                  <a:pt x="1547040" y="102299"/>
                </a:cubicBezTo>
                <a:cubicBezTo>
                  <a:pt x="1537073" y="111033"/>
                  <a:pt x="1522890" y="115338"/>
                  <a:pt x="1504492" y="115214"/>
                </a:cubicBezTo>
                <a:lnTo>
                  <a:pt x="1484376" y="115214"/>
                </a:lnTo>
                <a:lnTo>
                  <a:pt x="1484376" y="190652"/>
                </a:lnTo>
                <a:lnTo>
                  <a:pt x="1491005" y="190652"/>
                </a:lnTo>
                <a:lnTo>
                  <a:pt x="1494434" y="198653"/>
                </a:lnTo>
                <a:lnTo>
                  <a:pt x="1444599" y="198653"/>
                </a:lnTo>
                <a:lnTo>
                  <a:pt x="1441170" y="190652"/>
                </a:lnTo>
                <a:lnTo>
                  <a:pt x="1450086" y="190652"/>
                </a:lnTo>
                <a:lnTo>
                  <a:pt x="1450086" y="20345"/>
                </a:lnTo>
                <a:lnTo>
                  <a:pt x="1443228" y="20345"/>
                </a:lnTo>
                <a:close/>
                <a:moveTo>
                  <a:pt x="76352" y="914"/>
                </a:moveTo>
                <a:lnTo>
                  <a:pt x="120243" y="5715"/>
                </a:lnTo>
                <a:lnTo>
                  <a:pt x="109499" y="13487"/>
                </a:lnTo>
                <a:lnTo>
                  <a:pt x="109499" y="58293"/>
                </a:lnTo>
                <a:cubicBezTo>
                  <a:pt x="109537" y="60350"/>
                  <a:pt x="109461" y="62408"/>
                  <a:pt x="109270" y="64465"/>
                </a:cubicBezTo>
                <a:lnTo>
                  <a:pt x="174879" y="64465"/>
                </a:lnTo>
                <a:lnTo>
                  <a:pt x="184023" y="55778"/>
                </a:lnTo>
                <a:lnTo>
                  <a:pt x="195681" y="74752"/>
                </a:lnTo>
                <a:lnTo>
                  <a:pt x="113842" y="74752"/>
                </a:lnTo>
                <a:cubicBezTo>
                  <a:pt x="119382" y="89256"/>
                  <a:pt x="126743" y="103327"/>
                  <a:pt x="135923" y="116967"/>
                </a:cubicBezTo>
                <a:cubicBezTo>
                  <a:pt x="145104" y="130607"/>
                  <a:pt x="155326" y="142748"/>
                  <a:pt x="166590" y="153391"/>
                </a:cubicBezTo>
                <a:cubicBezTo>
                  <a:pt x="177853" y="164033"/>
                  <a:pt x="189379" y="172110"/>
                  <a:pt x="201168" y="177622"/>
                </a:cubicBezTo>
                <a:lnTo>
                  <a:pt x="180594" y="200025"/>
                </a:lnTo>
                <a:cubicBezTo>
                  <a:pt x="177088" y="203359"/>
                  <a:pt x="173812" y="204864"/>
                  <a:pt x="170764" y="204540"/>
                </a:cubicBezTo>
                <a:cubicBezTo>
                  <a:pt x="167716" y="204216"/>
                  <a:pt x="164668" y="202635"/>
                  <a:pt x="161620" y="199796"/>
                </a:cubicBezTo>
                <a:cubicBezTo>
                  <a:pt x="153871" y="192725"/>
                  <a:pt x="146508" y="183423"/>
                  <a:pt x="139530" y="171890"/>
                </a:cubicBezTo>
                <a:cubicBezTo>
                  <a:pt x="132552" y="160357"/>
                  <a:pt x="126273" y="147415"/>
                  <a:pt x="120692" y="133062"/>
                </a:cubicBezTo>
                <a:cubicBezTo>
                  <a:pt x="115111" y="118710"/>
                  <a:pt x="110542" y="103769"/>
                  <a:pt x="106984" y="88240"/>
                </a:cubicBezTo>
                <a:cubicBezTo>
                  <a:pt x="102327" y="115624"/>
                  <a:pt x="91125" y="139322"/>
                  <a:pt x="73380" y="159334"/>
                </a:cubicBezTo>
                <a:cubicBezTo>
                  <a:pt x="55635" y="179346"/>
                  <a:pt x="31175" y="194586"/>
                  <a:pt x="0" y="205054"/>
                </a:cubicBezTo>
                <a:cubicBezTo>
                  <a:pt x="23636" y="187381"/>
                  <a:pt x="41514" y="167750"/>
                  <a:pt x="53635" y="146161"/>
                </a:cubicBezTo>
                <a:cubicBezTo>
                  <a:pt x="65755" y="124573"/>
                  <a:pt x="72947" y="100770"/>
                  <a:pt x="75209" y="74752"/>
                </a:cubicBezTo>
                <a:lnTo>
                  <a:pt x="8458" y="74752"/>
                </a:lnTo>
                <a:lnTo>
                  <a:pt x="2971" y="64465"/>
                </a:lnTo>
                <a:lnTo>
                  <a:pt x="75895" y="64465"/>
                </a:lnTo>
                <a:cubicBezTo>
                  <a:pt x="76162" y="60617"/>
                  <a:pt x="76314" y="56655"/>
                  <a:pt x="76352" y="52578"/>
                </a:cubicBezTo>
                <a:close/>
                <a:moveTo>
                  <a:pt x="1170203" y="229"/>
                </a:moveTo>
                <a:lnTo>
                  <a:pt x="1197178" y="10973"/>
                </a:lnTo>
                <a:cubicBezTo>
                  <a:pt x="1199130" y="11821"/>
                  <a:pt x="1200312" y="13154"/>
                  <a:pt x="1200721" y="14973"/>
                </a:cubicBezTo>
                <a:cubicBezTo>
                  <a:pt x="1201131" y="16793"/>
                  <a:pt x="1200712" y="18812"/>
                  <a:pt x="1199464" y="21031"/>
                </a:cubicBezTo>
                <a:lnTo>
                  <a:pt x="1197406" y="24003"/>
                </a:lnTo>
                <a:cubicBezTo>
                  <a:pt x="1204403" y="30407"/>
                  <a:pt x="1212864" y="36624"/>
                  <a:pt x="1222790" y="42655"/>
                </a:cubicBezTo>
                <a:cubicBezTo>
                  <a:pt x="1232715" y="48686"/>
                  <a:pt x="1243276" y="54057"/>
                  <a:pt x="1254472" y="58767"/>
                </a:cubicBezTo>
                <a:cubicBezTo>
                  <a:pt x="1265668" y="63477"/>
                  <a:pt x="1276668" y="67053"/>
                  <a:pt x="1287475" y="69494"/>
                </a:cubicBezTo>
                <a:lnTo>
                  <a:pt x="1270787" y="96012"/>
                </a:lnTo>
                <a:cubicBezTo>
                  <a:pt x="1269544" y="98808"/>
                  <a:pt x="1267687" y="100360"/>
                  <a:pt x="1265215" y="100670"/>
                </a:cubicBezTo>
                <a:cubicBezTo>
                  <a:pt x="1262743" y="100979"/>
                  <a:pt x="1260257" y="100417"/>
                  <a:pt x="1257757" y="98984"/>
                </a:cubicBezTo>
                <a:cubicBezTo>
                  <a:pt x="1246670" y="92683"/>
                  <a:pt x="1235411" y="84196"/>
                  <a:pt x="1223981" y="73523"/>
                </a:cubicBezTo>
                <a:cubicBezTo>
                  <a:pt x="1212551" y="62851"/>
                  <a:pt x="1201636" y="49392"/>
                  <a:pt x="1191234" y="33147"/>
                </a:cubicBezTo>
                <a:cubicBezTo>
                  <a:pt x="1182776" y="43960"/>
                  <a:pt x="1172642" y="54084"/>
                  <a:pt x="1160830" y="63517"/>
                </a:cubicBezTo>
                <a:cubicBezTo>
                  <a:pt x="1149020" y="72950"/>
                  <a:pt x="1136446" y="81279"/>
                  <a:pt x="1123112" y="88502"/>
                </a:cubicBezTo>
                <a:cubicBezTo>
                  <a:pt x="1109776" y="95726"/>
                  <a:pt x="1096594" y="101429"/>
                  <a:pt x="1083564" y="105613"/>
                </a:cubicBezTo>
                <a:cubicBezTo>
                  <a:pt x="1101190" y="92007"/>
                  <a:pt x="1117773" y="76414"/>
                  <a:pt x="1133313" y="58836"/>
                </a:cubicBezTo>
                <a:cubicBezTo>
                  <a:pt x="1148853" y="41258"/>
                  <a:pt x="1161150" y="21722"/>
                  <a:pt x="1170203" y="229"/>
                </a:cubicBezTo>
                <a:close/>
                <a:moveTo>
                  <a:pt x="429158" y="229"/>
                </a:moveTo>
                <a:cubicBezTo>
                  <a:pt x="440478" y="848"/>
                  <a:pt x="450883" y="2632"/>
                  <a:pt x="460375" y="5580"/>
                </a:cubicBezTo>
                <a:cubicBezTo>
                  <a:pt x="469866" y="8527"/>
                  <a:pt x="476360" y="12123"/>
                  <a:pt x="479856" y="16366"/>
                </a:cubicBezTo>
                <a:cubicBezTo>
                  <a:pt x="483353" y="20609"/>
                  <a:pt x="481770" y="24984"/>
                  <a:pt x="475107" y="29489"/>
                </a:cubicBezTo>
                <a:lnTo>
                  <a:pt x="463677" y="37490"/>
                </a:lnTo>
                <a:lnTo>
                  <a:pt x="535686" y="37490"/>
                </a:lnTo>
                <a:lnTo>
                  <a:pt x="544830" y="28804"/>
                </a:lnTo>
                <a:lnTo>
                  <a:pt x="556488" y="47777"/>
                </a:lnTo>
                <a:lnTo>
                  <a:pt x="524484" y="47777"/>
                </a:lnTo>
                <a:cubicBezTo>
                  <a:pt x="520117" y="65165"/>
                  <a:pt x="514164" y="81253"/>
                  <a:pt x="506625" y="96041"/>
                </a:cubicBezTo>
                <a:cubicBezTo>
                  <a:pt x="499086" y="110828"/>
                  <a:pt x="490104" y="124230"/>
                  <a:pt x="479679" y="136246"/>
                </a:cubicBezTo>
                <a:cubicBezTo>
                  <a:pt x="491309" y="145685"/>
                  <a:pt x="503882" y="153381"/>
                  <a:pt x="517398" y="159334"/>
                </a:cubicBezTo>
                <a:cubicBezTo>
                  <a:pt x="530914" y="165287"/>
                  <a:pt x="545544" y="169783"/>
                  <a:pt x="561289" y="172822"/>
                </a:cubicBezTo>
                <a:lnTo>
                  <a:pt x="544144" y="196596"/>
                </a:lnTo>
                <a:cubicBezTo>
                  <a:pt x="542386" y="199454"/>
                  <a:pt x="540072" y="201454"/>
                  <a:pt x="537200" y="202597"/>
                </a:cubicBezTo>
                <a:cubicBezTo>
                  <a:pt x="534328" y="203740"/>
                  <a:pt x="530471" y="203340"/>
                  <a:pt x="525627" y="201397"/>
                </a:cubicBezTo>
                <a:cubicBezTo>
                  <a:pt x="513850" y="196348"/>
                  <a:pt x="502658" y="189871"/>
                  <a:pt x="492052" y="181966"/>
                </a:cubicBezTo>
                <a:cubicBezTo>
                  <a:pt x="481446" y="174060"/>
                  <a:pt x="471454" y="164840"/>
                  <a:pt x="462076" y="154305"/>
                </a:cubicBezTo>
                <a:cubicBezTo>
                  <a:pt x="448198" y="166654"/>
                  <a:pt x="432806" y="176932"/>
                  <a:pt x="415899" y="185137"/>
                </a:cubicBezTo>
                <a:cubicBezTo>
                  <a:pt x="398992" y="193343"/>
                  <a:pt x="380857" y="199449"/>
                  <a:pt x="361492" y="203454"/>
                </a:cubicBezTo>
                <a:cubicBezTo>
                  <a:pt x="378428" y="194291"/>
                  <a:pt x="393935" y="183813"/>
                  <a:pt x="408012" y="172022"/>
                </a:cubicBezTo>
                <a:cubicBezTo>
                  <a:pt x="422090" y="160230"/>
                  <a:pt x="434625" y="147237"/>
                  <a:pt x="445617" y="133045"/>
                </a:cubicBezTo>
                <a:cubicBezTo>
                  <a:pt x="437259" y="121020"/>
                  <a:pt x="429687" y="107866"/>
                  <a:pt x="422900" y="93583"/>
                </a:cubicBezTo>
                <a:cubicBezTo>
                  <a:pt x="416114" y="79300"/>
                  <a:pt x="410198" y="64032"/>
                  <a:pt x="405155" y="47777"/>
                </a:cubicBezTo>
                <a:lnTo>
                  <a:pt x="371551" y="47777"/>
                </a:lnTo>
                <a:lnTo>
                  <a:pt x="366064" y="37490"/>
                </a:lnTo>
                <a:lnTo>
                  <a:pt x="451332" y="37490"/>
                </a:lnTo>
                <a:cubicBezTo>
                  <a:pt x="449294" y="30909"/>
                  <a:pt x="446284" y="24241"/>
                  <a:pt x="442302" y="17488"/>
                </a:cubicBezTo>
                <a:cubicBezTo>
                  <a:pt x="438321" y="10735"/>
                  <a:pt x="433940" y="4982"/>
                  <a:pt x="429158" y="229"/>
                </a:cubicBezTo>
                <a:close/>
                <a:moveTo>
                  <a:pt x="811911" y="0"/>
                </a:moveTo>
                <a:lnTo>
                  <a:pt x="850544" y="4343"/>
                </a:lnTo>
                <a:lnTo>
                  <a:pt x="842772" y="11201"/>
                </a:lnTo>
                <a:lnTo>
                  <a:pt x="842772" y="18059"/>
                </a:lnTo>
                <a:lnTo>
                  <a:pt x="867003" y="18059"/>
                </a:lnTo>
                <a:lnTo>
                  <a:pt x="867003" y="457"/>
                </a:lnTo>
                <a:lnTo>
                  <a:pt x="905179" y="4801"/>
                </a:lnTo>
                <a:lnTo>
                  <a:pt x="897636" y="11887"/>
                </a:lnTo>
                <a:lnTo>
                  <a:pt x="897636" y="18059"/>
                </a:lnTo>
                <a:lnTo>
                  <a:pt x="905408" y="18059"/>
                </a:lnTo>
                <a:lnTo>
                  <a:pt x="914552" y="9373"/>
                </a:lnTo>
                <a:lnTo>
                  <a:pt x="925525" y="28346"/>
                </a:lnTo>
                <a:lnTo>
                  <a:pt x="897636" y="28346"/>
                </a:lnTo>
                <a:lnTo>
                  <a:pt x="897636" y="38405"/>
                </a:lnTo>
                <a:lnTo>
                  <a:pt x="896721" y="38405"/>
                </a:lnTo>
                <a:lnTo>
                  <a:pt x="906322" y="49378"/>
                </a:lnTo>
                <a:cubicBezTo>
                  <a:pt x="907375" y="50463"/>
                  <a:pt x="907784" y="51606"/>
                  <a:pt x="907551" y="52807"/>
                </a:cubicBezTo>
                <a:cubicBezTo>
                  <a:pt x="907318" y="54007"/>
                  <a:pt x="906299" y="54921"/>
                  <a:pt x="904494" y="55550"/>
                </a:cubicBezTo>
                <a:cubicBezTo>
                  <a:pt x="900660" y="56583"/>
                  <a:pt x="895754" y="57488"/>
                  <a:pt x="889777" y="58264"/>
                </a:cubicBezTo>
                <a:cubicBezTo>
                  <a:pt x="883800" y="59041"/>
                  <a:pt x="877124" y="59660"/>
                  <a:pt x="869746" y="60122"/>
                </a:cubicBezTo>
                <a:lnTo>
                  <a:pt x="869746" y="69494"/>
                </a:lnTo>
                <a:lnTo>
                  <a:pt x="905408" y="69494"/>
                </a:lnTo>
                <a:lnTo>
                  <a:pt x="914552" y="60808"/>
                </a:lnTo>
                <a:lnTo>
                  <a:pt x="925525" y="79781"/>
                </a:lnTo>
                <a:lnTo>
                  <a:pt x="869746" y="79781"/>
                </a:lnTo>
                <a:lnTo>
                  <a:pt x="869746" y="96241"/>
                </a:lnTo>
                <a:lnTo>
                  <a:pt x="885748" y="96241"/>
                </a:lnTo>
                <a:lnTo>
                  <a:pt x="889635" y="90526"/>
                </a:lnTo>
                <a:lnTo>
                  <a:pt x="919353" y="101498"/>
                </a:lnTo>
                <a:lnTo>
                  <a:pt x="912037" y="112014"/>
                </a:lnTo>
                <a:lnTo>
                  <a:pt x="912037" y="156362"/>
                </a:lnTo>
                <a:lnTo>
                  <a:pt x="883005" y="156362"/>
                </a:lnTo>
                <a:lnTo>
                  <a:pt x="883005" y="149047"/>
                </a:lnTo>
                <a:lnTo>
                  <a:pt x="869746" y="149047"/>
                </a:lnTo>
                <a:lnTo>
                  <a:pt x="869746" y="168021"/>
                </a:lnTo>
                <a:lnTo>
                  <a:pt x="898093" y="168021"/>
                </a:lnTo>
                <a:lnTo>
                  <a:pt x="907008" y="159334"/>
                </a:lnTo>
                <a:lnTo>
                  <a:pt x="918438" y="178308"/>
                </a:lnTo>
                <a:lnTo>
                  <a:pt x="869746" y="178308"/>
                </a:lnTo>
                <a:lnTo>
                  <a:pt x="869746" y="192253"/>
                </a:lnTo>
                <a:lnTo>
                  <a:pt x="905408" y="192253"/>
                </a:lnTo>
                <a:lnTo>
                  <a:pt x="914552" y="183566"/>
                </a:lnTo>
                <a:lnTo>
                  <a:pt x="925525" y="202540"/>
                </a:lnTo>
                <a:lnTo>
                  <a:pt x="788593" y="202540"/>
                </a:lnTo>
                <a:lnTo>
                  <a:pt x="783336" y="192253"/>
                </a:lnTo>
                <a:lnTo>
                  <a:pt x="838428" y="192253"/>
                </a:lnTo>
                <a:lnTo>
                  <a:pt x="838428" y="178308"/>
                </a:lnTo>
                <a:lnTo>
                  <a:pt x="797737" y="178308"/>
                </a:lnTo>
                <a:lnTo>
                  <a:pt x="792708" y="168021"/>
                </a:lnTo>
                <a:lnTo>
                  <a:pt x="838428" y="168021"/>
                </a:lnTo>
                <a:lnTo>
                  <a:pt x="838428" y="149047"/>
                </a:lnTo>
                <a:lnTo>
                  <a:pt x="824941" y="149047"/>
                </a:lnTo>
                <a:lnTo>
                  <a:pt x="824941" y="158191"/>
                </a:lnTo>
                <a:lnTo>
                  <a:pt x="796366" y="158191"/>
                </a:lnTo>
                <a:lnTo>
                  <a:pt x="796366" y="85496"/>
                </a:lnTo>
                <a:lnTo>
                  <a:pt x="833628" y="90526"/>
                </a:lnTo>
                <a:lnTo>
                  <a:pt x="826084" y="96241"/>
                </a:lnTo>
                <a:lnTo>
                  <a:pt x="838428" y="96241"/>
                </a:lnTo>
                <a:lnTo>
                  <a:pt x="838428" y="79781"/>
                </a:lnTo>
                <a:lnTo>
                  <a:pt x="792708" y="79781"/>
                </a:lnTo>
                <a:lnTo>
                  <a:pt x="789051" y="72466"/>
                </a:lnTo>
                <a:lnTo>
                  <a:pt x="780135" y="77724"/>
                </a:lnTo>
                <a:cubicBezTo>
                  <a:pt x="779711" y="70609"/>
                  <a:pt x="779130" y="63979"/>
                  <a:pt x="778392" y="57836"/>
                </a:cubicBezTo>
                <a:cubicBezTo>
                  <a:pt x="777654" y="51692"/>
                  <a:pt x="776558" y="46206"/>
                  <a:pt x="775106" y="41377"/>
                </a:cubicBezTo>
                <a:lnTo>
                  <a:pt x="775106" y="204597"/>
                </a:lnTo>
                <a:lnTo>
                  <a:pt x="744702" y="204597"/>
                </a:lnTo>
                <a:lnTo>
                  <a:pt x="744702" y="229"/>
                </a:lnTo>
                <a:lnTo>
                  <a:pt x="784250" y="5029"/>
                </a:lnTo>
                <a:lnTo>
                  <a:pt x="775106" y="12802"/>
                </a:lnTo>
                <a:lnTo>
                  <a:pt x="775106" y="33376"/>
                </a:lnTo>
                <a:cubicBezTo>
                  <a:pt x="786150" y="43010"/>
                  <a:pt x="793037" y="50887"/>
                  <a:pt x="795766" y="57007"/>
                </a:cubicBezTo>
                <a:cubicBezTo>
                  <a:pt x="798495" y="63127"/>
                  <a:pt x="798009" y="67289"/>
                  <a:pt x="794308" y="69494"/>
                </a:cubicBezTo>
                <a:lnTo>
                  <a:pt x="838428" y="69494"/>
                </a:lnTo>
                <a:lnTo>
                  <a:pt x="838428" y="60579"/>
                </a:lnTo>
                <a:cubicBezTo>
                  <a:pt x="831542" y="60584"/>
                  <a:pt x="824684" y="60403"/>
                  <a:pt x="817854" y="60036"/>
                </a:cubicBezTo>
                <a:cubicBezTo>
                  <a:pt x="811025" y="59669"/>
                  <a:pt x="804395" y="59088"/>
                  <a:pt x="797966" y="58293"/>
                </a:cubicBezTo>
                <a:cubicBezTo>
                  <a:pt x="814116" y="56150"/>
                  <a:pt x="828965" y="53464"/>
                  <a:pt x="842514" y="50235"/>
                </a:cubicBezTo>
                <a:cubicBezTo>
                  <a:pt x="856064" y="47006"/>
                  <a:pt x="868799" y="43063"/>
                  <a:pt x="880719" y="38405"/>
                </a:cubicBezTo>
                <a:lnTo>
                  <a:pt x="867003" y="38405"/>
                </a:lnTo>
                <a:lnTo>
                  <a:pt x="867003" y="28346"/>
                </a:lnTo>
                <a:lnTo>
                  <a:pt x="842772" y="28346"/>
                </a:lnTo>
                <a:lnTo>
                  <a:pt x="842772" y="41605"/>
                </a:lnTo>
                <a:lnTo>
                  <a:pt x="811911" y="41605"/>
                </a:lnTo>
                <a:lnTo>
                  <a:pt x="811911" y="28346"/>
                </a:lnTo>
                <a:lnTo>
                  <a:pt x="792708" y="28346"/>
                </a:lnTo>
                <a:lnTo>
                  <a:pt x="787450" y="18059"/>
                </a:lnTo>
                <a:lnTo>
                  <a:pt x="811911" y="18059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造字工房言宋（非商用）常规体" pitchFamily="50" charset="-122"/>
              <a:ea typeface="造字工房言宋（非商用）常规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163593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D00E4232-3B22-4E7D-A8C3-C491370E3DAA}"/>
              </a:ext>
            </a:extLst>
          </p:cNvPr>
          <p:cNvSpPr/>
          <p:nvPr/>
        </p:nvSpPr>
        <p:spPr>
          <a:xfrm>
            <a:off x="387143" y="438150"/>
            <a:ext cx="11434255" cy="59817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203200" dist="1016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: 空心 5">
            <a:extLst>
              <a:ext uri="{FF2B5EF4-FFF2-40B4-BE49-F238E27FC236}">
                <a16:creationId xmlns:a16="http://schemas.microsoft.com/office/drawing/2014/main" xmlns="" id="{2DE5F672-AB91-428E-828D-938C68A1A49C}"/>
              </a:ext>
            </a:extLst>
          </p:cNvPr>
          <p:cNvSpPr/>
          <p:nvPr/>
        </p:nvSpPr>
        <p:spPr>
          <a:xfrm>
            <a:off x="-1005840" y="-774711"/>
            <a:ext cx="3413760" cy="3413760"/>
          </a:xfrm>
          <a:prstGeom prst="donut">
            <a:avLst>
              <a:gd name="adj" fmla="val 13076"/>
            </a:avLst>
          </a:prstGeom>
          <a:gradFill>
            <a:gsLst>
              <a:gs pos="22000">
                <a:srgbClr val="6CE4D8"/>
              </a:gs>
              <a:gs pos="91000">
                <a:srgbClr val="AEF0EA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平行四边形 9">
            <a:extLst>
              <a:ext uri="{FF2B5EF4-FFF2-40B4-BE49-F238E27FC236}">
                <a16:creationId xmlns:a16="http://schemas.microsoft.com/office/drawing/2014/main" xmlns="" id="{D622CB5F-C45A-48D0-93D3-D3517DF95C56}"/>
              </a:ext>
            </a:extLst>
          </p:cNvPr>
          <p:cNvSpPr/>
          <p:nvPr/>
        </p:nvSpPr>
        <p:spPr>
          <a:xfrm>
            <a:off x="635001" y="5455920"/>
            <a:ext cx="556866" cy="728210"/>
          </a:xfrm>
          <a:prstGeom prst="parallelogram">
            <a:avLst/>
          </a:pr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: 空心 11">
            <a:extLst>
              <a:ext uri="{FF2B5EF4-FFF2-40B4-BE49-F238E27FC236}">
                <a16:creationId xmlns:a16="http://schemas.microsoft.com/office/drawing/2014/main" xmlns="" id="{4134CC3D-D74C-47EA-9761-1CDE8B79CAAD}"/>
              </a:ext>
            </a:extLst>
          </p:cNvPr>
          <p:cNvSpPr/>
          <p:nvPr/>
        </p:nvSpPr>
        <p:spPr>
          <a:xfrm>
            <a:off x="2280092" y="2144233"/>
            <a:ext cx="853440" cy="853440"/>
          </a:xfrm>
          <a:prstGeom prst="donut">
            <a:avLst>
              <a:gd name="adj" fmla="val 19048"/>
            </a:avLst>
          </a:prstGeom>
          <a:solidFill>
            <a:srgbClr val="FF8E5B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4" name="平行四边形 13">
            <a:extLst>
              <a:ext uri="{FF2B5EF4-FFF2-40B4-BE49-F238E27FC236}">
                <a16:creationId xmlns:a16="http://schemas.microsoft.com/office/drawing/2014/main" xmlns="" id="{E169B451-C942-4799-87C0-C13B90D2370F}"/>
              </a:ext>
            </a:extLst>
          </p:cNvPr>
          <p:cNvSpPr/>
          <p:nvPr/>
        </p:nvSpPr>
        <p:spPr>
          <a:xfrm flipH="1">
            <a:off x="11007942" y="812800"/>
            <a:ext cx="360458" cy="471368"/>
          </a:xfrm>
          <a:prstGeom prst="parallelogram">
            <a:avLst/>
          </a:prstGeom>
          <a:solidFill>
            <a:srgbClr val="FF7138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: 空心 14">
            <a:extLst>
              <a:ext uri="{FF2B5EF4-FFF2-40B4-BE49-F238E27FC236}">
                <a16:creationId xmlns:a16="http://schemas.microsoft.com/office/drawing/2014/main" xmlns="" id="{CAD4F127-30B3-4892-BAA2-E378045540E7}"/>
              </a:ext>
            </a:extLst>
          </p:cNvPr>
          <p:cNvSpPr/>
          <p:nvPr/>
        </p:nvSpPr>
        <p:spPr>
          <a:xfrm>
            <a:off x="10097977" y="4370570"/>
            <a:ext cx="3413760" cy="3413760"/>
          </a:xfrm>
          <a:prstGeom prst="donut">
            <a:avLst>
              <a:gd name="adj" fmla="val 13076"/>
            </a:avLst>
          </a:prstGeom>
          <a:solidFill>
            <a:srgbClr val="FF8E5B">
              <a:alpha val="8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圆: 空心 15">
            <a:extLst>
              <a:ext uri="{FF2B5EF4-FFF2-40B4-BE49-F238E27FC236}">
                <a16:creationId xmlns:a16="http://schemas.microsoft.com/office/drawing/2014/main" xmlns="" id="{A9ABAF9C-5565-429F-8536-DE5F207A465B}"/>
              </a:ext>
            </a:extLst>
          </p:cNvPr>
          <p:cNvSpPr/>
          <p:nvPr/>
        </p:nvSpPr>
        <p:spPr>
          <a:xfrm>
            <a:off x="10097977" y="3550049"/>
            <a:ext cx="853440" cy="853440"/>
          </a:xfrm>
          <a:prstGeom prst="donut">
            <a:avLst>
              <a:gd name="adj" fmla="val 19048"/>
            </a:avLst>
          </a:prstGeom>
          <a:gradFill>
            <a:gsLst>
              <a:gs pos="22000">
                <a:srgbClr val="6CE4D8"/>
              </a:gs>
              <a:gs pos="91000">
                <a:srgbClr val="AEF0EA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圆: 空心 16">
            <a:extLst>
              <a:ext uri="{FF2B5EF4-FFF2-40B4-BE49-F238E27FC236}">
                <a16:creationId xmlns:a16="http://schemas.microsoft.com/office/drawing/2014/main" xmlns="" id="{32109DF5-C138-4C39-B893-F814F4F05313}"/>
              </a:ext>
            </a:extLst>
          </p:cNvPr>
          <p:cNvSpPr/>
          <p:nvPr/>
        </p:nvSpPr>
        <p:spPr>
          <a:xfrm>
            <a:off x="2076088" y="3061418"/>
            <a:ext cx="255655" cy="255655"/>
          </a:xfrm>
          <a:prstGeom prst="donut">
            <a:avLst>
              <a:gd name="adj" fmla="val 19048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圆: 空心 17">
            <a:extLst>
              <a:ext uri="{FF2B5EF4-FFF2-40B4-BE49-F238E27FC236}">
                <a16:creationId xmlns:a16="http://schemas.microsoft.com/office/drawing/2014/main" xmlns="" id="{2479D624-8E16-4803-887F-13BADD231958}"/>
              </a:ext>
            </a:extLst>
          </p:cNvPr>
          <p:cNvSpPr/>
          <p:nvPr/>
        </p:nvSpPr>
        <p:spPr>
          <a:xfrm>
            <a:off x="9614869" y="3250485"/>
            <a:ext cx="255655" cy="255655"/>
          </a:xfrm>
          <a:prstGeom prst="donut">
            <a:avLst>
              <a:gd name="adj" fmla="val 19048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TextBox 23">
            <a:extLst>
              <a:ext uri="{FF2B5EF4-FFF2-40B4-BE49-F238E27FC236}">
                <a16:creationId xmlns:a16="http://schemas.microsoft.com/office/drawing/2014/main" xmlns="" id="{12E5D555-0DC0-4183-8D63-FB1988BCAB35}"/>
              </a:ext>
            </a:extLst>
          </p:cNvPr>
          <p:cNvSpPr txBox="1"/>
          <p:nvPr/>
        </p:nvSpPr>
        <p:spPr>
          <a:xfrm>
            <a:off x="3831352" y="4936287"/>
            <a:ext cx="4529296" cy="336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宋体 SemiBold" panose="02020600000000000000" pitchFamily="18" charset="-122"/>
                <a:ea typeface="思源宋体 SemiBold" panose="02020600000000000000" pitchFamily="18" charset="-122"/>
                <a:cs typeface="+mn-ea"/>
                <a:sym typeface="+mn-lt"/>
              </a:rPr>
              <a:t>可回收物是指生活垃圾中未经过污染、适宜回收循环利用的废物。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21F04900-E877-445D-AC1B-E16D96F2789E}"/>
              </a:ext>
            </a:extLst>
          </p:cNvPr>
          <p:cNvGrpSpPr/>
          <p:nvPr/>
        </p:nvGrpSpPr>
        <p:grpSpPr>
          <a:xfrm>
            <a:off x="4086730" y="3945162"/>
            <a:ext cx="3990723" cy="773204"/>
            <a:chOff x="4264791" y="3380973"/>
            <a:chExt cx="3990723" cy="773204"/>
          </a:xfrm>
        </p:grpSpPr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xmlns="" id="{5621E7E1-709A-4C51-822D-733DED86D3C1}"/>
                </a:ext>
              </a:extLst>
            </p:cNvPr>
            <p:cNvSpPr/>
            <p:nvPr/>
          </p:nvSpPr>
          <p:spPr>
            <a:xfrm>
              <a:off x="4264791" y="3839200"/>
              <a:ext cx="1020729" cy="314977"/>
            </a:xfrm>
            <a:prstGeom prst="roundRect">
              <a:avLst>
                <a:gd name="adj" fmla="val 50000"/>
              </a:avLst>
            </a:prstGeom>
            <a:solidFill>
              <a:srgbClr val="6CE4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字魂35号-经典雅黑" panose="02000000000000000000" pitchFamily="2" charset="-122"/>
                  <a:ea typeface="字魂35号-经典雅黑" panose="02000000000000000000" pitchFamily="2" charset="-122"/>
                </a:rPr>
                <a:t>纸制品</a:t>
              </a:r>
            </a:p>
          </p:txBody>
        </p:sp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xmlns="" id="{A248387F-2FB4-4607-AB84-1A8F3B6A3C57}"/>
                </a:ext>
              </a:extLst>
            </p:cNvPr>
            <p:cNvSpPr/>
            <p:nvPr/>
          </p:nvSpPr>
          <p:spPr>
            <a:xfrm>
              <a:off x="5399628" y="3839200"/>
              <a:ext cx="1370889" cy="314977"/>
            </a:xfrm>
            <a:prstGeom prst="roundRect">
              <a:avLst>
                <a:gd name="adj" fmla="val 50000"/>
              </a:avLst>
            </a:prstGeom>
            <a:solidFill>
              <a:srgbClr val="FEBF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字魂35号-经典雅黑" panose="02000000000000000000" pitchFamily="2" charset="-122"/>
                  <a:ea typeface="字魂35号-经典雅黑" panose="02000000000000000000" pitchFamily="2" charset="-122"/>
                </a:rPr>
                <a:t>电子产品</a:t>
              </a:r>
            </a:p>
          </p:txBody>
        </p:sp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xmlns="" id="{26B31718-18B3-4BD6-92E2-055AFA442E0E}"/>
                </a:ext>
              </a:extLst>
            </p:cNvPr>
            <p:cNvSpPr/>
            <p:nvPr/>
          </p:nvSpPr>
          <p:spPr>
            <a:xfrm>
              <a:off x="6884625" y="3839199"/>
              <a:ext cx="1370889" cy="314977"/>
            </a:xfrm>
            <a:prstGeom prst="roundRect">
              <a:avLst>
                <a:gd name="adj" fmla="val 50000"/>
              </a:avLst>
            </a:prstGeom>
            <a:solidFill>
              <a:srgbClr val="FF8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字魂35号-经典雅黑" panose="02000000000000000000" pitchFamily="2" charset="-122"/>
                  <a:ea typeface="字魂35号-经典雅黑" panose="02000000000000000000" pitchFamily="2" charset="-122"/>
                </a:rPr>
                <a:t>塑料类</a:t>
              </a:r>
            </a:p>
          </p:txBody>
        </p:sp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xmlns="" id="{13CAE2DB-527E-4338-B8E2-9D62F5140121}"/>
                </a:ext>
              </a:extLst>
            </p:cNvPr>
            <p:cNvSpPr/>
            <p:nvPr/>
          </p:nvSpPr>
          <p:spPr>
            <a:xfrm>
              <a:off x="4615131" y="3380973"/>
              <a:ext cx="1370889" cy="314977"/>
            </a:xfrm>
            <a:prstGeom prst="roundRect">
              <a:avLst>
                <a:gd name="adj" fmla="val 50000"/>
              </a:avLst>
            </a:prstGeom>
            <a:solidFill>
              <a:srgbClr val="FEBF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字魂35号-经典雅黑" panose="02000000000000000000" pitchFamily="2" charset="-122"/>
                  <a:ea typeface="字魂35号-经典雅黑" panose="02000000000000000000" pitchFamily="2" charset="-122"/>
                </a:rPr>
                <a:t>纸盒类</a:t>
              </a:r>
            </a:p>
          </p:txBody>
        </p:sp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xmlns="" id="{7F0883BB-7C08-4321-B00D-457FFC192A63}"/>
                </a:ext>
              </a:extLst>
            </p:cNvPr>
            <p:cNvSpPr/>
            <p:nvPr/>
          </p:nvSpPr>
          <p:spPr>
            <a:xfrm>
              <a:off x="6085072" y="3389363"/>
              <a:ext cx="1370889" cy="314977"/>
            </a:xfrm>
            <a:prstGeom prst="roundRect">
              <a:avLst>
                <a:gd name="adj" fmla="val 50000"/>
              </a:avLst>
            </a:prstGeom>
            <a:solidFill>
              <a:srgbClr val="6CE4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字魂35号-经典雅黑" panose="02000000000000000000" pitchFamily="2" charset="-122"/>
                  <a:ea typeface="字魂35号-经典雅黑" panose="02000000000000000000" pitchFamily="2" charset="-122"/>
                </a:rPr>
                <a:t>金属类等</a:t>
              </a:r>
            </a:p>
          </p:txBody>
        </p:sp>
      </p:grpSp>
      <p:sp>
        <p:nvSpPr>
          <p:cNvPr id="39" name="圆角矩形 55">
            <a:extLst>
              <a:ext uri="{FF2B5EF4-FFF2-40B4-BE49-F238E27FC236}">
                <a16:creationId xmlns:a16="http://schemas.microsoft.com/office/drawing/2014/main" xmlns="" id="{B25FAEEC-76BA-4706-9159-8B9B975C6D83}"/>
              </a:ext>
            </a:extLst>
          </p:cNvPr>
          <p:cNvSpPr/>
          <p:nvPr/>
        </p:nvSpPr>
        <p:spPr>
          <a:xfrm>
            <a:off x="4578350" y="3001025"/>
            <a:ext cx="3035300" cy="444500"/>
          </a:xfrm>
          <a:prstGeom prst="roundRect">
            <a:avLst>
              <a:gd name="adj" fmla="val 28096"/>
            </a:avLst>
          </a:prstGeom>
          <a:solidFill>
            <a:schemeClr val="bg1"/>
          </a:solidFill>
          <a:ln>
            <a:noFill/>
          </a:ln>
          <a:effectLst>
            <a:outerShdw blurRad="368300" dist="38100" dir="5400000" sx="101000" sy="101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spc="600" dirty="0">
                <a:solidFill>
                  <a:schemeClr val="bg1">
                    <a:lumMod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可回收物</a:t>
            </a:r>
            <a:endParaRPr lang="zh-CN" altLang="zh-CN" sz="2000" b="1" spc="600" dirty="0">
              <a:solidFill>
                <a:schemeClr val="bg1">
                  <a:lumMod val="7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1ACCF9DA-5F68-4C24-8F40-9A9078EA7F4B}"/>
              </a:ext>
            </a:extLst>
          </p:cNvPr>
          <p:cNvGrpSpPr/>
          <p:nvPr/>
        </p:nvGrpSpPr>
        <p:grpSpPr>
          <a:xfrm>
            <a:off x="5530440" y="1512700"/>
            <a:ext cx="1131120" cy="1026406"/>
            <a:chOff x="5276698" y="370170"/>
            <a:chExt cx="2028003" cy="1840258"/>
          </a:xfrm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xmlns="" id="{97210612-0842-4EC5-8B1B-D7D888A2A723}"/>
                </a:ext>
              </a:extLst>
            </p:cNvPr>
            <p:cNvSpPr/>
            <p:nvPr/>
          </p:nvSpPr>
          <p:spPr>
            <a:xfrm>
              <a:off x="5772968" y="370231"/>
              <a:ext cx="1076349" cy="710475"/>
            </a:xfrm>
            <a:custGeom>
              <a:avLst/>
              <a:gdLst>
                <a:gd name="connsiteX0" fmla="*/ 651850 w 1076348"/>
                <a:gd name="connsiteY0" fmla="*/ 613331 h 710475"/>
                <a:gd name="connsiteX1" fmla="*/ 1035337 w 1076348"/>
                <a:gd name="connsiteY1" fmla="*/ 703012 h 710475"/>
                <a:gd name="connsiteX2" fmla="*/ 1078731 w 1076348"/>
                <a:gd name="connsiteY2" fmla="*/ 311570 h 710475"/>
                <a:gd name="connsiteX3" fmla="*/ 990283 w 1076348"/>
                <a:gd name="connsiteY3" fmla="*/ 374066 h 710475"/>
                <a:gd name="connsiteX4" fmla="*/ 737065 w 1076348"/>
                <a:gd name="connsiteY4" fmla="*/ 15851 h 710475"/>
                <a:gd name="connsiteX5" fmla="*/ 736469 w 1076348"/>
                <a:gd name="connsiteY5" fmla="*/ 15042 h 710475"/>
                <a:gd name="connsiteX6" fmla="*/ 572209 w 1076348"/>
                <a:gd name="connsiteY6" fmla="*/ 67 h 710475"/>
                <a:gd name="connsiteX7" fmla="*/ 364214 w 1076348"/>
                <a:gd name="connsiteY7" fmla="*/ 18871 h 710475"/>
                <a:gd name="connsiteX8" fmla="*/ 361577 w 1076348"/>
                <a:gd name="connsiteY8" fmla="*/ 19382 h 710475"/>
                <a:gd name="connsiteX9" fmla="*/ 0 w 1076348"/>
                <a:gd name="connsiteY9" fmla="*/ 539007 h 710475"/>
                <a:gd name="connsiteX10" fmla="*/ 251347 w 1076348"/>
                <a:gd name="connsiteY10" fmla="*/ 713903 h 710475"/>
                <a:gd name="connsiteX11" fmla="*/ 551023 w 1076348"/>
                <a:gd name="connsiteY11" fmla="*/ 283194 h 710475"/>
                <a:gd name="connsiteX12" fmla="*/ 740213 w 1076348"/>
                <a:gd name="connsiteY12" fmla="*/ 550834 h 710475"/>
                <a:gd name="connsiteX13" fmla="*/ 651850 w 1076348"/>
                <a:gd name="connsiteY13" fmla="*/ 613331 h 710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76348" h="710475">
                  <a:moveTo>
                    <a:pt x="651850" y="613331"/>
                  </a:moveTo>
                  <a:lnTo>
                    <a:pt x="1035337" y="703012"/>
                  </a:lnTo>
                  <a:lnTo>
                    <a:pt x="1078731" y="311570"/>
                  </a:lnTo>
                  <a:lnTo>
                    <a:pt x="990283" y="374066"/>
                  </a:lnTo>
                  <a:lnTo>
                    <a:pt x="737065" y="15851"/>
                  </a:lnTo>
                  <a:lnTo>
                    <a:pt x="736469" y="15042"/>
                  </a:lnTo>
                  <a:cubicBezTo>
                    <a:pt x="683035" y="5810"/>
                    <a:pt x="628154" y="705"/>
                    <a:pt x="572209" y="67"/>
                  </a:cubicBezTo>
                  <a:cubicBezTo>
                    <a:pt x="501034" y="-741"/>
                    <a:pt x="431476" y="5768"/>
                    <a:pt x="364214" y="18871"/>
                  </a:cubicBezTo>
                  <a:cubicBezTo>
                    <a:pt x="363321" y="19041"/>
                    <a:pt x="362470" y="19212"/>
                    <a:pt x="361577" y="19382"/>
                  </a:cubicBezTo>
                  <a:lnTo>
                    <a:pt x="0" y="539007"/>
                  </a:lnTo>
                  <a:lnTo>
                    <a:pt x="251347" y="713903"/>
                  </a:lnTo>
                  <a:lnTo>
                    <a:pt x="551023" y="283194"/>
                  </a:lnTo>
                  <a:lnTo>
                    <a:pt x="740213" y="550834"/>
                  </a:lnTo>
                  <a:lnTo>
                    <a:pt x="651850" y="613331"/>
                  </a:lnTo>
                  <a:close/>
                </a:path>
              </a:pathLst>
            </a:custGeom>
            <a:solidFill>
              <a:srgbClr val="F9B59E"/>
            </a:solidFill>
            <a:ln w="42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FD556E96-7C3F-4106-84A5-E515DECBEE9F}"/>
                </a:ext>
              </a:extLst>
            </p:cNvPr>
            <p:cNvSpPr/>
            <p:nvPr/>
          </p:nvSpPr>
          <p:spPr>
            <a:xfrm>
              <a:off x="5362466" y="1152501"/>
              <a:ext cx="842360" cy="965736"/>
            </a:xfrm>
            <a:custGeom>
              <a:avLst/>
              <a:gdLst>
                <a:gd name="connsiteX0" fmla="*/ 462107 w 842359"/>
                <a:gd name="connsiteY0" fmla="*/ 331626 h 965735"/>
                <a:gd name="connsiteX1" fmla="*/ 560467 w 842359"/>
                <a:gd name="connsiteY1" fmla="*/ 376935 h 965735"/>
                <a:gd name="connsiteX2" fmla="*/ 446366 w 842359"/>
                <a:gd name="connsiteY2" fmla="*/ 0 h 965735"/>
                <a:gd name="connsiteX3" fmla="*/ 85682 w 842359"/>
                <a:gd name="connsiteY3" fmla="*/ 158134 h 965735"/>
                <a:gd name="connsiteX4" fmla="*/ 184043 w 842359"/>
                <a:gd name="connsiteY4" fmla="*/ 203443 h 965735"/>
                <a:gd name="connsiteX5" fmla="*/ 425 w 842359"/>
                <a:gd name="connsiteY5" fmla="*/ 601862 h 965735"/>
                <a:gd name="connsiteX6" fmla="*/ 0 w 842359"/>
                <a:gd name="connsiteY6" fmla="*/ 602798 h 965735"/>
                <a:gd name="connsiteX7" fmla="*/ 69176 w 842359"/>
                <a:gd name="connsiteY7" fmla="*/ 752551 h 965735"/>
                <a:gd name="connsiteX8" fmla="*/ 189446 w 842359"/>
                <a:gd name="connsiteY8" fmla="*/ 923278 h 965735"/>
                <a:gd name="connsiteX9" fmla="*/ 191105 w 842359"/>
                <a:gd name="connsiteY9" fmla="*/ 924979 h 965735"/>
                <a:gd name="connsiteX10" fmla="*/ 822620 w 842359"/>
                <a:gd name="connsiteY10" fmla="*/ 969097 h 965735"/>
                <a:gd name="connsiteX11" fmla="*/ 843977 w 842359"/>
                <a:gd name="connsiteY11" fmla="*/ 663635 h 965735"/>
                <a:gd name="connsiteX12" fmla="*/ 325840 w 842359"/>
                <a:gd name="connsiteY12" fmla="*/ 627430 h 965735"/>
                <a:gd name="connsiteX13" fmla="*/ 462107 w 842359"/>
                <a:gd name="connsiteY13" fmla="*/ 331626 h 965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42359" h="965735">
                  <a:moveTo>
                    <a:pt x="462107" y="331626"/>
                  </a:moveTo>
                  <a:lnTo>
                    <a:pt x="560467" y="376935"/>
                  </a:lnTo>
                  <a:lnTo>
                    <a:pt x="446366" y="0"/>
                  </a:lnTo>
                  <a:lnTo>
                    <a:pt x="85682" y="158134"/>
                  </a:lnTo>
                  <a:lnTo>
                    <a:pt x="184043" y="203443"/>
                  </a:lnTo>
                  <a:lnTo>
                    <a:pt x="425" y="601862"/>
                  </a:lnTo>
                  <a:lnTo>
                    <a:pt x="0" y="602798"/>
                  </a:lnTo>
                  <a:cubicBezTo>
                    <a:pt x="18719" y="653680"/>
                    <a:pt x="41735" y="703753"/>
                    <a:pt x="69176" y="752551"/>
                  </a:cubicBezTo>
                  <a:cubicBezTo>
                    <a:pt x="104104" y="814579"/>
                    <a:pt x="144477" y="871587"/>
                    <a:pt x="189446" y="923278"/>
                  </a:cubicBezTo>
                  <a:cubicBezTo>
                    <a:pt x="189446" y="923278"/>
                    <a:pt x="190552" y="924384"/>
                    <a:pt x="191105" y="924979"/>
                  </a:cubicBezTo>
                  <a:lnTo>
                    <a:pt x="822620" y="969097"/>
                  </a:lnTo>
                  <a:lnTo>
                    <a:pt x="843977" y="663635"/>
                  </a:lnTo>
                  <a:lnTo>
                    <a:pt x="325840" y="627430"/>
                  </a:lnTo>
                  <a:lnTo>
                    <a:pt x="462107" y="331626"/>
                  </a:lnTo>
                  <a:close/>
                </a:path>
              </a:pathLst>
            </a:custGeom>
            <a:solidFill>
              <a:srgbClr val="F9B59E"/>
            </a:solidFill>
            <a:ln w="42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xmlns="" id="{617362FF-72ED-4277-8646-C20C22F32F25}"/>
                </a:ext>
              </a:extLst>
            </p:cNvPr>
            <p:cNvSpPr/>
            <p:nvPr/>
          </p:nvSpPr>
          <p:spPr>
            <a:xfrm>
              <a:off x="6377254" y="1163860"/>
              <a:ext cx="927447" cy="1046568"/>
            </a:xfrm>
            <a:custGeom>
              <a:avLst/>
              <a:gdLst>
                <a:gd name="connsiteX0" fmla="*/ 659636 w 927446"/>
                <a:gd name="connsiteY0" fmla="*/ 0 h 1046568"/>
                <a:gd name="connsiteX1" fmla="*/ 382508 w 927446"/>
                <a:gd name="connsiteY1" fmla="*/ 130225 h 1046568"/>
                <a:gd name="connsiteX2" fmla="*/ 605691 w 927446"/>
                <a:gd name="connsiteY2" fmla="*/ 605138 h 1046568"/>
                <a:gd name="connsiteX3" fmla="*/ 279340 w 927446"/>
                <a:gd name="connsiteY3" fmla="*/ 635173 h 1046568"/>
                <a:gd name="connsiteX4" fmla="*/ 269427 w 927446"/>
                <a:gd name="connsiteY4" fmla="*/ 527326 h 1046568"/>
                <a:gd name="connsiteX5" fmla="*/ 0 w 927446"/>
                <a:gd name="connsiteY5" fmla="*/ 814579 h 1046568"/>
                <a:gd name="connsiteX6" fmla="*/ 317289 w 927446"/>
                <a:gd name="connsiteY6" fmla="*/ 1047887 h 1046568"/>
                <a:gd name="connsiteX7" fmla="*/ 307376 w 927446"/>
                <a:gd name="connsiteY7" fmla="*/ 940039 h 1046568"/>
                <a:gd name="connsiteX8" fmla="*/ 744212 w 927446"/>
                <a:gd name="connsiteY8" fmla="*/ 899878 h 1046568"/>
                <a:gd name="connsiteX9" fmla="*/ 745233 w 927446"/>
                <a:gd name="connsiteY9" fmla="*/ 899793 h 1046568"/>
                <a:gd name="connsiteX10" fmla="*/ 840318 w 927446"/>
                <a:gd name="connsiteY10" fmla="*/ 765016 h 1046568"/>
                <a:gd name="connsiteX11" fmla="*/ 928042 w 927446"/>
                <a:gd name="connsiteY11" fmla="*/ 575485 h 1046568"/>
                <a:gd name="connsiteX12" fmla="*/ 928893 w 927446"/>
                <a:gd name="connsiteY12" fmla="*/ 572932 h 1046568"/>
                <a:gd name="connsiteX13" fmla="*/ 659636 w 927446"/>
                <a:gd name="connsiteY13" fmla="*/ 0 h 1046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27446" h="1046568">
                  <a:moveTo>
                    <a:pt x="659636" y="0"/>
                  </a:moveTo>
                  <a:lnTo>
                    <a:pt x="382508" y="130225"/>
                  </a:lnTo>
                  <a:lnTo>
                    <a:pt x="605691" y="605138"/>
                  </a:lnTo>
                  <a:lnTo>
                    <a:pt x="279340" y="635173"/>
                  </a:lnTo>
                  <a:lnTo>
                    <a:pt x="269427" y="527326"/>
                  </a:lnTo>
                  <a:lnTo>
                    <a:pt x="0" y="814579"/>
                  </a:lnTo>
                  <a:lnTo>
                    <a:pt x="317289" y="1047887"/>
                  </a:lnTo>
                  <a:lnTo>
                    <a:pt x="307376" y="940039"/>
                  </a:lnTo>
                  <a:lnTo>
                    <a:pt x="744212" y="899878"/>
                  </a:lnTo>
                  <a:lnTo>
                    <a:pt x="745233" y="899793"/>
                  </a:lnTo>
                  <a:cubicBezTo>
                    <a:pt x="779949" y="858143"/>
                    <a:pt x="811814" y="813175"/>
                    <a:pt x="840318" y="765016"/>
                  </a:cubicBezTo>
                  <a:cubicBezTo>
                    <a:pt x="876607" y="703753"/>
                    <a:pt x="905750" y="640279"/>
                    <a:pt x="928042" y="575485"/>
                  </a:cubicBezTo>
                  <a:cubicBezTo>
                    <a:pt x="928340" y="574634"/>
                    <a:pt x="928595" y="573783"/>
                    <a:pt x="928893" y="572932"/>
                  </a:cubicBezTo>
                  <a:lnTo>
                    <a:pt x="659636" y="0"/>
                  </a:lnTo>
                  <a:close/>
                </a:path>
              </a:pathLst>
            </a:custGeom>
            <a:solidFill>
              <a:srgbClr val="F9B59E"/>
            </a:solidFill>
            <a:ln w="42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01C1FA1E-78AE-4270-A155-6E855DE20220}"/>
                </a:ext>
              </a:extLst>
            </p:cNvPr>
            <p:cNvSpPr/>
            <p:nvPr/>
          </p:nvSpPr>
          <p:spPr>
            <a:xfrm>
              <a:off x="5687285" y="370188"/>
              <a:ext cx="1076349" cy="710475"/>
            </a:xfrm>
            <a:custGeom>
              <a:avLst/>
              <a:gdLst>
                <a:gd name="connsiteX0" fmla="*/ 131842 w 1076348"/>
                <a:gd name="connsiteY0" fmla="*/ 349561 h 710475"/>
                <a:gd name="connsiteX1" fmla="*/ 0 w 1076348"/>
                <a:gd name="connsiteY1" fmla="*/ 539050 h 710475"/>
                <a:gd name="connsiteX2" fmla="*/ 251347 w 1076348"/>
                <a:gd name="connsiteY2" fmla="*/ 713946 h 710475"/>
                <a:gd name="connsiteX3" fmla="*/ 551023 w 1076348"/>
                <a:gd name="connsiteY3" fmla="*/ 283194 h 710475"/>
                <a:gd name="connsiteX4" fmla="*/ 740213 w 1076348"/>
                <a:gd name="connsiteY4" fmla="*/ 550834 h 710475"/>
                <a:gd name="connsiteX5" fmla="*/ 651765 w 1076348"/>
                <a:gd name="connsiteY5" fmla="*/ 613331 h 710475"/>
                <a:gd name="connsiteX6" fmla="*/ 1035252 w 1076348"/>
                <a:gd name="connsiteY6" fmla="*/ 703012 h 710475"/>
                <a:gd name="connsiteX7" fmla="*/ 1078646 w 1076348"/>
                <a:gd name="connsiteY7" fmla="*/ 311570 h 710475"/>
                <a:gd name="connsiteX8" fmla="*/ 990198 w 1076348"/>
                <a:gd name="connsiteY8" fmla="*/ 374066 h 710475"/>
                <a:gd name="connsiteX9" fmla="*/ 736980 w 1076348"/>
                <a:gd name="connsiteY9" fmla="*/ 15851 h 710475"/>
                <a:gd name="connsiteX10" fmla="*/ 736384 w 1076348"/>
                <a:gd name="connsiteY10" fmla="*/ 15042 h 710475"/>
                <a:gd name="connsiteX11" fmla="*/ 572124 w 1076348"/>
                <a:gd name="connsiteY11" fmla="*/ 67 h 710475"/>
                <a:gd name="connsiteX12" fmla="*/ 364129 w 1076348"/>
                <a:gd name="connsiteY12" fmla="*/ 18871 h 710475"/>
                <a:gd name="connsiteX13" fmla="*/ 361492 w 1076348"/>
                <a:gd name="connsiteY13" fmla="*/ 19382 h 710475"/>
                <a:gd name="connsiteX14" fmla="*/ 202337 w 1076348"/>
                <a:gd name="connsiteY14" fmla="*/ 248095 h 710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76348" h="710475">
                  <a:moveTo>
                    <a:pt x="131842" y="349561"/>
                  </a:moveTo>
                  <a:lnTo>
                    <a:pt x="0" y="539050"/>
                  </a:lnTo>
                  <a:lnTo>
                    <a:pt x="251347" y="713946"/>
                  </a:lnTo>
                  <a:lnTo>
                    <a:pt x="551023" y="283194"/>
                  </a:lnTo>
                  <a:lnTo>
                    <a:pt x="740213" y="550834"/>
                  </a:lnTo>
                  <a:lnTo>
                    <a:pt x="651765" y="613331"/>
                  </a:lnTo>
                  <a:lnTo>
                    <a:pt x="1035252" y="703012"/>
                  </a:lnTo>
                  <a:lnTo>
                    <a:pt x="1078646" y="311570"/>
                  </a:lnTo>
                  <a:lnTo>
                    <a:pt x="990198" y="374066"/>
                  </a:lnTo>
                  <a:lnTo>
                    <a:pt x="736980" y="15851"/>
                  </a:lnTo>
                  <a:lnTo>
                    <a:pt x="736384" y="15042"/>
                  </a:lnTo>
                  <a:cubicBezTo>
                    <a:pt x="682950" y="5810"/>
                    <a:pt x="628069" y="705"/>
                    <a:pt x="572124" y="67"/>
                  </a:cubicBezTo>
                  <a:cubicBezTo>
                    <a:pt x="500949" y="-741"/>
                    <a:pt x="431390" y="5768"/>
                    <a:pt x="364129" y="18871"/>
                  </a:cubicBezTo>
                  <a:cubicBezTo>
                    <a:pt x="363236" y="19041"/>
                    <a:pt x="362385" y="19212"/>
                    <a:pt x="361492" y="19382"/>
                  </a:cubicBezTo>
                  <a:lnTo>
                    <a:pt x="202337" y="248095"/>
                  </a:lnTo>
                </a:path>
              </a:pathLst>
            </a:custGeom>
            <a:noFill/>
            <a:ln w="56925" cap="rnd">
              <a:solidFill>
                <a:srgbClr val="23181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xmlns="" id="{0EEEEE84-098E-4EA2-949B-FAA708C965B4}"/>
                </a:ext>
              </a:extLst>
            </p:cNvPr>
            <p:cNvSpPr/>
            <p:nvPr/>
          </p:nvSpPr>
          <p:spPr>
            <a:xfrm>
              <a:off x="5276698" y="1152544"/>
              <a:ext cx="842360" cy="965736"/>
            </a:xfrm>
            <a:custGeom>
              <a:avLst/>
              <a:gdLst>
                <a:gd name="connsiteX0" fmla="*/ 89979 w 842359"/>
                <a:gd name="connsiteY0" fmla="*/ 407481 h 965735"/>
                <a:gd name="connsiteX1" fmla="*/ 425 w 842359"/>
                <a:gd name="connsiteY1" fmla="*/ 601819 h 965735"/>
                <a:gd name="connsiteX2" fmla="*/ 0 w 842359"/>
                <a:gd name="connsiteY2" fmla="*/ 602755 h 965735"/>
                <a:gd name="connsiteX3" fmla="*/ 69176 w 842359"/>
                <a:gd name="connsiteY3" fmla="*/ 752508 h 965735"/>
                <a:gd name="connsiteX4" fmla="*/ 189446 w 842359"/>
                <a:gd name="connsiteY4" fmla="*/ 923235 h 965735"/>
                <a:gd name="connsiteX5" fmla="*/ 191105 w 842359"/>
                <a:gd name="connsiteY5" fmla="*/ 924937 h 965735"/>
                <a:gd name="connsiteX6" fmla="*/ 822620 w 842359"/>
                <a:gd name="connsiteY6" fmla="*/ 969054 h 965735"/>
                <a:gd name="connsiteX7" fmla="*/ 843977 w 842359"/>
                <a:gd name="connsiteY7" fmla="*/ 663592 h 965735"/>
                <a:gd name="connsiteX8" fmla="*/ 325840 w 842359"/>
                <a:gd name="connsiteY8" fmla="*/ 627388 h 965735"/>
                <a:gd name="connsiteX9" fmla="*/ 462149 w 842359"/>
                <a:gd name="connsiteY9" fmla="*/ 331626 h 965735"/>
                <a:gd name="connsiteX10" fmla="*/ 560510 w 842359"/>
                <a:gd name="connsiteY10" fmla="*/ 376935 h 965735"/>
                <a:gd name="connsiteX11" fmla="*/ 446408 w 842359"/>
                <a:gd name="connsiteY11" fmla="*/ 0 h 965735"/>
                <a:gd name="connsiteX12" fmla="*/ 85725 w 842359"/>
                <a:gd name="connsiteY12" fmla="*/ 158134 h 965735"/>
                <a:gd name="connsiteX13" fmla="*/ 184085 w 842359"/>
                <a:gd name="connsiteY13" fmla="*/ 203443 h 965735"/>
                <a:gd name="connsiteX14" fmla="*/ 122993 w 842359"/>
                <a:gd name="connsiteY14" fmla="*/ 336008 h 965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42359" h="965735">
                  <a:moveTo>
                    <a:pt x="89979" y="407481"/>
                  </a:moveTo>
                  <a:lnTo>
                    <a:pt x="425" y="601819"/>
                  </a:lnTo>
                  <a:lnTo>
                    <a:pt x="0" y="602755"/>
                  </a:lnTo>
                  <a:cubicBezTo>
                    <a:pt x="18719" y="653637"/>
                    <a:pt x="41735" y="703711"/>
                    <a:pt x="69176" y="752508"/>
                  </a:cubicBezTo>
                  <a:cubicBezTo>
                    <a:pt x="104104" y="814536"/>
                    <a:pt x="144477" y="871545"/>
                    <a:pt x="189446" y="923235"/>
                  </a:cubicBezTo>
                  <a:cubicBezTo>
                    <a:pt x="189446" y="923235"/>
                    <a:pt x="190552" y="924341"/>
                    <a:pt x="191105" y="924937"/>
                  </a:cubicBezTo>
                  <a:lnTo>
                    <a:pt x="822620" y="969054"/>
                  </a:lnTo>
                  <a:lnTo>
                    <a:pt x="843977" y="663592"/>
                  </a:lnTo>
                  <a:lnTo>
                    <a:pt x="325840" y="627388"/>
                  </a:lnTo>
                  <a:lnTo>
                    <a:pt x="462149" y="331626"/>
                  </a:lnTo>
                  <a:lnTo>
                    <a:pt x="560510" y="376935"/>
                  </a:lnTo>
                  <a:lnTo>
                    <a:pt x="446408" y="0"/>
                  </a:lnTo>
                  <a:lnTo>
                    <a:pt x="85725" y="158134"/>
                  </a:lnTo>
                  <a:lnTo>
                    <a:pt x="184085" y="203443"/>
                  </a:lnTo>
                  <a:lnTo>
                    <a:pt x="122993" y="336008"/>
                  </a:lnTo>
                </a:path>
              </a:pathLst>
            </a:custGeom>
            <a:noFill/>
            <a:ln w="56925" cap="rnd">
              <a:solidFill>
                <a:srgbClr val="23181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xmlns="" id="{C295913F-4F35-45A8-B510-F0B8CA6B8F8E}"/>
                </a:ext>
              </a:extLst>
            </p:cNvPr>
            <p:cNvSpPr/>
            <p:nvPr/>
          </p:nvSpPr>
          <p:spPr>
            <a:xfrm>
              <a:off x="6291529" y="1163860"/>
              <a:ext cx="927447" cy="1046568"/>
            </a:xfrm>
            <a:custGeom>
              <a:avLst/>
              <a:gdLst>
                <a:gd name="connsiteX0" fmla="*/ 382508 w 927446"/>
                <a:gd name="connsiteY0" fmla="*/ 130225 h 1046568"/>
                <a:gd name="connsiteX1" fmla="*/ 605691 w 927446"/>
                <a:gd name="connsiteY1" fmla="*/ 605138 h 1046568"/>
                <a:gd name="connsiteX2" fmla="*/ 279340 w 927446"/>
                <a:gd name="connsiteY2" fmla="*/ 635173 h 1046568"/>
                <a:gd name="connsiteX3" fmla="*/ 269427 w 927446"/>
                <a:gd name="connsiteY3" fmla="*/ 527326 h 1046568"/>
                <a:gd name="connsiteX4" fmla="*/ 0 w 927446"/>
                <a:gd name="connsiteY4" fmla="*/ 814579 h 1046568"/>
                <a:gd name="connsiteX5" fmla="*/ 317289 w 927446"/>
                <a:gd name="connsiteY5" fmla="*/ 1047887 h 1046568"/>
                <a:gd name="connsiteX6" fmla="*/ 307376 w 927446"/>
                <a:gd name="connsiteY6" fmla="*/ 940039 h 1046568"/>
                <a:gd name="connsiteX7" fmla="*/ 744212 w 927446"/>
                <a:gd name="connsiteY7" fmla="*/ 899878 h 1046568"/>
                <a:gd name="connsiteX8" fmla="*/ 745233 w 927446"/>
                <a:gd name="connsiteY8" fmla="*/ 899793 h 1046568"/>
                <a:gd name="connsiteX9" fmla="*/ 840318 w 927446"/>
                <a:gd name="connsiteY9" fmla="*/ 765016 h 1046568"/>
                <a:gd name="connsiteX10" fmla="*/ 928042 w 927446"/>
                <a:gd name="connsiteY10" fmla="*/ 575485 h 1046568"/>
                <a:gd name="connsiteX11" fmla="*/ 928893 w 927446"/>
                <a:gd name="connsiteY11" fmla="*/ 572932 h 1046568"/>
                <a:gd name="connsiteX12" fmla="*/ 659636 w 927446"/>
                <a:gd name="connsiteY12" fmla="*/ 0 h 1046568"/>
                <a:gd name="connsiteX13" fmla="*/ 382508 w 927446"/>
                <a:gd name="connsiteY13" fmla="*/ 130225 h 1046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27446" h="1046568">
                  <a:moveTo>
                    <a:pt x="382508" y="130225"/>
                  </a:moveTo>
                  <a:lnTo>
                    <a:pt x="605691" y="605138"/>
                  </a:lnTo>
                  <a:lnTo>
                    <a:pt x="279340" y="635173"/>
                  </a:lnTo>
                  <a:lnTo>
                    <a:pt x="269427" y="527326"/>
                  </a:lnTo>
                  <a:lnTo>
                    <a:pt x="0" y="814579"/>
                  </a:lnTo>
                  <a:lnTo>
                    <a:pt x="317289" y="1047887"/>
                  </a:lnTo>
                  <a:lnTo>
                    <a:pt x="307376" y="940039"/>
                  </a:lnTo>
                  <a:lnTo>
                    <a:pt x="744212" y="899878"/>
                  </a:lnTo>
                  <a:lnTo>
                    <a:pt x="745233" y="899793"/>
                  </a:lnTo>
                  <a:cubicBezTo>
                    <a:pt x="779949" y="858143"/>
                    <a:pt x="811814" y="813175"/>
                    <a:pt x="840318" y="765016"/>
                  </a:cubicBezTo>
                  <a:cubicBezTo>
                    <a:pt x="876607" y="703753"/>
                    <a:pt x="905749" y="640279"/>
                    <a:pt x="928042" y="575485"/>
                  </a:cubicBezTo>
                  <a:cubicBezTo>
                    <a:pt x="928340" y="574634"/>
                    <a:pt x="928595" y="573783"/>
                    <a:pt x="928893" y="572932"/>
                  </a:cubicBezTo>
                  <a:lnTo>
                    <a:pt x="659636" y="0"/>
                  </a:lnTo>
                  <a:lnTo>
                    <a:pt x="382508" y="130225"/>
                  </a:lnTo>
                  <a:close/>
                </a:path>
              </a:pathLst>
            </a:custGeom>
            <a:noFill/>
            <a:ln w="56925" cap="rnd">
              <a:solidFill>
                <a:srgbClr val="23181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xmlns="" id="{BFCDD353-99C1-4DDC-B848-4666D1E370D7}"/>
                </a:ext>
              </a:extLst>
            </p:cNvPr>
            <p:cNvSpPr/>
            <p:nvPr/>
          </p:nvSpPr>
          <p:spPr>
            <a:xfrm>
              <a:off x="5317625" y="842913"/>
              <a:ext cx="119122" cy="119122"/>
            </a:xfrm>
            <a:custGeom>
              <a:avLst/>
              <a:gdLst>
                <a:gd name="connsiteX0" fmla="*/ 119802 w 119121"/>
                <a:gd name="connsiteY0" fmla="*/ 59901 h 119121"/>
                <a:gd name="connsiteX1" fmla="*/ 59901 w 119121"/>
                <a:gd name="connsiteY1" fmla="*/ 119802 h 119121"/>
                <a:gd name="connsiteX2" fmla="*/ 0 w 119121"/>
                <a:gd name="connsiteY2" fmla="*/ 59901 h 119121"/>
                <a:gd name="connsiteX3" fmla="*/ 59901 w 119121"/>
                <a:gd name="connsiteY3" fmla="*/ 0 h 119121"/>
                <a:gd name="connsiteX4" fmla="*/ 119802 w 119121"/>
                <a:gd name="connsiteY4" fmla="*/ 59901 h 119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121" h="119121">
                  <a:moveTo>
                    <a:pt x="119802" y="59901"/>
                  </a:moveTo>
                  <a:cubicBezTo>
                    <a:pt x="119802" y="92984"/>
                    <a:pt x="92984" y="119802"/>
                    <a:pt x="59901" y="119802"/>
                  </a:cubicBezTo>
                  <a:cubicBezTo>
                    <a:pt x="26819" y="119802"/>
                    <a:pt x="0" y="92984"/>
                    <a:pt x="0" y="59901"/>
                  </a:cubicBezTo>
                  <a:cubicBezTo>
                    <a:pt x="0" y="26819"/>
                    <a:pt x="26819" y="0"/>
                    <a:pt x="59901" y="0"/>
                  </a:cubicBezTo>
                  <a:cubicBezTo>
                    <a:pt x="92984" y="0"/>
                    <a:pt x="119802" y="26819"/>
                    <a:pt x="119802" y="59901"/>
                  </a:cubicBezTo>
                  <a:close/>
                </a:path>
              </a:pathLst>
            </a:custGeom>
            <a:noFill/>
            <a:ln w="29916" cap="rnd">
              <a:solidFill>
                <a:srgbClr val="8CE9E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xmlns="" id="{5BE336C3-A96E-4A83-97B5-2C2D5279B560}"/>
                </a:ext>
              </a:extLst>
            </p:cNvPr>
            <p:cNvSpPr/>
            <p:nvPr/>
          </p:nvSpPr>
          <p:spPr>
            <a:xfrm>
              <a:off x="5769904" y="370170"/>
              <a:ext cx="119122" cy="119122"/>
            </a:xfrm>
            <a:custGeom>
              <a:avLst/>
              <a:gdLst>
                <a:gd name="connsiteX0" fmla="*/ 119802 w 119121"/>
                <a:gd name="connsiteY0" fmla="*/ 59901 h 119121"/>
                <a:gd name="connsiteX1" fmla="*/ 59901 w 119121"/>
                <a:gd name="connsiteY1" fmla="*/ 119802 h 119121"/>
                <a:gd name="connsiteX2" fmla="*/ 0 w 119121"/>
                <a:gd name="connsiteY2" fmla="*/ 59901 h 119121"/>
                <a:gd name="connsiteX3" fmla="*/ 59901 w 119121"/>
                <a:gd name="connsiteY3" fmla="*/ 0 h 119121"/>
                <a:gd name="connsiteX4" fmla="*/ 119802 w 119121"/>
                <a:gd name="connsiteY4" fmla="*/ 59901 h 119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121" h="119121">
                  <a:moveTo>
                    <a:pt x="119802" y="59901"/>
                  </a:moveTo>
                  <a:cubicBezTo>
                    <a:pt x="119802" y="92984"/>
                    <a:pt x="92984" y="119802"/>
                    <a:pt x="59901" y="119802"/>
                  </a:cubicBezTo>
                  <a:cubicBezTo>
                    <a:pt x="26819" y="119802"/>
                    <a:pt x="0" y="92984"/>
                    <a:pt x="0" y="59901"/>
                  </a:cubicBezTo>
                  <a:cubicBezTo>
                    <a:pt x="0" y="26819"/>
                    <a:pt x="26819" y="0"/>
                    <a:pt x="59901" y="0"/>
                  </a:cubicBezTo>
                  <a:cubicBezTo>
                    <a:pt x="92984" y="0"/>
                    <a:pt x="119802" y="26819"/>
                    <a:pt x="119802" y="59901"/>
                  </a:cubicBezTo>
                  <a:close/>
                </a:path>
              </a:pathLst>
            </a:custGeom>
            <a:noFill/>
            <a:ln w="29916" cap="rnd">
              <a:solidFill>
                <a:srgbClr val="8CE9E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xmlns="" id="{BDF2292E-D3CF-474A-A20E-3505BB457AA7}"/>
                </a:ext>
              </a:extLst>
            </p:cNvPr>
            <p:cNvSpPr/>
            <p:nvPr/>
          </p:nvSpPr>
          <p:spPr>
            <a:xfrm>
              <a:off x="7015831" y="731279"/>
              <a:ext cx="119122" cy="119122"/>
            </a:xfrm>
            <a:custGeom>
              <a:avLst/>
              <a:gdLst>
                <a:gd name="connsiteX0" fmla="*/ 119802 w 119121"/>
                <a:gd name="connsiteY0" fmla="*/ 59901 h 119121"/>
                <a:gd name="connsiteX1" fmla="*/ 59901 w 119121"/>
                <a:gd name="connsiteY1" fmla="*/ 119802 h 119121"/>
                <a:gd name="connsiteX2" fmla="*/ 0 w 119121"/>
                <a:gd name="connsiteY2" fmla="*/ 59901 h 119121"/>
                <a:gd name="connsiteX3" fmla="*/ 59901 w 119121"/>
                <a:gd name="connsiteY3" fmla="*/ 0 h 119121"/>
                <a:gd name="connsiteX4" fmla="*/ 119802 w 119121"/>
                <a:gd name="connsiteY4" fmla="*/ 59901 h 119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121" h="119121">
                  <a:moveTo>
                    <a:pt x="119802" y="59901"/>
                  </a:moveTo>
                  <a:cubicBezTo>
                    <a:pt x="119802" y="92984"/>
                    <a:pt x="92984" y="119802"/>
                    <a:pt x="59901" y="119802"/>
                  </a:cubicBezTo>
                  <a:cubicBezTo>
                    <a:pt x="26819" y="119802"/>
                    <a:pt x="0" y="92984"/>
                    <a:pt x="0" y="59901"/>
                  </a:cubicBezTo>
                  <a:cubicBezTo>
                    <a:pt x="0" y="26819"/>
                    <a:pt x="26819" y="0"/>
                    <a:pt x="59901" y="0"/>
                  </a:cubicBezTo>
                  <a:cubicBezTo>
                    <a:pt x="92984" y="0"/>
                    <a:pt x="119802" y="26819"/>
                    <a:pt x="119802" y="59901"/>
                  </a:cubicBezTo>
                  <a:close/>
                </a:path>
              </a:pathLst>
            </a:custGeom>
            <a:noFill/>
            <a:ln w="29916" cap="rnd">
              <a:solidFill>
                <a:srgbClr val="8CE9E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AFCEDF06-D236-4C30-9A79-1728DBA6610C}"/>
              </a:ext>
            </a:extLst>
          </p:cNvPr>
          <p:cNvSpPr txBox="1"/>
          <p:nvPr/>
        </p:nvSpPr>
        <p:spPr>
          <a:xfrm>
            <a:off x="800288" y="778476"/>
            <a:ext cx="1562328" cy="205054"/>
          </a:xfrm>
          <a:custGeom>
            <a:avLst/>
            <a:gdLst/>
            <a:ahLst/>
            <a:cxnLst/>
            <a:rect l="l" t="t" r="r" b="b"/>
            <a:pathLst>
              <a:path w="1562328" h="205054">
                <a:moveTo>
                  <a:pt x="869746" y="128016"/>
                </a:moveTo>
                <a:lnTo>
                  <a:pt x="869746" y="138760"/>
                </a:lnTo>
                <a:lnTo>
                  <a:pt x="883005" y="138760"/>
                </a:lnTo>
                <a:lnTo>
                  <a:pt x="883005" y="128016"/>
                </a:lnTo>
                <a:close/>
                <a:moveTo>
                  <a:pt x="824941" y="128016"/>
                </a:moveTo>
                <a:lnTo>
                  <a:pt x="824941" y="138760"/>
                </a:lnTo>
                <a:lnTo>
                  <a:pt x="838428" y="138760"/>
                </a:lnTo>
                <a:lnTo>
                  <a:pt x="838428" y="128016"/>
                </a:lnTo>
                <a:close/>
                <a:moveTo>
                  <a:pt x="869746" y="106528"/>
                </a:moveTo>
                <a:lnTo>
                  <a:pt x="869746" y="117729"/>
                </a:lnTo>
                <a:lnTo>
                  <a:pt x="883005" y="117729"/>
                </a:lnTo>
                <a:lnTo>
                  <a:pt x="883005" y="106528"/>
                </a:lnTo>
                <a:close/>
                <a:moveTo>
                  <a:pt x="824941" y="106528"/>
                </a:moveTo>
                <a:lnTo>
                  <a:pt x="824941" y="117729"/>
                </a:lnTo>
                <a:lnTo>
                  <a:pt x="838428" y="117729"/>
                </a:lnTo>
                <a:lnTo>
                  <a:pt x="838428" y="106528"/>
                </a:lnTo>
                <a:close/>
                <a:moveTo>
                  <a:pt x="1167460" y="71095"/>
                </a:moveTo>
                <a:lnTo>
                  <a:pt x="1209294" y="76124"/>
                </a:lnTo>
                <a:lnTo>
                  <a:pt x="1200378" y="83668"/>
                </a:lnTo>
                <a:lnTo>
                  <a:pt x="1200378" y="204597"/>
                </a:lnTo>
                <a:lnTo>
                  <a:pt x="1167460" y="204597"/>
                </a:lnTo>
                <a:close/>
                <a:moveTo>
                  <a:pt x="415442" y="47777"/>
                </a:moveTo>
                <a:cubicBezTo>
                  <a:pt x="421938" y="61589"/>
                  <a:pt x="428720" y="74085"/>
                  <a:pt x="435787" y="85268"/>
                </a:cubicBezTo>
                <a:cubicBezTo>
                  <a:pt x="442855" y="96450"/>
                  <a:pt x="450323" y="106432"/>
                  <a:pt x="458190" y="115214"/>
                </a:cubicBezTo>
                <a:cubicBezTo>
                  <a:pt x="464601" y="104918"/>
                  <a:pt x="470182" y="94136"/>
                  <a:pt x="474935" y="82868"/>
                </a:cubicBezTo>
                <a:cubicBezTo>
                  <a:pt x="479688" y="71599"/>
                  <a:pt x="483555" y="59903"/>
                  <a:pt x="486537" y="47777"/>
                </a:cubicBezTo>
                <a:close/>
                <a:moveTo>
                  <a:pt x="741273" y="40691"/>
                </a:moveTo>
                <a:cubicBezTo>
                  <a:pt x="741372" y="54692"/>
                  <a:pt x="740895" y="66644"/>
                  <a:pt x="739842" y="76547"/>
                </a:cubicBezTo>
                <a:cubicBezTo>
                  <a:pt x="738790" y="86450"/>
                  <a:pt x="737483" y="93509"/>
                  <a:pt x="735922" y="97722"/>
                </a:cubicBezTo>
                <a:cubicBezTo>
                  <a:pt x="734362" y="101936"/>
                  <a:pt x="732869" y="102509"/>
                  <a:pt x="731443" y="99441"/>
                </a:cubicBezTo>
                <a:lnTo>
                  <a:pt x="720699" y="76581"/>
                </a:lnTo>
                <a:cubicBezTo>
                  <a:pt x="724871" y="72071"/>
                  <a:pt x="728586" y="67089"/>
                  <a:pt x="731843" y="61636"/>
                </a:cubicBezTo>
                <a:cubicBezTo>
                  <a:pt x="735101" y="56183"/>
                  <a:pt x="738244" y="49201"/>
                  <a:pt x="741273" y="40691"/>
                </a:cubicBezTo>
                <a:close/>
                <a:moveTo>
                  <a:pt x="1484376" y="20345"/>
                </a:moveTo>
                <a:lnTo>
                  <a:pt x="1484376" y="107213"/>
                </a:lnTo>
                <a:lnTo>
                  <a:pt x="1498549" y="107213"/>
                </a:lnTo>
                <a:cubicBezTo>
                  <a:pt x="1507593" y="107428"/>
                  <a:pt x="1514765" y="104084"/>
                  <a:pt x="1520066" y="97184"/>
                </a:cubicBezTo>
                <a:cubicBezTo>
                  <a:pt x="1525366" y="90283"/>
                  <a:pt x="1528024" y="78538"/>
                  <a:pt x="1528038" y="61951"/>
                </a:cubicBezTo>
                <a:cubicBezTo>
                  <a:pt x="1527838" y="47115"/>
                  <a:pt x="1524981" y="36438"/>
                  <a:pt x="1519466" y="29918"/>
                </a:cubicBezTo>
                <a:cubicBezTo>
                  <a:pt x="1513951" y="23398"/>
                  <a:pt x="1506293" y="20207"/>
                  <a:pt x="1496492" y="20345"/>
                </a:cubicBezTo>
                <a:close/>
                <a:moveTo>
                  <a:pt x="1439798" y="12344"/>
                </a:moveTo>
                <a:lnTo>
                  <a:pt x="1509750" y="12344"/>
                </a:lnTo>
                <a:cubicBezTo>
                  <a:pt x="1526657" y="12711"/>
                  <a:pt x="1539649" y="17464"/>
                  <a:pt x="1548726" y="26603"/>
                </a:cubicBezTo>
                <a:cubicBezTo>
                  <a:pt x="1557804" y="35743"/>
                  <a:pt x="1562338" y="47068"/>
                  <a:pt x="1562328" y="60579"/>
                </a:cubicBezTo>
                <a:cubicBezTo>
                  <a:pt x="1562104" y="79658"/>
                  <a:pt x="1557008" y="93564"/>
                  <a:pt x="1547040" y="102299"/>
                </a:cubicBezTo>
                <a:cubicBezTo>
                  <a:pt x="1537073" y="111033"/>
                  <a:pt x="1522890" y="115338"/>
                  <a:pt x="1504492" y="115214"/>
                </a:cubicBezTo>
                <a:lnTo>
                  <a:pt x="1484376" y="115214"/>
                </a:lnTo>
                <a:lnTo>
                  <a:pt x="1484376" y="190652"/>
                </a:lnTo>
                <a:lnTo>
                  <a:pt x="1491005" y="190652"/>
                </a:lnTo>
                <a:lnTo>
                  <a:pt x="1494434" y="198653"/>
                </a:lnTo>
                <a:lnTo>
                  <a:pt x="1444599" y="198653"/>
                </a:lnTo>
                <a:lnTo>
                  <a:pt x="1441170" y="190652"/>
                </a:lnTo>
                <a:lnTo>
                  <a:pt x="1450086" y="190652"/>
                </a:lnTo>
                <a:lnTo>
                  <a:pt x="1450086" y="20345"/>
                </a:lnTo>
                <a:lnTo>
                  <a:pt x="1443228" y="20345"/>
                </a:lnTo>
                <a:close/>
                <a:moveTo>
                  <a:pt x="76352" y="914"/>
                </a:moveTo>
                <a:lnTo>
                  <a:pt x="120243" y="5715"/>
                </a:lnTo>
                <a:lnTo>
                  <a:pt x="109499" y="13487"/>
                </a:lnTo>
                <a:lnTo>
                  <a:pt x="109499" y="58293"/>
                </a:lnTo>
                <a:cubicBezTo>
                  <a:pt x="109537" y="60350"/>
                  <a:pt x="109461" y="62408"/>
                  <a:pt x="109270" y="64465"/>
                </a:cubicBezTo>
                <a:lnTo>
                  <a:pt x="174879" y="64465"/>
                </a:lnTo>
                <a:lnTo>
                  <a:pt x="184023" y="55778"/>
                </a:lnTo>
                <a:lnTo>
                  <a:pt x="195681" y="74752"/>
                </a:lnTo>
                <a:lnTo>
                  <a:pt x="113842" y="74752"/>
                </a:lnTo>
                <a:cubicBezTo>
                  <a:pt x="119382" y="89256"/>
                  <a:pt x="126743" y="103327"/>
                  <a:pt x="135923" y="116967"/>
                </a:cubicBezTo>
                <a:cubicBezTo>
                  <a:pt x="145104" y="130607"/>
                  <a:pt x="155326" y="142748"/>
                  <a:pt x="166590" y="153391"/>
                </a:cubicBezTo>
                <a:cubicBezTo>
                  <a:pt x="177853" y="164033"/>
                  <a:pt x="189379" y="172110"/>
                  <a:pt x="201168" y="177622"/>
                </a:cubicBezTo>
                <a:lnTo>
                  <a:pt x="180594" y="200025"/>
                </a:lnTo>
                <a:cubicBezTo>
                  <a:pt x="177088" y="203359"/>
                  <a:pt x="173812" y="204864"/>
                  <a:pt x="170764" y="204540"/>
                </a:cubicBezTo>
                <a:cubicBezTo>
                  <a:pt x="167716" y="204216"/>
                  <a:pt x="164668" y="202635"/>
                  <a:pt x="161620" y="199796"/>
                </a:cubicBezTo>
                <a:cubicBezTo>
                  <a:pt x="153871" y="192725"/>
                  <a:pt x="146508" y="183423"/>
                  <a:pt x="139530" y="171890"/>
                </a:cubicBezTo>
                <a:cubicBezTo>
                  <a:pt x="132552" y="160357"/>
                  <a:pt x="126273" y="147415"/>
                  <a:pt x="120692" y="133062"/>
                </a:cubicBezTo>
                <a:cubicBezTo>
                  <a:pt x="115111" y="118710"/>
                  <a:pt x="110542" y="103769"/>
                  <a:pt x="106984" y="88240"/>
                </a:cubicBezTo>
                <a:cubicBezTo>
                  <a:pt x="102327" y="115624"/>
                  <a:pt x="91125" y="139322"/>
                  <a:pt x="73380" y="159334"/>
                </a:cubicBezTo>
                <a:cubicBezTo>
                  <a:pt x="55635" y="179346"/>
                  <a:pt x="31175" y="194586"/>
                  <a:pt x="0" y="205054"/>
                </a:cubicBezTo>
                <a:cubicBezTo>
                  <a:pt x="23636" y="187381"/>
                  <a:pt x="41514" y="167750"/>
                  <a:pt x="53635" y="146161"/>
                </a:cubicBezTo>
                <a:cubicBezTo>
                  <a:pt x="65755" y="124573"/>
                  <a:pt x="72947" y="100770"/>
                  <a:pt x="75209" y="74752"/>
                </a:cubicBezTo>
                <a:lnTo>
                  <a:pt x="8458" y="74752"/>
                </a:lnTo>
                <a:lnTo>
                  <a:pt x="2971" y="64465"/>
                </a:lnTo>
                <a:lnTo>
                  <a:pt x="75895" y="64465"/>
                </a:lnTo>
                <a:cubicBezTo>
                  <a:pt x="76162" y="60617"/>
                  <a:pt x="76314" y="56655"/>
                  <a:pt x="76352" y="52578"/>
                </a:cubicBezTo>
                <a:close/>
                <a:moveTo>
                  <a:pt x="1170203" y="229"/>
                </a:moveTo>
                <a:lnTo>
                  <a:pt x="1197178" y="10973"/>
                </a:lnTo>
                <a:cubicBezTo>
                  <a:pt x="1199130" y="11821"/>
                  <a:pt x="1200312" y="13154"/>
                  <a:pt x="1200721" y="14973"/>
                </a:cubicBezTo>
                <a:cubicBezTo>
                  <a:pt x="1201131" y="16793"/>
                  <a:pt x="1200712" y="18812"/>
                  <a:pt x="1199464" y="21031"/>
                </a:cubicBezTo>
                <a:lnTo>
                  <a:pt x="1197406" y="24003"/>
                </a:lnTo>
                <a:cubicBezTo>
                  <a:pt x="1204403" y="30407"/>
                  <a:pt x="1212864" y="36624"/>
                  <a:pt x="1222790" y="42655"/>
                </a:cubicBezTo>
                <a:cubicBezTo>
                  <a:pt x="1232715" y="48686"/>
                  <a:pt x="1243276" y="54057"/>
                  <a:pt x="1254472" y="58767"/>
                </a:cubicBezTo>
                <a:cubicBezTo>
                  <a:pt x="1265668" y="63477"/>
                  <a:pt x="1276668" y="67053"/>
                  <a:pt x="1287475" y="69494"/>
                </a:cubicBezTo>
                <a:lnTo>
                  <a:pt x="1270787" y="96012"/>
                </a:lnTo>
                <a:cubicBezTo>
                  <a:pt x="1269544" y="98808"/>
                  <a:pt x="1267687" y="100360"/>
                  <a:pt x="1265215" y="100670"/>
                </a:cubicBezTo>
                <a:cubicBezTo>
                  <a:pt x="1262743" y="100979"/>
                  <a:pt x="1260257" y="100417"/>
                  <a:pt x="1257757" y="98984"/>
                </a:cubicBezTo>
                <a:cubicBezTo>
                  <a:pt x="1246670" y="92683"/>
                  <a:pt x="1235411" y="84196"/>
                  <a:pt x="1223981" y="73523"/>
                </a:cubicBezTo>
                <a:cubicBezTo>
                  <a:pt x="1212551" y="62851"/>
                  <a:pt x="1201636" y="49392"/>
                  <a:pt x="1191234" y="33147"/>
                </a:cubicBezTo>
                <a:cubicBezTo>
                  <a:pt x="1182776" y="43960"/>
                  <a:pt x="1172642" y="54084"/>
                  <a:pt x="1160830" y="63517"/>
                </a:cubicBezTo>
                <a:cubicBezTo>
                  <a:pt x="1149020" y="72950"/>
                  <a:pt x="1136446" y="81279"/>
                  <a:pt x="1123112" y="88502"/>
                </a:cubicBezTo>
                <a:cubicBezTo>
                  <a:pt x="1109776" y="95726"/>
                  <a:pt x="1096594" y="101429"/>
                  <a:pt x="1083564" y="105613"/>
                </a:cubicBezTo>
                <a:cubicBezTo>
                  <a:pt x="1101190" y="92007"/>
                  <a:pt x="1117773" y="76414"/>
                  <a:pt x="1133313" y="58836"/>
                </a:cubicBezTo>
                <a:cubicBezTo>
                  <a:pt x="1148853" y="41258"/>
                  <a:pt x="1161150" y="21722"/>
                  <a:pt x="1170203" y="229"/>
                </a:cubicBezTo>
                <a:close/>
                <a:moveTo>
                  <a:pt x="429158" y="229"/>
                </a:moveTo>
                <a:cubicBezTo>
                  <a:pt x="440478" y="848"/>
                  <a:pt x="450883" y="2632"/>
                  <a:pt x="460375" y="5580"/>
                </a:cubicBezTo>
                <a:cubicBezTo>
                  <a:pt x="469866" y="8527"/>
                  <a:pt x="476360" y="12123"/>
                  <a:pt x="479856" y="16366"/>
                </a:cubicBezTo>
                <a:cubicBezTo>
                  <a:pt x="483353" y="20609"/>
                  <a:pt x="481770" y="24984"/>
                  <a:pt x="475107" y="29489"/>
                </a:cubicBezTo>
                <a:lnTo>
                  <a:pt x="463677" y="37490"/>
                </a:lnTo>
                <a:lnTo>
                  <a:pt x="535686" y="37490"/>
                </a:lnTo>
                <a:lnTo>
                  <a:pt x="544830" y="28804"/>
                </a:lnTo>
                <a:lnTo>
                  <a:pt x="556488" y="47777"/>
                </a:lnTo>
                <a:lnTo>
                  <a:pt x="524484" y="47777"/>
                </a:lnTo>
                <a:cubicBezTo>
                  <a:pt x="520117" y="65165"/>
                  <a:pt x="514164" y="81253"/>
                  <a:pt x="506625" y="96041"/>
                </a:cubicBezTo>
                <a:cubicBezTo>
                  <a:pt x="499086" y="110828"/>
                  <a:pt x="490104" y="124230"/>
                  <a:pt x="479679" y="136246"/>
                </a:cubicBezTo>
                <a:cubicBezTo>
                  <a:pt x="491309" y="145685"/>
                  <a:pt x="503882" y="153381"/>
                  <a:pt x="517398" y="159334"/>
                </a:cubicBezTo>
                <a:cubicBezTo>
                  <a:pt x="530914" y="165287"/>
                  <a:pt x="545544" y="169783"/>
                  <a:pt x="561289" y="172822"/>
                </a:cubicBezTo>
                <a:lnTo>
                  <a:pt x="544144" y="196596"/>
                </a:lnTo>
                <a:cubicBezTo>
                  <a:pt x="542386" y="199454"/>
                  <a:pt x="540072" y="201454"/>
                  <a:pt x="537200" y="202597"/>
                </a:cubicBezTo>
                <a:cubicBezTo>
                  <a:pt x="534328" y="203740"/>
                  <a:pt x="530471" y="203340"/>
                  <a:pt x="525627" y="201397"/>
                </a:cubicBezTo>
                <a:cubicBezTo>
                  <a:pt x="513850" y="196348"/>
                  <a:pt x="502658" y="189871"/>
                  <a:pt x="492052" y="181966"/>
                </a:cubicBezTo>
                <a:cubicBezTo>
                  <a:pt x="481446" y="174060"/>
                  <a:pt x="471454" y="164840"/>
                  <a:pt x="462076" y="154305"/>
                </a:cubicBezTo>
                <a:cubicBezTo>
                  <a:pt x="448198" y="166654"/>
                  <a:pt x="432806" y="176932"/>
                  <a:pt x="415899" y="185137"/>
                </a:cubicBezTo>
                <a:cubicBezTo>
                  <a:pt x="398992" y="193343"/>
                  <a:pt x="380857" y="199449"/>
                  <a:pt x="361492" y="203454"/>
                </a:cubicBezTo>
                <a:cubicBezTo>
                  <a:pt x="378428" y="194291"/>
                  <a:pt x="393935" y="183813"/>
                  <a:pt x="408012" y="172022"/>
                </a:cubicBezTo>
                <a:cubicBezTo>
                  <a:pt x="422090" y="160230"/>
                  <a:pt x="434625" y="147237"/>
                  <a:pt x="445617" y="133045"/>
                </a:cubicBezTo>
                <a:cubicBezTo>
                  <a:pt x="437259" y="121020"/>
                  <a:pt x="429687" y="107866"/>
                  <a:pt x="422900" y="93583"/>
                </a:cubicBezTo>
                <a:cubicBezTo>
                  <a:pt x="416114" y="79300"/>
                  <a:pt x="410198" y="64032"/>
                  <a:pt x="405155" y="47777"/>
                </a:cubicBezTo>
                <a:lnTo>
                  <a:pt x="371551" y="47777"/>
                </a:lnTo>
                <a:lnTo>
                  <a:pt x="366064" y="37490"/>
                </a:lnTo>
                <a:lnTo>
                  <a:pt x="451332" y="37490"/>
                </a:lnTo>
                <a:cubicBezTo>
                  <a:pt x="449294" y="30909"/>
                  <a:pt x="446284" y="24241"/>
                  <a:pt x="442302" y="17488"/>
                </a:cubicBezTo>
                <a:cubicBezTo>
                  <a:pt x="438321" y="10735"/>
                  <a:pt x="433940" y="4982"/>
                  <a:pt x="429158" y="229"/>
                </a:cubicBezTo>
                <a:close/>
                <a:moveTo>
                  <a:pt x="811911" y="0"/>
                </a:moveTo>
                <a:lnTo>
                  <a:pt x="850544" y="4343"/>
                </a:lnTo>
                <a:lnTo>
                  <a:pt x="842772" y="11201"/>
                </a:lnTo>
                <a:lnTo>
                  <a:pt x="842772" y="18059"/>
                </a:lnTo>
                <a:lnTo>
                  <a:pt x="867003" y="18059"/>
                </a:lnTo>
                <a:lnTo>
                  <a:pt x="867003" y="457"/>
                </a:lnTo>
                <a:lnTo>
                  <a:pt x="905179" y="4801"/>
                </a:lnTo>
                <a:lnTo>
                  <a:pt x="897636" y="11887"/>
                </a:lnTo>
                <a:lnTo>
                  <a:pt x="897636" y="18059"/>
                </a:lnTo>
                <a:lnTo>
                  <a:pt x="905408" y="18059"/>
                </a:lnTo>
                <a:lnTo>
                  <a:pt x="914552" y="9373"/>
                </a:lnTo>
                <a:lnTo>
                  <a:pt x="925525" y="28346"/>
                </a:lnTo>
                <a:lnTo>
                  <a:pt x="897636" y="28346"/>
                </a:lnTo>
                <a:lnTo>
                  <a:pt x="897636" y="38405"/>
                </a:lnTo>
                <a:lnTo>
                  <a:pt x="896721" y="38405"/>
                </a:lnTo>
                <a:lnTo>
                  <a:pt x="906322" y="49378"/>
                </a:lnTo>
                <a:cubicBezTo>
                  <a:pt x="907375" y="50463"/>
                  <a:pt x="907784" y="51606"/>
                  <a:pt x="907551" y="52807"/>
                </a:cubicBezTo>
                <a:cubicBezTo>
                  <a:pt x="907318" y="54007"/>
                  <a:pt x="906299" y="54921"/>
                  <a:pt x="904494" y="55550"/>
                </a:cubicBezTo>
                <a:cubicBezTo>
                  <a:pt x="900660" y="56583"/>
                  <a:pt x="895754" y="57488"/>
                  <a:pt x="889777" y="58264"/>
                </a:cubicBezTo>
                <a:cubicBezTo>
                  <a:pt x="883800" y="59041"/>
                  <a:pt x="877124" y="59660"/>
                  <a:pt x="869746" y="60122"/>
                </a:cubicBezTo>
                <a:lnTo>
                  <a:pt x="869746" y="69494"/>
                </a:lnTo>
                <a:lnTo>
                  <a:pt x="905408" y="69494"/>
                </a:lnTo>
                <a:lnTo>
                  <a:pt x="914552" y="60808"/>
                </a:lnTo>
                <a:lnTo>
                  <a:pt x="925525" y="79781"/>
                </a:lnTo>
                <a:lnTo>
                  <a:pt x="869746" y="79781"/>
                </a:lnTo>
                <a:lnTo>
                  <a:pt x="869746" y="96241"/>
                </a:lnTo>
                <a:lnTo>
                  <a:pt x="885748" y="96241"/>
                </a:lnTo>
                <a:lnTo>
                  <a:pt x="889635" y="90526"/>
                </a:lnTo>
                <a:lnTo>
                  <a:pt x="919353" y="101498"/>
                </a:lnTo>
                <a:lnTo>
                  <a:pt x="912037" y="112014"/>
                </a:lnTo>
                <a:lnTo>
                  <a:pt x="912037" y="156362"/>
                </a:lnTo>
                <a:lnTo>
                  <a:pt x="883005" y="156362"/>
                </a:lnTo>
                <a:lnTo>
                  <a:pt x="883005" y="149047"/>
                </a:lnTo>
                <a:lnTo>
                  <a:pt x="869746" y="149047"/>
                </a:lnTo>
                <a:lnTo>
                  <a:pt x="869746" y="168021"/>
                </a:lnTo>
                <a:lnTo>
                  <a:pt x="898093" y="168021"/>
                </a:lnTo>
                <a:lnTo>
                  <a:pt x="907008" y="159334"/>
                </a:lnTo>
                <a:lnTo>
                  <a:pt x="918438" y="178308"/>
                </a:lnTo>
                <a:lnTo>
                  <a:pt x="869746" y="178308"/>
                </a:lnTo>
                <a:lnTo>
                  <a:pt x="869746" y="192253"/>
                </a:lnTo>
                <a:lnTo>
                  <a:pt x="905408" y="192253"/>
                </a:lnTo>
                <a:lnTo>
                  <a:pt x="914552" y="183566"/>
                </a:lnTo>
                <a:lnTo>
                  <a:pt x="925525" y="202540"/>
                </a:lnTo>
                <a:lnTo>
                  <a:pt x="788593" y="202540"/>
                </a:lnTo>
                <a:lnTo>
                  <a:pt x="783336" y="192253"/>
                </a:lnTo>
                <a:lnTo>
                  <a:pt x="838428" y="192253"/>
                </a:lnTo>
                <a:lnTo>
                  <a:pt x="838428" y="178308"/>
                </a:lnTo>
                <a:lnTo>
                  <a:pt x="797737" y="178308"/>
                </a:lnTo>
                <a:lnTo>
                  <a:pt x="792708" y="168021"/>
                </a:lnTo>
                <a:lnTo>
                  <a:pt x="838428" y="168021"/>
                </a:lnTo>
                <a:lnTo>
                  <a:pt x="838428" y="149047"/>
                </a:lnTo>
                <a:lnTo>
                  <a:pt x="824941" y="149047"/>
                </a:lnTo>
                <a:lnTo>
                  <a:pt x="824941" y="158191"/>
                </a:lnTo>
                <a:lnTo>
                  <a:pt x="796366" y="158191"/>
                </a:lnTo>
                <a:lnTo>
                  <a:pt x="796366" y="85496"/>
                </a:lnTo>
                <a:lnTo>
                  <a:pt x="833628" y="90526"/>
                </a:lnTo>
                <a:lnTo>
                  <a:pt x="826084" y="96241"/>
                </a:lnTo>
                <a:lnTo>
                  <a:pt x="838428" y="96241"/>
                </a:lnTo>
                <a:lnTo>
                  <a:pt x="838428" y="79781"/>
                </a:lnTo>
                <a:lnTo>
                  <a:pt x="792708" y="79781"/>
                </a:lnTo>
                <a:lnTo>
                  <a:pt x="789051" y="72466"/>
                </a:lnTo>
                <a:lnTo>
                  <a:pt x="780135" y="77724"/>
                </a:lnTo>
                <a:cubicBezTo>
                  <a:pt x="779711" y="70609"/>
                  <a:pt x="779130" y="63979"/>
                  <a:pt x="778392" y="57836"/>
                </a:cubicBezTo>
                <a:cubicBezTo>
                  <a:pt x="777654" y="51692"/>
                  <a:pt x="776558" y="46206"/>
                  <a:pt x="775106" y="41377"/>
                </a:cubicBezTo>
                <a:lnTo>
                  <a:pt x="775106" y="204597"/>
                </a:lnTo>
                <a:lnTo>
                  <a:pt x="744702" y="204597"/>
                </a:lnTo>
                <a:lnTo>
                  <a:pt x="744702" y="229"/>
                </a:lnTo>
                <a:lnTo>
                  <a:pt x="784250" y="5029"/>
                </a:lnTo>
                <a:lnTo>
                  <a:pt x="775106" y="12802"/>
                </a:lnTo>
                <a:lnTo>
                  <a:pt x="775106" y="33376"/>
                </a:lnTo>
                <a:cubicBezTo>
                  <a:pt x="786150" y="43010"/>
                  <a:pt x="793037" y="50887"/>
                  <a:pt x="795766" y="57007"/>
                </a:cubicBezTo>
                <a:cubicBezTo>
                  <a:pt x="798495" y="63127"/>
                  <a:pt x="798009" y="67289"/>
                  <a:pt x="794308" y="69494"/>
                </a:cubicBezTo>
                <a:lnTo>
                  <a:pt x="838428" y="69494"/>
                </a:lnTo>
                <a:lnTo>
                  <a:pt x="838428" y="60579"/>
                </a:lnTo>
                <a:cubicBezTo>
                  <a:pt x="831542" y="60584"/>
                  <a:pt x="824684" y="60403"/>
                  <a:pt x="817854" y="60036"/>
                </a:cubicBezTo>
                <a:cubicBezTo>
                  <a:pt x="811025" y="59669"/>
                  <a:pt x="804395" y="59088"/>
                  <a:pt x="797966" y="58293"/>
                </a:cubicBezTo>
                <a:cubicBezTo>
                  <a:pt x="814116" y="56150"/>
                  <a:pt x="828965" y="53464"/>
                  <a:pt x="842514" y="50235"/>
                </a:cubicBezTo>
                <a:cubicBezTo>
                  <a:pt x="856064" y="47006"/>
                  <a:pt x="868799" y="43063"/>
                  <a:pt x="880719" y="38405"/>
                </a:cubicBezTo>
                <a:lnTo>
                  <a:pt x="867003" y="38405"/>
                </a:lnTo>
                <a:lnTo>
                  <a:pt x="867003" y="28346"/>
                </a:lnTo>
                <a:lnTo>
                  <a:pt x="842772" y="28346"/>
                </a:lnTo>
                <a:lnTo>
                  <a:pt x="842772" y="41605"/>
                </a:lnTo>
                <a:lnTo>
                  <a:pt x="811911" y="41605"/>
                </a:lnTo>
                <a:lnTo>
                  <a:pt x="811911" y="28346"/>
                </a:lnTo>
                <a:lnTo>
                  <a:pt x="792708" y="28346"/>
                </a:lnTo>
                <a:lnTo>
                  <a:pt x="787450" y="18059"/>
                </a:lnTo>
                <a:lnTo>
                  <a:pt x="811911" y="18059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造字工房言宋（非商用）常规体" pitchFamily="50" charset="-122"/>
              <a:ea typeface="造字工房言宋（非商用）常规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35822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矩形 49">
            <a:extLst>
              <a:ext uri="{FF2B5EF4-FFF2-40B4-BE49-F238E27FC236}">
                <a16:creationId xmlns:a16="http://schemas.microsoft.com/office/drawing/2014/main" xmlns="" id="{E2F88B42-8577-416C-A7EE-7F031821815A}"/>
              </a:ext>
            </a:extLst>
          </p:cNvPr>
          <p:cNvSpPr/>
          <p:nvPr/>
        </p:nvSpPr>
        <p:spPr>
          <a:xfrm>
            <a:off x="387143" y="438150"/>
            <a:ext cx="11434255" cy="59817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203200" dist="1016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xmlns="" id="{5053D517-1E5C-4638-A61B-681F09DC1AAE}"/>
              </a:ext>
            </a:extLst>
          </p:cNvPr>
          <p:cNvGrpSpPr/>
          <p:nvPr/>
        </p:nvGrpSpPr>
        <p:grpSpPr>
          <a:xfrm>
            <a:off x="7485710" y="2019937"/>
            <a:ext cx="3806993" cy="2742483"/>
            <a:chOff x="6626545" y="941609"/>
            <a:chExt cx="4977908" cy="3585987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873C120E-A671-4AF1-9E5C-FE48E37BC8B2}"/>
                </a:ext>
              </a:extLst>
            </p:cNvPr>
            <p:cNvSpPr/>
            <p:nvPr/>
          </p:nvSpPr>
          <p:spPr>
            <a:xfrm>
              <a:off x="6644603" y="1116922"/>
              <a:ext cx="4959850" cy="3410674"/>
            </a:xfrm>
            <a:custGeom>
              <a:avLst/>
              <a:gdLst>
                <a:gd name="connsiteX0" fmla="*/ 28281 w 3785457"/>
                <a:gd name="connsiteY0" fmla="*/ 547368 h 2603095"/>
                <a:gd name="connsiteX1" fmla="*/ 226401 w 3785457"/>
                <a:gd name="connsiteY1" fmla="*/ 1347468 h 2603095"/>
                <a:gd name="connsiteX2" fmla="*/ 1293201 w 3785457"/>
                <a:gd name="connsiteY2" fmla="*/ 1751328 h 2603095"/>
                <a:gd name="connsiteX3" fmla="*/ 1483701 w 3785457"/>
                <a:gd name="connsiteY3" fmla="*/ 2277108 h 2603095"/>
                <a:gd name="connsiteX4" fmla="*/ 1925661 w 3785457"/>
                <a:gd name="connsiteY4" fmla="*/ 2528568 h 2603095"/>
                <a:gd name="connsiteX5" fmla="*/ 3045801 w 3785457"/>
                <a:gd name="connsiteY5" fmla="*/ 2475228 h 2603095"/>
                <a:gd name="connsiteX6" fmla="*/ 3655401 w 3785457"/>
                <a:gd name="connsiteY6" fmla="*/ 2459988 h 2603095"/>
                <a:gd name="connsiteX7" fmla="*/ 3685881 w 3785457"/>
                <a:gd name="connsiteY7" fmla="*/ 562608 h 2603095"/>
                <a:gd name="connsiteX8" fmla="*/ 2550501 w 3785457"/>
                <a:gd name="connsiteY8" fmla="*/ 29208 h 2603095"/>
                <a:gd name="connsiteX9" fmla="*/ 645501 w 3785457"/>
                <a:gd name="connsiteY9" fmla="*/ 120648 h 2603095"/>
                <a:gd name="connsiteX10" fmla="*/ 28281 w 3785457"/>
                <a:gd name="connsiteY10" fmla="*/ 547368 h 260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785457" h="2603095">
                  <a:moveTo>
                    <a:pt x="28281" y="547368"/>
                  </a:moveTo>
                  <a:cubicBezTo>
                    <a:pt x="-41569" y="751838"/>
                    <a:pt x="15581" y="1146808"/>
                    <a:pt x="226401" y="1347468"/>
                  </a:cubicBezTo>
                  <a:cubicBezTo>
                    <a:pt x="437221" y="1548128"/>
                    <a:pt x="1083651" y="1596388"/>
                    <a:pt x="1293201" y="1751328"/>
                  </a:cubicBezTo>
                  <a:cubicBezTo>
                    <a:pt x="1502751" y="1906268"/>
                    <a:pt x="1378291" y="2147568"/>
                    <a:pt x="1483701" y="2277108"/>
                  </a:cubicBezTo>
                  <a:cubicBezTo>
                    <a:pt x="1589111" y="2406648"/>
                    <a:pt x="1665311" y="2495548"/>
                    <a:pt x="1925661" y="2528568"/>
                  </a:cubicBezTo>
                  <a:cubicBezTo>
                    <a:pt x="2186011" y="2561588"/>
                    <a:pt x="2757511" y="2486658"/>
                    <a:pt x="3045801" y="2475228"/>
                  </a:cubicBezTo>
                  <a:cubicBezTo>
                    <a:pt x="3334091" y="2463798"/>
                    <a:pt x="3548721" y="2778758"/>
                    <a:pt x="3655401" y="2459988"/>
                  </a:cubicBezTo>
                  <a:cubicBezTo>
                    <a:pt x="3762081" y="2141218"/>
                    <a:pt x="3870031" y="967738"/>
                    <a:pt x="3685881" y="562608"/>
                  </a:cubicBezTo>
                  <a:cubicBezTo>
                    <a:pt x="3501731" y="157478"/>
                    <a:pt x="3057231" y="102868"/>
                    <a:pt x="2550501" y="29208"/>
                  </a:cubicBezTo>
                  <a:cubicBezTo>
                    <a:pt x="2043771" y="-44452"/>
                    <a:pt x="1069681" y="34288"/>
                    <a:pt x="645501" y="120648"/>
                  </a:cubicBezTo>
                  <a:cubicBezTo>
                    <a:pt x="221321" y="207008"/>
                    <a:pt x="98131" y="342898"/>
                    <a:pt x="28281" y="547368"/>
                  </a:cubicBezTo>
                  <a:close/>
                </a:path>
              </a:pathLst>
            </a:custGeom>
            <a:solidFill>
              <a:srgbClr val="FEBF9C">
                <a:alpha val="6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6E22D8C0-E3B2-4B90-93DC-7A26F33F7D75}"/>
                </a:ext>
              </a:extLst>
            </p:cNvPr>
            <p:cNvSpPr/>
            <p:nvPr/>
          </p:nvSpPr>
          <p:spPr>
            <a:xfrm>
              <a:off x="6626545" y="941609"/>
              <a:ext cx="4959850" cy="3410674"/>
            </a:xfrm>
            <a:custGeom>
              <a:avLst/>
              <a:gdLst>
                <a:gd name="connsiteX0" fmla="*/ 28281 w 3785457"/>
                <a:gd name="connsiteY0" fmla="*/ 547368 h 2603095"/>
                <a:gd name="connsiteX1" fmla="*/ 226401 w 3785457"/>
                <a:gd name="connsiteY1" fmla="*/ 1347468 h 2603095"/>
                <a:gd name="connsiteX2" fmla="*/ 1293201 w 3785457"/>
                <a:gd name="connsiteY2" fmla="*/ 1751328 h 2603095"/>
                <a:gd name="connsiteX3" fmla="*/ 1483701 w 3785457"/>
                <a:gd name="connsiteY3" fmla="*/ 2277108 h 2603095"/>
                <a:gd name="connsiteX4" fmla="*/ 1925661 w 3785457"/>
                <a:gd name="connsiteY4" fmla="*/ 2528568 h 2603095"/>
                <a:gd name="connsiteX5" fmla="*/ 3045801 w 3785457"/>
                <a:gd name="connsiteY5" fmla="*/ 2475228 h 2603095"/>
                <a:gd name="connsiteX6" fmla="*/ 3655401 w 3785457"/>
                <a:gd name="connsiteY6" fmla="*/ 2459988 h 2603095"/>
                <a:gd name="connsiteX7" fmla="*/ 3685881 w 3785457"/>
                <a:gd name="connsiteY7" fmla="*/ 562608 h 2603095"/>
                <a:gd name="connsiteX8" fmla="*/ 2550501 w 3785457"/>
                <a:gd name="connsiteY8" fmla="*/ 29208 h 2603095"/>
                <a:gd name="connsiteX9" fmla="*/ 645501 w 3785457"/>
                <a:gd name="connsiteY9" fmla="*/ 120648 h 2603095"/>
                <a:gd name="connsiteX10" fmla="*/ 28281 w 3785457"/>
                <a:gd name="connsiteY10" fmla="*/ 547368 h 260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785457" h="2603095">
                  <a:moveTo>
                    <a:pt x="28281" y="547368"/>
                  </a:moveTo>
                  <a:cubicBezTo>
                    <a:pt x="-41569" y="751838"/>
                    <a:pt x="15581" y="1146808"/>
                    <a:pt x="226401" y="1347468"/>
                  </a:cubicBezTo>
                  <a:cubicBezTo>
                    <a:pt x="437221" y="1548128"/>
                    <a:pt x="1083651" y="1596388"/>
                    <a:pt x="1293201" y="1751328"/>
                  </a:cubicBezTo>
                  <a:cubicBezTo>
                    <a:pt x="1502751" y="1906268"/>
                    <a:pt x="1378291" y="2147568"/>
                    <a:pt x="1483701" y="2277108"/>
                  </a:cubicBezTo>
                  <a:cubicBezTo>
                    <a:pt x="1589111" y="2406648"/>
                    <a:pt x="1665311" y="2495548"/>
                    <a:pt x="1925661" y="2528568"/>
                  </a:cubicBezTo>
                  <a:cubicBezTo>
                    <a:pt x="2186011" y="2561588"/>
                    <a:pt x="2757511" y="2486658"/>
                    <a:pt x="3045801" y="2475228"/>
                  </a:cubicBezTo>
                  <a:cubicBezTo>
                    <a:pt x="3334091" y="2463798"/>
                    <a:pt x="3548721" y="2778758"/>
                    <a:pt x="3655401" y="2459988"/>
                  </a:cubicBezTo>
                  <a:cubicBezTo>
                    <a:pt x="3762081" y="2141218"/>
                    <a:pt x="3870031" y="967738"/>
                    <a:pt x="3685881" y="562608"/>
                  </a:cubicBezTo>
                  <a:cubicBezTo>
                    <a:pt x="3501731" y="157478"/>
                    <a:pt x="3057231" y="102868"/>
                    <a:pt x="2550501" y="29208"/>
                  </a:cubicBezTo>
                  <a:cubicBezTo>
                    <a:pt x="2043771" y="-44452"/>
                    <a:pt x="1069681" y="34288"/>
                    <a:pt x="645501" y="120648"/>
                  </a:cubicBezTo>
                  <a:cubicBezTo>
                    <a:pt x="221321" y="207008"/>
                    <a:pt x="98131" y="342898"/>
                    <a:pt x="28281" y="547368"/>
                  </a:cubicBezTo>
                  <a:close/>
                </a:path>
              </a:pathLst>
            </a:custGeom>
            <a:solidFill>
              <a:srgbClr val="6CE4D8">
                <a:alpha val="7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圆: 空心 4">
            <a:extLst>
              <a:ext uri="{FF2B5EF4-FFF2-40B4-BE49-F238E27FC236}">
                <a16:creationId xmlns:a16="http://schemas.microsoft.com/office/drawing/2014/main" xmlns="" id="{03B51BC6-5A9C-4A30-85FE-F122FFDA26C0}"/>
              </a:ext>
            </a:extLst>
          </p:cNvPr>
          <p:cNvSpPr/>
          <p:nvPr/>
        </p:nvSpPr>
        <p:spPr>
          <a:xfrm>
            <a:off x="18741" y="-2150394"/>
            <a:ext cx="3857274" cy="3857274"/>
          </a:xfrm>
          <a:prstGeom prst="donut">
            <a:avLst>
              <a:gd name="adj" fmla="val 18244"/>
            </a:avLst>
          </a:prstGeom>
          <a:solidFill>
            <a:schemeClr val="bg1">
              <a:lumMod val="85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图文框 5">
            <a:extLst>
              <a:ext uri="{FF2B5EF4-FFF2-40B4-BE49-F238E27FC236}">
                <a16:creationId xmlns:a16="http://schemas.microsoft.com/office/drawing/2014/main" xmlns="" id="{4BEB9F56-35F3-4D52-95AB-D7E8630A5A11}"/>
              </a:ext>
            </a:extLst>
          </p:cNvPr>
          <p:cNvSpPr/>
          <p:nvPr/>
        </p:nvSpPr>
        <p:spPr>
          <a:xfrm rot="2557159">
            <a:off x="9635444" y="5402358"/>
            <a:ext cx="1798110" cy="1798110"/>
          </a:xfrm>
          <a:prstGeom prst="frame">
            <a:avLst>
              <a:gd name="adj1" fmla="val 25823"/>
            </a:avLst>
          </a:prstGeom>
          <a:solidFill>
            <a:schemeClr val="bg1">
              <a:lumMod val="75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F92DCF7D-3A07-4314-975C-04F5E0121A8B}"/>
              </a:ext>
            </a:extLst>
          </p:cNvPr>
          <p:cNvGrpSpPr/>
          <p:nvPr/>
        </p:nvGrpSpPr>
        <p:grpSpPr>
          <a:xfrm>
            <a:off x="565990" y="577203"/>
            <a:ext cx="1501586" cy="545543"/>
            <a:chOff x="704850" y="790853"/>
            <a:chExt cx="1501586" cy="545543"/>
          </a:xfrm>
          <a:solidFill>
            <a:srgbClr val="6CE4D8"/>
          </a:solidFill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0FF3DFF9-472E-4F9B-8564-5BB2FB8350EB}"/>
                </a:ext>
              </a:extLst>
            </p:cNvPr>
            <p:cNvSpPr/>
            <p:nvPr/>
          </p:nvSpPr>
          <p:spPr>
            <a:xfrm>
              <a:off x="704850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xmlns="" id="{6B172B4A-E770-4FD0-B7B6-C098C8F86637}"/>
                </a:ext>
              </a:extLst>
            </p:cNvPr>
            <p:cNvSpPr/>
            <p:nvPr/>
          </p:nvSpPr>
          <p:spPr>
            <a:xfrm>
              <a:off x="909333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xmlns="" id="{06FDB178-99CF-4D07-AA16-3D252A61F195}"/>
                </a:ext>
              </a:extLst>
            </p:cNvPr>
            <p:cNvSpPr/>
            <p:nvPr/>
          </p:nvSpPr>
          <p:spPr>
            <a:xfrm>
              <a:off x="1113815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xmlns="" id="{13C78B52-5D49-49CC-87CD-8A05BD27A568}"/>
                </a:ext>
              </a:extLst>
            </p:cNvPr>
            <p:cNvSpPr/>
            <p:nvPr/>
          </p:nvSpPr>
          <p:spPr>
            <a:xfrm>
              <a:off x="1318298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xmlns="" id="{29B0F6ED-096B-44C7-9B67-F7871D4124AB}"/>
                </a:ext>
              </a:extLst>
            </p:cNvPr>
            <p:cNvSpPr/>
            <p:nvPr/>
          </p:nvSpPr>
          <p:spPr>
            <a:xfrm>
              <a:off x="1522781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BD26162B-9840-4E44-990F-CF0982104610}"/>
                </a:ext>
              </a:extLst>
            </p:cNvPr>
            <p:cNvSpPr/>
            <p:nvPr/>
          </p:nvSpPr>
          <p:spPr>
            <a:xfrm>
              <a:off x="1727263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xmlns="" id="{DB33A530-7D8C-4A57-9079-DC6A073804C3}"/>
                </a:ext>
              </a:extLst>
            </p:cNvPr>
            <p:cNvSpPr/>
            <p:nvPr/>
          </p:nvSpPr>
          <p:spPr>
            <a:xfrm>
              <a:off x="1931746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xmlns="" id="{0E3CA338-2F32-4B0D-93DD-E7BFC912852C}"/>
                </a:ext>
              </a:extLst>
            </p:cNvPr>
            <p:cNvSpPr/>
            <p:nvPr/>
          </p:nvSpPr>
          <p:spPr>
            <a:xfrm>
              <a:off x="2136229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BCFD85FC-E5BE-411F-9C31-3086F2AFCA76}"/>
                </a:ext>
              </a:extLst>
            </p:cNvPr>
            <p:cNvSpPr/>
            <p:nvPr/>
          </p:nvSpPr>
          <p:spPr>
            <a:xfrm>
              <a:off x="704850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xmlns="" id="{22A43096-1933-41FB-A3C9-C39ECB7D00D3}"/>
                </a:ext>
              </a:extLst>
            </p:cNvPr>
            <p:cNvSpPr/>
            <p:nvPr/>
          </p:nvSpPr>
          <p:spPr>
            <a:xfrm>
              <a:off x="909333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5BE18CFB-4AF5-4F51-B935-80C2D7E15210}"/>
                </a:ext>
              </a:extLst>
            </p:cNvPr>
            <p:cNvSpPr/>
            <p:nvPr/>
          </p:nvSpPr>
          <p:spPr>
            <a:xfrm>
              <a:off x="1113815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xmlns="" id="{E1B74CAF-5D01-4DEA-B314-8B4812FB0B0E}"/>
                </a:ext>
              </a:extLst>
            </p:cNvPr>
            <p:cNvSpPr/>
            <p:nvPr/>
          </p:nvSpPr>
          <p:spPr>
            <a:xfrm>
              <a:off x="1318298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xmlns="" id="{6BD10507-BB41-4AF8-9DF8-948A709963B9}"/>
                </a:ext>
              </a:extLst>
            </p:cNvPr>
            <p:cNvSpPr/>
            <p:nvPr/>
          </p:nvSpPr>
          <p:spPr>
            <a:xfrm>
              <a:off x="1522781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xmlns="" id="{C4E5F53E-FDBC-456B-B66B-8D0CFDA35F80}"/>
                </a:ext>
              </a:extLst>
            </p:cNvPr>
            <p:cNvSpPr/>
            <p:nvPr/>
          </p:nvSpPr>
          <p:spPr>
            <a:xfrm>
              <a:off x="1727263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xmlns="" id="{D3AC83F4-2499-442B-BA99-C8CA18FAA40B}"/>
                </a:ext>
              </a:extLst>
            </p:cNvPr>
            <p:cNvSpPr/>
            <p:nvPr/>
          </p:nvSpPr>
          <p:spPr>
            <a:xfrm>
              <a:off x="1931746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4127BC9D-BCCB-42C4-A052-A94367919B60}"/>
                </a:ext>
              </a:extLst>
            </p:cNvPr>
            <p:cNvSpPr/>
            <p:nvPr/>
          </p:nvSpPr>
          <p:spPr>
            <a:xfrm>
              <a:off x="2136229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xmlns="" id="{F264064D-28DA-4DE2-873B-26B65E3EC2DF}"/>
                </a:ext>
              </a:extLst>
            </p:cNvPr>
            <p:cNvSpPr/>
            <p:nvPr/>
          </p:nvSpPr>
          <p:spPr>
            <a:xfrm>
              <a:off x="704850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xmlns="" id="{7892ECE4-CB30-4369-9F58-6D2754004ED8}"/>
                </a:ext>
              </a:extLst>
            </p:cNvPr>
            <p:cNvSpPr/>
            <p:nvPr/>
          </p:nvSpPr>
          <p:spPr>
            <a:xfrm>
              <a:off x="909333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xmlns="" id="{FDCD901A-6737-4525-ADE6-228A66D3DD7A}"/>
                </a:ext>
              </a:extLst>
            </p:cNvPr>
            <p:cNvSpPr/>
            <p:nvPr/>
          </p:nvSpPr>
          <p:spPr>
            <a:xfrm>
              <a:off x="1113815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xmlns="" id="{8961CC87-692E-4AA3-A832-3646E81D1DA2}"/>
                </a:ext>
              </a:extLst>
            </p:cNvPr>
            <p:cNvSpPr/>
            <p:nvPr/>
          </p:nvSpPr>
          <p:spPr>
            <a:xfrm>
              <a:off x="1318298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0398FC5C-0D1D-4F8C-AC94-224D6C0B80D2}"/>
                </a:ext>
              </a:extLst>
            </p:cNvPr>
            <p:cNvSpPr/>
            <p:nvPr/>
          </p:nvSpPr>
          <p:spPr>
            <a:xfrm>
              <a:off x="1522781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7A0DE3A1-541F-4CF5-9832-D4F46A0E2EEA}"/>
                </a:ext>
              </a:extLst>
            </p:cNvPr>
            <p:cNvSpPr/>
            <p:nvPr/>
          </p:nvSpPr>
          <p:spPr>
            <a:xfrm>
              <a:off x="1727263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693E5B4F-C075-47CB-9E3C-D880C47670A3}"/>
                </a:ext>
              </a:extLst>
            </p:cNvPr>
            <p:cNvSpPr/>
            <p:nvPr/>
          </p:nvSpPr>
          <p:spPr>
            <a:xfrm>
              <a:off x="1931746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D603BA7A-57B6-47D6-887F-27F575E802ED}"/>
                </a:ext>
              </a:extLst>
            </p:cNvPr>
            <p:cNvSpPr/>
            <p:nvPr/>
          </p:nvSpPr>
          <p:spPr>
            <a:xfrm>
              <a:off x="2136229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5732327D-33BD-4BE1-B558-612CF3D45862}"/>
                </a:ext>
              </a:extLst>
            </p:cNvPr>
            <p:cNvSpPr/>
            <p:nvPr/>
          </p:nvSpPr>
          <p:spPr>
            <a:xfrm>
              <a:off x="704850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11A3C431-02B7-4D61-B9D0-54733C747A97}"/>
                </a:ext>
              </a:extLst>
            </p:cNvPr>
            <p:cNvSpPr/>
            <p:nvPr/>
          </p:nvSpPr>
          <p:spPr>
            <a:xfrm>
              <a:off x="909333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D9DC98E7-CD16-4311-94C9-B041B9FC3C0F}"/>
                </a:ext>
              </a:extLst>
            </p:cNvPr>
            <p:cNvSpPr/>
            <p:nvPr/>
          </p:nvSpPr>
          <p:spPr>
            <a:xfrm>
              <a:off x="1113815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A9016877-39E4-41F6-960D-1A5072265B0C}"/>
                </a:ext>
              </a:extLst>
            </p:cNvPr>
            <p:cNvSpPr/>
            <p:nvPr/>
          </p:nvSpPr>
          <p:spPr>
            <a:xfrm>
              <a:off x="1318298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DFB248E1-34B2-444A-B86C-223420B05786}"/>
                </a:ext>
              </a:extLst>
            </p:cNvPr>
            <p:cNvSpPr/>
            <p:nvPr/>
          </p:nvSpPr>
          <p:spPr>
            <a:xfrm>
              <a:off x="1522781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10490C1E-FA88-475C-81A9-E751177AB611}"/>
                </a:ext>
              </a:extLst>
            </p:cNvPr>
            <p:cNvSpPr/>
            <p:nvPr/>
          </p:nvSpPr>
          <p:spPr>
            <a:xfrm>
              <a:off x="1727263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68BEEC31-75A2-49B8-8553-03E0BD041457}"/>
                </a:ext>
              </a:extLst>
            </p:cNvPr>
            <p:cNvSpPr/>
            <p:nvPr/>
          </p:nvSpPr>
          <p:spPr>
            <a:xfrm>
              <a:off x="1931746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9615B857-E618-402F-B1F7-06455AD30A6A}"/>
                </a:ext>
              </a:extLst>
            </p:cNvPr>
            <p:cNvSpPr/>
            <p:nvPr/>
          </p:nvSpPr>
          <p:spPr>
            <a:xfrm>
              <a:off x="2136229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" name="TextBox 23">
            <a:extLst>
              <a:ext uri="{FF2B5EF4-FFF2-40B4-BE49-F238E27FC236}">
                <a16:creationId xmlns:a16="http://schemas.microsoft.com/office/drawing/2014/main" xmlns="" id="{52FB0E2E-BF51-4CC5-8F01-E2930ABF6B35}"/>
              </a:ext>
            </a:extLst>
          </p:cNvPr>
          <p:cNvSpPr txBox="1"/>
          <p:nvPr/>
        </p:nvSpPr>
        <p:spPr>
          <a:xfrm>
            <a:off x="1225784" y="4239398"/>
            <a:ext cx="4307204" cy="89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宋体 SemiBold" panose="02020600000000000000" pitchFamily="18" charset="-122"/>
                <a:ea typeface="思源宋体 SemiBold" panose="02020600000000000000" pitchFamily="18" charset="-122"/>
                <a:cs typeface="+mn-ea"/>
                <a:sym typeface="+mn-lt"/>
              </a:rPr>
              <a:t>厨余垃圾主要为剩饭剩菜及烹饪过程中产生的菜帮菜叶、肉类鱼虾废弃部位、蛋壳等。</a:t>
            </a:r>
          </a:p>
          <a:p>
            <a:pPr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思源宋体 SemiBold" panose="02020600000000000000" pitchFamily="18" charset="-122"/>
              <a:ea typeface="思源宋体 SemiBold" panose="02020600000000000000" pitchFamily="18" charset="-122"/>
              <a:cs typeface="+mn-ea"/>
              <a:sym typeface="+mn-lt"/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DB892175-D519-44D3-B148-E5A80E746C3D}"/>
              </a:ext>
            </a:extLst>
          </p:cNvPr>
          <p:cNvGrpSpPr/>
          <p:nvPr/>
        </p:nvGrpSpPr>
        <p:grpSpPr>
          <a:xfrm>
            <a:off x="1260910" y="3233691"/>
            <a:ext cx="3990723" cy="809579"/>
            <a:chOff x="4473732" y="2911128"/>
            <a:chExt cx="3990723" cy="809579"/>
          </a:xfrm>
        </p:grpSpPr>
        <p:sp>
          <p:nvSpPr>
            <p:cNvPr id="44" name="矩形: 圆角 43">
              <a:extLst>
                <a:ext uri="{FF2B5EF4-FFF2-40B4-BE49-F238E27FC236}">
                  <a16:creationId xmlns:a16="http://schemas.microsoft.com/office/drawing/2014/main" xmlns="" id="{D3A12739-2EAD-4033-B917-56DD1D4EAFAF}"/>
                </a:ext>
              </a:extLst>
            </p:cNvPr>
            <p:cNvSpPr/>
            <p:nvPr/>
          </p:nvSpPr>
          <p:spPr>
            <a:xfrm>
              <a:off x="4473732" y="2911129"/>
              <a:ext cx="1020729" cy="314977"/>
            </a:xfrm>
            <a:prstGeom prst="roundRect">
              <a:avLst>
                <a:gd name="adj" fmla="val 50000"/>
              </a:avLst>
            </a:prstGeom>
            <a:solidFill>
              <a:srgbClr val="2B78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字魂35号-经典雅黑" panose="02000000000000000000" pitchFamily="2" charset="-122"/>
                  <a:ea typeface="字魂35号-经典雅黑" panose="02000000000000000000" pitchFamily="2" charset="-122"/>
                </a:rPr>
                <a:t>蔬菜类</a:t>
              </a:r>
            </a:p>
          </p:txBody>
        </p:sp>
        <p:sp>
          <p:nvSpPr>
            <p:cNvPr id="45" name="矩形: 圆角 44">
              <a:extLst>
                <a:ext uri="{FF2B5EF4-FFF2-40B4-BE49-F238E27FC236}">
                  <a16:creationId xmlns:a16="http://schemas.microsoft.com/office/drawing/2014/main" xmlns="" id="{390FCE9A-8584-4B18-A72E-0961C8E60939}"/>
                </a:ext>
              </a:extLst>
            </p:cNvPr>
            <p:cNvSpPr/>
            <p:nvPr/>
          </p:nvSpPr>
          <p:spPr>
            <a:xfrm>
              <a:off x="5608569" y="2911129"/>
              <a:ext cx="1370889" cy="314977"/>
            </a:xfrm>
            <a:prstGeom prst="roundRect">
              <a:avLst>
                <a:gd name="adj" fmla="val 50000"/>
              </a:avLst>
            </a:prstGeom>
            <a:solidFill>
              <a:srgbClr val="6CE4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字魂35号-经典雅黑" panose="02000000000000000000" pitchFamily="2" charset="-122"/>
                  <a:ea typeface="字魂35号-经典雅黑" panose="02000000000000000000" pitchFamily="2" charset="-122"/>
                </a:rPr>
                <a:t>水果类</a:t>
              </a:r>
            </a:p>
          </p:txBody>
        </p:sp>
        <p:sp>
          <p:nvSpPr>
            <p:cNvPr id="46" name="矩形: 圆角 45">
              <a:extLst>
                <a:ext uri="{FF2B5EF4-FFF2-40B4-BE49-F238E27FC236}">
                  <a16:creationId xmlns:a16="http://schemas.microsoft.com/office/drawing/2014/main" xmlns="" id="{F7D26C4A-E09B-497B-A367-4AB117D35A35}"/>
                </a:ext>
              </a:extLst>
            </p:cNvPr>
            <p:cNvSpPr/>
            <p:nvPr/>
          </p:nvSpPr>
          <p:spPr>
            <a:xfrm>
              <a:off x="7093566" y="2911128"/>
              <a:ext cx="1370889" cy="314977"/>
            </a:xfrm>
            <a:prstGeom prst="roundRect">
              <a:avLst>
                <a:gd name="adj" fmla="val 50000"/>
              </a:avLst>
            </a:prstGeom>
            <a:solidFill>
              <a:srgbClr val="FEBF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字魂35号-经典雅黑" panose="02000000000000000000" pitchFamily="2" charset="-122"/>
                  <a:ea typeface="字魂35号-经典雅黑" panose="02000000000000000000" pitchFamily="2" charset="-122"/>
                </a:rPr>
                <a:t>肉类</a:t>
              </a:r>
            </a:p>
          </p:txBody>
        </p:sp>
        <p:sp>
          <p:nvSpPr>
            <p:cNvPr id="47" name="矩形: 圆角 46">
              <a:extLst>
                <a:ext uri="{FF2B5EF4-FFF2-40B4-BE49-F238E27FC236}">
                  <a16:creationId xmlns:a16="http://schemas.microsoft.com/office/drawing/2014/main" xmlns="" id="{DDCF3CFB-DA31-44BB-9DB7-BB5B894762C2}"/>
                </a:ext>
              </a:extLst>
            </p:cNvPr>
            <p:cNvSpPr/>
            <p:nvPr/>
          </p:nvSpPr>
          <p:spPr>
            <a:xfrm>
              <a:off x="4475582" y="3405730"/>
              <a:ext cx="1370889" cy="314977"/>
            </a:xfrm>
            <a:prstGeom prst="roundRect">
              <a:avLst>
                <a:gd name="adj" fmla="val 50000"/>
              </a:avLst>
            </a:prstGeom>
            <a:solidFill>
              <a:srgbClr val="FEBF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字魂35号-经典雅黑" panose="02000000000000000000" pitchFamily="2" charset="-122"/>
                  <a:ea typeface="字魂35号-经典雅黑" panose="02000000000000000000" pitchFamily="2" charset="-122"/>
                </a:rPr>
                <a:t>海鲜类</a:t>
              </a:r>
            </a:p>
          </p:txBody>
        </p:sp>
        <p:sp>
          <p:nvSpPr>
            <p:cNvPr id="48" name="矩形: 圆角 47">
              <a:extLst>
                <a:ext uri="{FF2B5EF4-FFF2-40B4-BE49-F238E27FC236}">
                  <a16:creationId xmlns:a16="http://schemas.microsoft.com/office/drawing/2014/main" xmlns="" id="{01D77896-D2B1-4536-BAEC-36973EE8C6D4}"/>
                </a:ext>
              </a:extLst>
            </p:cNvPr>
            <p:cNvSpPr/>
            <p:nvPr/>
          </p:nvSpPr>
          <p:spPr>
            <a:xfrm>
              <a:off x="5950893" y="3405730"/>
              <a:ext cx="1370889" cy="314977"/>
            </a:xfrm>
            <a:prstGeom prst="roundRect">
              <a:avLst>
                <a:gd name="adj" fmla="val 50000"/>
              </a:avLst>
            </a:prstGeom>
            <a:solidFill>
              <a:srgbClr val="6CE4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字魂35号-经典雅黑" panose="02000000000000000000" pitchFamily="2" charset="-122"/>
                  <a:ea typeface="字魂35号-经典雅黑" panose="02000000000000000000" pitchFamily="2" charset="-122"/>
                </a:rPr>
                <a:t>剩饭剩菜</a:t>
              </a:r>
            </a:p>
          </p:txBody>
        </p:sp>
      </p:grpSp>
      <p:sp>
        <p:nvSpPr>
          <p:cNvPr id="52" name="圆角矩形 55">
            <a:extLst>
              <a:ext uri="{FF2B5EF4-FFF2-40B4-BE49-F238E27FC236}">
                <a16:creationId xmlns:a16="http://schemas.microsoft.com/office/drawing/2014/main" xmlns="" id="{300D81EF-7659-4B00-BA08-C3A7FC0CCA86}"/>
              </a:ext>
            </a:extLst>
          </p:cNvPr>
          <p:cNvSpPr/>
          <p:nvPr/>
        </p:nvSpPr>
        <p:spPr>
          <a:xfrm>
            <a:off x="1214541" y="2468877"/>
            <a:ext cx="3035300" cy="444500"/>
          </a:xfrm>
          <a:prstGeom prst="roundRect">
            <a:avLst>
              <a:gd name="adj" fmla="val 28096"/>
            </a:avLst>
          </a:prstGeom>
          <a:solidFill>
            <a:schemeClr val="bg1"/>
          </a:solidFill>
          <a:ln>
            <a:noFill/>
          </a:ln>
          <a:effectLst>
            <a:outerShdw blurRad="368300" dist="38100" dir="5400000" sx="101000" sy="101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spc="600" dirty="0">
                <a:solidFill>
                  <a:schemeClr val="bg1">
                    <a:lumMod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厨余垃圾</a:t>
            </a:r>
            <a:endParaRPr lang="zh-CN" altLang="zh-CN" sz="2000" b="1" spc="600" dirty="0">
              <a:solidFill>
                <a:schemeClr val="bg1">
                  <a:lumMod val="7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76" name="组合 75">
            <a:extLst>
              <a:ext uri="{FF2B5EF4-FFF2-40B4-BE49-F238E27FC236}">
                <a16:creationId xmlns:a16="http://schemas.microsoft.com/office/drawing/2014/main" xmlns="" id="{987D2F72-308C-4118-891E-88F5345ABA87}"/>
              </a:ext>
            </a:extLst>
          </p:cNvPr>
          <p:cNvGrpSpPr/>
          <p:nvPr/>
        </p:nvGrpSpPr>
        <p:grpSpPr>
          <a:xfrm>
            <a:off x="8831068" y="2122036"/>
            <a:ext cx="2124637" cy="2054847"/>
            <a:chOff x="5192529" y="3949391"/>
            <a:chExt cx="2124637" cy="2054847"/>
          </a:xfrm>
        </p:grpSpPr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xmlns="" id="{BFCBBC51-0695-494C-9CF4-C7E248A0B988}"/>
                </a:ext>
              </a:extLst>
            </p:cNvPr>
            <p:cNvSpPr/>
            <p:nvPr/>
          </p:nvSpPr>
          <p:spPr>
            <a:xfrm>
              <a:off x="6696032" y="4506321"/>
              <a:ext cx="621134" cy="897666"/>
            </a:xfrm>
            <a:custGeom>
              <a:avLst/>
              <a:gdLst>
                <a:gd name="connsiteX0" fmla="*/ 593608 w 621134"/>
                <a:gd name="connsiteY0" fmla="*/ 305766 h 897666"/>
                <a:gd name="connsiteX1" fmla="*/ 0 w 621134"/>
                <a:gd name="connsiteY1" fmla="*/ 27830 h 897666"/>
                <a:gd name="connsiteX2" fmla="*/ 315672 w 621134"/>
                <a:gd name="connsiteY2" fmla="*/ 899332 h 897666"/>
                <a:gd name="connsiteX3" fmla="*/ 593608 w 621134"/>
                <a:gd name="connsiteY3" fmla="*/ 305766 h 897666"/>
                <a:gd name="connsiteX4" fmla="*/ 166515 w 621134"/>
                <a:gd name="connsiteY4" fmla="*/ 219360 h 897666"/>
                <a:gd name="connsiteX5" fmla="*/ 203017 w 621134"/>
                <a:gd name="connsiteY5" fmla="*/ 141378 h 897666"/>
                <a:gd name="connsiteX6" fmla="*/ 280999 w 621134"/>
                <a:gd name="connsiteY6" fmla="*/ 177880 h 897666"/>
                <a:gd name="connsiteX7" fmla="*/ 244497 w 621134"/>
                <a:gd name="connsiteY7" fmla="*/ 255862 h 897666"/>
                <a:gd name="connsiteX8" fmla="*/ 166515 w 621134"/>
                <a:gd name="connsiteY8" fmla="*/ 219360 h 897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21134" h="897666">
                  <a:moveTo>
                    <a:pt x="593608" y="305766"/>
                  </a:moveTo>
                  <a:cubicBezTo>
                    <a:pt x="506437" y="65098"/>
                    <a:pt x="240668" y="-59342"/>
                    <a:pt x="0" y="27830"/>
                  </a:cubicBezTo>
                  <a:lnTo>
                    <a:pt x="315672" y="899332"/>
                  </a:lnTo>
                  <a:cubicBezTo>
                    <a:pt x="556340" y="812160"/>
                    <a:pt x="680780" y="546434"/>
                    <a:pt x="593608" y="305766"/>
                  </a:cubicBezTo>
                  <a:close/>
                  <a:moveTo>
                    <a:pt x="166515" y="219360"/>
                  </a:moveTo>
                  <a:cubicBezTo>
                    <a:pt x="155071" y="187750"/>
                    <a:pt x="171408" y="152822"/>
                    <a:pt x="203017" y="141378"/>
                  </a:cubicBezTo>
                  <a:cubicBezTo>
                    <a:pt x="234627" y="129934"/>
                    <a:pt x="269555" y="146270"/>
                    <a:pt x="280999" y="177880"/>
                  </a:cubicBezTo>
                  <a:cubicBezTo>
                    <a:pt x="292443" y="209490"/>
                    <a:pt x="276107" y="244418"/>
                    <a:pt x="244497" y="255862"/>
                  </a:cubicBezTo>
                  <a:cubicBezTo>
                    <a:pt x="212887" y="267349"/>
                    <a:pt x="178002" y="251012"/>
                    <a:pt x="166515" y="219360"/>
                  </a:cubicBezTo>
                  <a:close/>
                </a:path>
              </a:pathLst>
            </a:custGeom>
            <a:solidFill>
              <a:srgbClr val="FFFFFF"/>
            </a:solidFill>
            <a:ln w="42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xmlns="" id="{ED63D5CB-9A65-448A-8FEB-4DB5D306C440}"/>
                </a:ext>
              </a:extLst>
            </p:cNvPr>
            <p:cNvSpPr/>
            <p:nvPr/>
          </p:nvSpPr>
          <p:spPr>
            <a:xfrm>
              <a:off x="6354643" y="4634575"/>
              <a:ext cx="387145" cy="889158"/>
            </a:xfrm>
            <a:custGeom>
              <a:avLst/>
              <a:gdLst>
                <a:gd name="connsiteX0" fmla="*/ 337007 w 387145"/>
                <a:gd name="connsiteY0" fmla="*/ 891816 h 889157"/>
                <a:gd name="connsiteX1" fmla="*/ 289273 w 387145"/>
                <a:gd name="connsiteY1" fmla="*/ 858334 h 889157"/>
                <a:gd name="connsiteX2" fmla="*/ 3041 w 387145"/>
                <a:gd name="connsiteY2" fmla="*/ 68047 h 889157"/>
                <a:gd name="connsiteX3" fmla="*/ 33459 w 387145"/>
                <a:gd name="connsiteY3" fmla="*/ 3041 h 889157"/>
                <a:gd name="connsiteX4" fmla="*/ 98466 w 387145"/>
                <a:gd name="connsiteY4" fmla="*/ 33460 h 889157"/>
                <a:gd name="connsiteX5" fmla="*/ 384698 w 387145"/>
                <a:gd name="connsiteY5" fmla="*/ 823746 h 889157"/>
                <a:gd name="connsiteX6" fmla="*/ 354279 w 387145"/>
                <a:gd name="connsiteY6" fmla="*/ 888753 h 889157"/>
                <a:gd name="connsiteX7" fmla="*/ 337007 w 387145"/>
                <a:gd name="connsiteY7" fmla="*/ 891816 h 889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7145" h="889157">
                  <a:moveTo>
                    <a:pt x="337007" y="891816"/>
                  </a:moveTo>
                  <a:cubicBezTo>
                    <a:pt x="316246" y="891816"/>
                    <a:pt x="296761" y="878968"/>
                    <a:pt x="289273" y="858334"/>
                  </a:cubicBezTo>
                  <a:lnTo>
                    <a:pt x="3041" y="68047"/>
                  </a:lnTo>
                  <a:cubicBezTo>
                    <a:pt x="-6489" y="41713"/>
                    <a:pt x="7125" y="12613"/>
                    <a:pt x="33459" y="3041"/>
                  </a:cubicBezTo>
                  <a:cubicBezTo>
                    <a:pt x="59794" y="-6489"/>
                    <a:pt x="88894" y="7125"/>
                    <a:pt x="98466" y="33460"/>
                  </a:cubicBezTo>
                  <a:lnTo>
                    <a:pt x="384698" y="823746"/>
                  </a:lnTo>
                  <a:cubicBezTo>
                    <a:pt x="394228" y="850080"/>
                    <a:pt x="380614" y="879180"/>
                    <a:pt x="354279" y="888753"/>
                  </a:cubicBezTo>
                  <a:cubicBezTo>
                    <a:pt x="348579" y="890837"/>
                    <a:pt x="342750" y="891816"/>
                    <a:pt x="337007" y="891816"/>
                  </a:cubicBezTo>
                  <a:close/>
                </a:path>
              </a:pathLst>
            </a:custGeom>
            <a:solidFill>
              <a:srgbClr val="FFFFFF"/>
            </a:solidFill>
            <a:ln w="42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xmlns="" id="{F773FD8D-4E79-4411-B21C-B7EFC8E3071D}"/>
                </a:ext>
              </a:extLst>
            </p:cNvPr>
            <p:cNvSpPr/>
            <p:nvPr/>
          </p:nvSpPr>
          <p:spPr>
            <a:xfrm>
              <a:off x="6202614" y="4820808"/>
              <a:ext cx="255261" cy="710475"/>
            </a:xfrm>
            <a:custGeom>
              <a:avLst/>
              <a:gdLst>
                <a:gd name="connsiteX0" fmla="*/ 0 w 255260"/>
                <a:gd name="connsiteY0" fmla="*/ 0 h 710475"/>
                <a:gd name="connsiteX1" fmla="*/ 258834 w 255260"/>
                <a:gd name="connsiteY1" fmla="*/ 714644 h 710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5260" h="710475">
                  <a:moveTo>
                    <a:pt x="0" y="0"/>
                  </a:moveTo>
                  <a:lnTo>
                    <a:pt x="258834" y="714644"/>
                  </a:lnTo>
                </a:path>
              </a:pathLst>
            </a:custGeom>
            <a:ln w="101395" cap="rnd">
              <a:solidFill>
                <a:srgbClr val="23181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xmlns="" id="{B1678448-6288-4274-88C5-E4ED71DF17E1}"/>
                </a:ext>
              </a:extLst>
            </p:cNvPr>
            <p:cNvSpPr/>
            <p:nvPr/>
          </p:nvSpPr>
          <p:spPr>
            <a:xfrm>
              <a:off x="5952693" y="4915532"/>
              <a:ext cx="297804" cy="650914"/>
            </a:xfrm>
            <a:custGeom>
              <a:avLst/>
              <a:gdLst>
                <a:gd name="connsiteX0" fmla="*/ 250346 w 297803"/>
                <a:gd name="connsiteY0" fmla="*/ 652509 h 650914"/>
                <a:gd name="connsiteX1" fmla="*/ 202612 w 297803"/>
                <a:gd name="connsiteY1" fmla="*/ 619027 h 650914"/>
                <a:gd name="connsiteX2" fmla="*/ 3041 w 297803"/>
                <a:gd name="connsiteY2" fmla="*/ 68047 h 650914"/>
                <a:gd name="connsiteX3" fmla="*/ 33459 w 297803"/>
                <a:gd name="connsiteY3" fmla="*/ 3041 h 650914"/>
                <a:gd name="connsiteX4" fmla="*/ 98466 w 297803"/>
                <a:gd name="connsiteY4" fmla="*/ 33460 h 650914"/>
                <a:gd name="connsiteX5" fmla="*/ 298037 w 297803"/>
                <a:gd name="connsiteY5" fmla="*/ 584440 h 650914"/>
                <a:gd name="connsiteX6" fmla="*/ 267618 w 297803"/>
                <a:gd name="connsiteY6" fmla="*/ 649446 h 650914"/>
                <a:gd name="connsiteX7" fmla="*/ 250346 w 297803"/>
                <a:gd name="connsiteY7" fmla="*/ 652509 h 650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7803" h="650914">
                  <a:moveTo>
                    <a:pt x="250346" y="652509"/>
                  </a:moveTo>
                  <a:cubicBezTo>
                    <a:pt x="229585" y="652509"/>
                    <a:pt x="210100" y="639661"/>
                    <a:pt x="202612" y="619027"/>
                  </a:cubicBezTo>
                  <a:lnTo>
                    <a:pt x="3041" y="68047"/>
                  </a:lnTo>
                  <a:cubicBezTo>
                    <a:pt x="-6489" y="41713"/>
                    <a:pt x="7125" y="12613"/>
                    <a:pt x="33459" y="3041"/>
                  </a:cubicBezTo>
                  <a:cubicBezTo>
                    <a:pt x="59794" y="-6489"/>
                    <a:pt x="88894" y="7125"/>
                    <a:pt x="98466" y="33460"/>
                  </a:cubicBezTo>
                  <a:lnTo>
                    <a:pt x="298037" y="584440"/>
                  </a:lnTo>
                  <a:cubicBezTo>
                    <a:pt x="307567" y="610774"/>
                    <a:pt x="293953" y="639873"/>
                    <a:pt x="267618" y="649446"/>
                  </a:cubicBezTo>
                  <a:cubicBezTo>
                    <a:pt x="261918" y="651531"/>
                    <a:pt x="256047" y="652509"/>
                    <a:pt x="250346" y="652509"/>
                  </a:cubicBezTo>
                  <a:close/>
                </a:path>
              </a:pathLst>
            </a:custGeom>
            <a:solidFill>
              <a:srgbClr val="FFFFFF"/>
            </a:solidFill>
            <a:ln w="42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xmlns="" id="{67C05D89-AEB9-4927-9856-D8ABF2E81FE2}"/>
                </a:ext>
              </a:extLst>
            </p:cNvPr>
            <p:cNvSpPr/>
            <p:nvPr/>
          </p:nvSpPr>
          <p:spPr>
            <a:xfrm>
              <a:off x="5760652" y="5080856"/>
              <a:ext cx="242498" cy="493504"/>
            </a:xfrm>
            <a:custGeom>
              <a:avLst/>
              <a:gdLst>
                <a:gd name="connsiteX0" fmla="*/ 193721 w 242497"/>
                <a:gd name="connsiteY0" fmla="*/ 496119 h 493503"/>
                <a:gd name="connsiteX1" fmla="*/ 145987 w 242497"/>
                <a:gd name="connsiteY1" fmla="*/ 462638 h 493503"/>
                <a:gd name="connsiteX2" fmla="*/ 3041 w 242497"/>
                <a:gd name="connsiteY2" fmla="*/ 68047 h 493503"/>
                <a:gd name="connsiteX3" fmla="*/ 33459 w 242497"/>
                <a:gd name="connsiteY3" fmla="*/ 3041 h 493503"/>
                <a:gd name="connsiteX4" fmla="*/ 98466 w 242497"/>
                <a:gd name="connsiteY4" fmla="*/ 33460 h 493503"/>
                <a:gd name="connsiteX5" fmla="*/ 241412 w 242497"/>
                <a:gd name="connsiteY5" fmla="*/ 428050 h 493503"/>
                <a:gd name="connsiteX6" fmla="*/ 210993 w 242497"/>
                <a:gd name="connsiteY6" fmla="*/ 493056 h 493503"/>
                <a:gd name="connsiteX7" fmla="*/ 193721 w 242497"/>
                <a:gd name="connsiteY7" fmla="*/ 496119 h 493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2497" h="493503">
                  <a:moveTo>
                    <a:pt x="193721" y="496119"/>
                  </a:moveTo>
                  <a:cubicBezTo>
                    <a:pt x="172959" y="496119"/>
                    <a:pt x="153475" y="483271"/>
                    <a:pt x="145987" y="462638"/>
                  </a:cubicBezTo>
                  <a:lnTo>
                    <a:pt x="3041" y="68047"/>
                  </a:lnTo>
                  <a:cubicBezTo>
                    <a:pt x="-6489" y="41713"/>
                    <a:pt x="7125" y="12613"/>
                    <a:pt x="33459" y="3041"/>
                  </a:cubicBezTo>
                  <a:cubicBezTo>
                    <a:pt x="59794" y="-6489"/>
                    <a:pt x="88894" y="7125"/>
                    <a:pt x="98466" y="33460"/>
                  </a:cubicBezTo>
                  <a:lnTo>
                    <a:pt x="241412" y="428050"/>
                  </a:lnTo>
                  <a:cubicBezTo>
                    <a:pt x="250942" y="454384"/>
                    <a:pt x="237328" y="483484"/>
                    <a:pt x="210993" y="493056"/>
                  </a:cubicBezTo>
                  <a:cubicBezTo>
                    <a:pt x="205292" y="495141"/>
                    <a:pt x="199464" y="496119"/>
                    <a:pt x="193721" y="496119"/>
                  </a:cubicBezTo>
                  <a:close/>
                </a:path>
              </a:pathLst>
            </a:custGeom>
            <a:solidFill>
              <a:srgbClr val="FFFFFF"/>
            </a:solidFill>
            <a:ln w="42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xmlns="" id="{2A9BBD1D-C951-4D2F-AD6B-95F4E456BC57}"/>
                </a:ext>
              </a:extLst>
            </p:cNvPr>
            <p:cNvSpPr/>
            <p:nvPr/>
          </p:nvSpPr>
          <p:spPr>
            <a:xfrm>
              <a:off x="5518112" y="4919148"/>
              <a:ext cx="1382661" cy="565828"/>
            </a:xfrm>
            <a:custGeom>
              <a:avLst/>
              <a:gdLst>
                <a:gd name="connsiteX0" fmla="*/ 50775 w 1382661"/>
                <a:gd name="connsiteY0" fmla="*/ 566954 h 565827"/>
                <a:gd name="connsiteX1" fmla="*/ 3041 w 1382661"/>
                <a:gd name="connsiteY1" fmla="*/ 533473 h 565827"/>
                <a:gd name="connsiteX2" fmla="*/ 33460 w 1382661"/>
                <a:gd name="connsiteY2" fmla="*/ 468466 h 565827"/>
                <a:gd name="connsiteX3" fmla="*/ 1318441 w 1382661"/>
                <a:gd name="connsiteY3" fmla="*/ 3041 h 565827"/>
                <a:gd name="connsiteX4" fmla="*/ 1383448 w 1382661"/>
                <a:gd name="connsiteY4" fmla="*/ 33460 h 565827"/>
                <a:gd name="connsiteX5" fmla="*/ 1353029 w 1382661"/>
                <a:gd name="connsiteY5" fmla="*/ 98466 h 565827"/>
                <a:gd name="connsiteX6" fmla="*/ 68047 w 1382661"/>
                <a:gd name="connsiteY6" fmla="*/ 563891 h 565827"/>
                <a:gd name="connsiteX7" fmla="*/ 50775 w 1382661"/>
                <a:gd name="connsiteY7" fmla="*/ 566954 h 565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82661" h="565827">
                  <a:moveTo>
                    <a:pt x="50775" y="566954"/>
                  </a:moveTo>
                  <a:cubicBezTo>
                    <a:pt x="30014" y="566954"/>
                    <a:pt x="10529" y="554106"/>
                    <a:pt x="3041" y="533473"/>
                  </a:cubicBezTo>
                  <a:cubicBezTo>
                    <a:pt x="-6489" y="507138"/>
                    <a:pt x="7125" y="478038"/>
                    <a:pt x="33460" y="468466"/>
                  </a:cubicBezTo>
                  <a:lnTo>
                    <a:pt x="1318441" y="3041"/>
                  </a:lnTo>
                  <a:cubicBezTo>
                    <a:pt x="1344776" y="-6489"/>
                    <a:pt x="1373875" y="7125"/>
                    <a:pt x="1383448" y="33460"/>
                  </a:cubicBezTo>
                  <a:cubicBezTo>
                    <a:pt x="1392977" y="59794"/>
                    <a:pt x="1379363" y="88894"/>
                    <a:pt x="1353029" y="98466"/>
                  </a:cubicBezTo>
                  <a:lnTo>
                    <a:pt x="68047" y="563891"/>
                  </a:lnTo>
                  <a:cubicBezTo>
                    <a:pt x="62346" y="565976"/>
                    <a:pt x="56518" y="566954"/>
                    <a:pt x="50775" y="566954"/>
                  </a:cubicBezTo>
                  <a:close/>
                </a:path>
              </a:pathLst>
            </a:custGeom>
            <a:solidFill>
              <a:srgbClr val="FFFFFF"/>
            </a:solidFill>
            <a:ln w="42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xmlns="" id="{04636620-B709-49A8-8D69-DA83069DC112}"/>
                </a:ext>
              </a:extLst>
            </p:cNvPr>
            <p:cNvSpPr/>
            <p:nvPr/>
          </p:nvSpPr>
          <p:spPr>
            <a:xfrm>
              <a:off x="5256855" y="5251049"/>
              <a:ext cx="455215" cy="502012"/>
            </a:xfrm>
            <a:custGeom>
              <a:avLst/>
              <a:gdLst>
                <a:gd name="connsiteX0" fmla="*/ 203759 w 455214"/>
                <a:gd name="connsiteY0" fmla="*/ 332436 h 502012"/>
                <a:gd name="connsiteX1" fmla="*/ 203759 w 455214"/>
                <a:gd name="connsiteY1" fmla="*/ 332436 h 502012"/>
                <a:gd name="connsiteX2" fmla="*/ 178871 w 455214"/>
                <a:gd name="connsiteY2" fmla="*/ 385615 h 502012"/>
                <a:gd name="connsiteX3" fmla="*/ 125692 w 455214"/>
                <a:gd name="connsiteY3" fmla="*/ 404887 h 502012"/>
                <a:gd name="connsiteX4" fmla="*/ 150282 w 455214"/>
                <a:gd name="connsiteY4" fmla="*/ 472744 h 502012"/>
                <a:gd name="connsiteX5" fmla="*/ 238559 w 455214"/>
                <a:gd name="connsiteY5" fmla="*/ 482103 h 502012"/>
                <a:gd name="connsiteX6" fmla="*/ 457701 w 455214"/>
                <a:gd name="connsiteY6" fmla="*/ 131503 h 502012"/>
                <a:gd name="connsiteX7" fmla="*/ 64855 w 455214"/>
                <a:gd name="connsiteY7" fmla="*/ 2554 h 502012"/>
                <a:gd name="connsiteX8" fmla="*/ 3039 w 455214"/>
                <a:gd name="connsiteY8" fmla="*/ 66241 h 502012"/>
                <a:gd name="connsiteX9" fmla="*/ 20184 w 455214"/>
                <a:gd name="connsiteY9" fmla="*/ 113635 h 502012"/>
                <a:gd name="connsiteX10" fmla="*/ 73363 w 455214"/>
                <a:gd name="connsiteY10" fmla="*/ 94362 h 502012"/>
                <a:gd name="connsiteX11" fmla="*/ 126542 w 455214"/>
                <a:gd name="connsiteY11" fmla="*/ 119251 h 502012"/>
                <a:gd name="connsiteX12" fmla="*/ 126542 w 455214"/>
                <a:gd name="connsiteY12" fmla="*/ 119251 h 502012"/>
                <a:gd name="connsiteX13" fmla="*/ 101655 w 455214"/>
                <a:gd name="connsiteY13" fmla="*/ 172430 h 502012"/>
                <a:gd name="connsiteX14" fmla="*/ 48475 w 455214"/>
                <a:gd name="connsiteY14" fmla="*/ 191702 h 502012"/>
                <a:gd name="connsiteX15" fmla="*/ 97358 w 455214"/>
                <a:gd name="connsiteY15" fmla="*/ 326692 h 502012"/>
                <a:gd name="connsiteX16" fmla="*/ 150537 w 455214"/>
                <a:gd name="connsiteY16" fmla="*/ 307420 h 502012"/>
                <a:gd name="connsiteX17" fmla="*/ 203759 w 455214"/>
                <a:gd name="connsiteY17" fmla="*/ 332436 h 502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55214" h="502012">
                  <a:moveTo>
                    <a:pt x="203759" y="332436"/>
                  </a:moveTo>
                  <a:lnTo>
                    <a:pt x="203759" y="332436"/>
                  </a:lnTo>
                  <a:cubicBezTo>
                    <a:pt x="211587" y="354005"/>
                    <a:pt x="200440" y="377829"/>
                    <a:pt x="178871" y="385615"/>
                  </a:cubicBezTo>
                  <a:lnTo>
                    <a:pt x="125692" y="404887"/>
                  </a:lnTo>
                  <a:lnTo>
                    <a:pt x="150282" y="472744"/>
                  </a:lnTo>
                  <a:cubicBezTo>
                    <a:pt x="164278" y="511458"/>
                    <a:pt x="216735" y="516989"/>
                    <a:pt x="238559" y="482103"/>
                  </a:cubicBezTo>
                  <a:lnTo>
                    <a:pt x="457701" y="131503"/>
                  </a:lnTo>
                  <a:lnTo>
                    <a:pt x="64855" y="2554"/>
                  </a:lnTo>
                  <a:cubicBezTo>
                    <a:pt x="25757" y="-10294"/>
                    <a:pt x="-10958" y="27569"/>
                    <a:pt x="3039" y="66241"/>
                  </a:cubicBezTo>
                  <a:lnTo>
                    <a:pt x="20184" y="113635"/>
                  </a:lnTo>
                  <a:lnTo>
                    <a:pt x="73363" y="94362"/>
                  </a:lnTo>
                  <a:cubicBezTo>
                    <a:pt x="94933" y="86534"/>
                    <a:pt x="118757" y="97681"/>
                    <a:pt x="126542" y="119251"/>
                  </a:cubicBezTo>
                  <a:lnTo>
                    <a:pt x="126542" y="119251"/>
                  </a:lnTo>
                  <a:cubicBezTo>
                    <a:pt x="134370" y="140820"/>
                    <a:pt x="123224" y="164644"/>
                    <a:pt x="101655" y="172430"/>
                  </a:cubicBezTo>
                  <a:lnTo>
                    <a:pt x="48475" y="191702"/>
                  </a:lnTo>
                  <a:lnTo>
                    <a:pt x="97358" y="326692"/>
                  </a:lnTo>
                  <a:lnTo>
                    <a:pt x="150537" y="307420"/>
                  </a:lnTo>
                  <a:cubicBezTo>
                    <a:pt x="172149" y="299719"/>
                    <a:pt x="195973" y="310908"/>
                    <a:pt x="203759" y="332436"/>
                  </a:cubicBezTo>
                  <a:close/>
                </a:path>
              </a:pathLst>
            </a:custGeom>
            <a:solidFill>
              <a:srgbClr val="FFFFFF"/>
            </a:solidFill>
            <a:ln w="42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xmlns="" id="{1945D488-66F0-424E-9F23-754006393E2B}"/>
                </a:ext>
              </a:extLst>
            </p:cNvPr>
            <p:cNvSpPr/>
            <p:nvPr/>
          </p:nvSpPr>
          <p:spPr>
            <a:xfrm>
              <a:off x="5971858" y="4437875"/>
              <a:ext cx="812579" cy="1514546"/>
            </a:xfrm>
            <a:custGeom>
              <a:avLst/>
              <a:gdLst>
                <a:gd name="connsiteX0" fmla="*/ 543918 w 812579"/>
                <a:gd name="connsiteY0" fmla="*/ 758719 h 1514545"/>
                <a:gd name="connsiteX1" fmla="*/ 816153 w 812579"/>
                <a:gd name="connsiteY1" fmla="*/ 198125 h 1514545"/>
                <a:gd name="connsiteX2" fmla="*/ 414331 w 812579"/>
                <a:gd name="connsiteY2" fmla="*/ 0 h 1514545"/>
                <a:gd name="connsiteX3" fmla="*/ 0 w 812579"/>
                <a:gd name="connsiteY3" fmla="*/ 213100 h 1514545"/>
                <a:gd name="connsiteX4" fmla="*/ 250155 w 812579"/>
                <a:gd name="connsiteY4" fmla="*/ 758719 h 1514545"/>
                <a:gd name="connsiteX5" fmla="*/ 0 w 812579"/>
                <a:gd name="connsiteY5" fmla="*/ 1304339 h 1514545"/>
                <a:gd name="connsiteX6" fmla="*/ 414331 w 812579"/>
                <a:gd name="connsiteY6" fmla="*/ 1517439 h 1514545"/>
                <a:gd name="connsiteX7" fmla="*/ 816153 w 812579"/>
                <a:gd name="connsiteY7" fmla="*/ 1319314 h 1514545"/>
                <a:gd name="connsiteX8" fmla="*/ 543918 w 812579"/>
                <a:gd name="connsiteY8" fmla="*/ 758719 h 1514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12579" h="1514545">
                  <a:moveTo>
                    <a:pt x="543918" y="758719"/>
                  </a:moveTo>
                  <a:cubicBezTo>
                    <a:pt x="543918" y="513372"/>
                    <a:pt x="654743" y="301037"/>
                    <a:pt x="816153" y="198125"/>
                  </a:cubicBezTo>
                  <a:cubicBezTo>
                    <a:pt x="710177" y="75047"/>
                    <a:pt x="569146" y="0"/>
                    <a:pt x="414331" y="0"/>
                  </a:cubicBezTo>
                  <a:cubicBezTo>
                    <a:pt x="253346" y="0"/>
                    <a:pt x="107295" y="81173"/>
                    <a:pt x="0" y="213100"/>
                  </a:cubicBezTo>
                  <a:cubicBezTo>
                    <a:pt x="149327" y="320735"/>
                    <a:pt x="250155" y="524730"/>
                    <a:pt x="250155" y="758719"/>
                  </a:cubicBezTo>
                  <a:cubicBezTo>
                    <a:pt x="250155" y="992708"/>
                    <a:pt x="149370" y="1196704"/>
                    <a:pt x="0" y="1304339"/>
                  </a:cubicBezTo>
                  <a:cubicBezTo>
                    <a:pt x="107295" y="1436266"/>
                    <a:pt x="253346" y="1517439"/>
                    <a:pt x="414331" y="1517439"/>
                  </a:cubicBezTo>
                  <a:cubicBezTo>
                    <a:pt x="569146" y="1517439"/>
                    <a:pt x="710135" y="1442392"/>
                    <a:pt x="816153" y="1319314"/>
                  </a:cubicBezTo>
                  <a:cubicBezTo>
                    <a:pt x="654743" y="1216444"/>
                    <a:pt x="543918" y="1004067"/>
                    <a:pt x="543918" y="758719"/>
                  </a:cubicBezTo>
                  <a:close/>
                </a:path>
              </a:pathLst>
            </a:custGeom>
            <a:solidFill>
              <a:srgbClr val="F9B59E"/>
            </a:solidFill>
            <a:ln w="118200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xmlns="" id="{BC592E17-311A-4221-BB0E-BAFE77952E61}"/>
                </a:ext>
              </a:extLst>
            </p:cNvPr>
            <p:cNvSpPr/>
            <p:nvPr/>
          </p:nvSpPr>
          <p:spPr>
            <a:xfrm>
              <a:off x="6322331" y="4688115"/>
              <a:ext cx="110613" cy="242498"/>
            </a:xfrm>
            <a:custGeom>
              <a:avLst/>
              <a:gdLst>
                <a:gd name="connsiteX0" fmla="*/ 110868 w 110612"/>
                <a:gd name="connsiteY0" fmla="*/ 122015 h 242497"/>
                <a:gd name="connsiteX1" fmla="*/ 55434 w 110612"/>
                <a:gd name="connsiteY1" fmla="*/ 244029 h 242497"/>
                <a:gd name="connsiteX2" fmla="*/ 0 w 110612"/>
                <a:gd name="connsiteY2" fmla="*/ 122015 h 242497"/>
                <a:gd name="connsiteX3" fmla="*/ 55434 w 110612"/>
                <a:gd name="connsiteY3" fmla="*/ 0 h 242497"/>
                <a:gd name="connsiteX4" fmla="*/ 110868 w 110612"/>
                <a:gd name="connsiteY4" fmla="*/ 122015 h 242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612" h="242497">
                  <a:moveTo>
                    <a:pt x="110868" y="122015"/>
                  </a:moveTo>
                  <a:cubicBezTo>
                    <a:pt x="110868" y="189401"/>
                    <a:pt x="86049" y="244029"/>
                    <a:pt x="55434" y="244029"/>
                  </a:cubicBezTo>
                  <a:cubicBezTo>
                    <a:pt x="24819" y="244029"/>
                    <a:pt x="0" y="189402"/>
                    <a:pt x="0" y="122015"/>
                  </a:cubicBezTo>
                  <a:cubicBezTo>
                    <a:pt x="0" y="54628"/>
                    <a:pt x="24819" y="0"/>
                    <a:pt x="55434" y="0"/>
                  </a:cubicBezTo>
                  <a:cubicBezTo>
                    <a:pt x="86049" y="0"/>
                    <a:pt x="110868" y="54628"/>
                    <a:pt x="110868" y="122015"/>
                  </a:cubicBezTo>
                  <a:close/>
                </a:path>
              </a:pathLst>
            </a:custGeom>
            <a:solidFill>
              <a:srgbClr val="FFFFFF"/>
            </a:solidFill>
            <a:ln w="42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xmlns="" id="{E650B37F-274F-4C7A-9511-595AA1B8A8E5}"/>
                </a:ext>
              </a:extLst>
            </p:cNvPr>
            <p:cNvSpPr/>
            <p:nvPr/>
          </p:nvSpPr>
          <p:spPr>
            <a:xfrm>
              <a:off x="6322331" y="5393485"/>
              <a:ext cx="110613" cy="242498"/>
            </a:xfrm>
            <a:custGeom>
              <a:avLst/>
              <a:gdLst>
                <a:gd name="connsiteX0" fmla="*/ 110868 w 110612"/>
                <a:gd name="connsiteY0" fmla="*/ 122014 h 242497"/>
                <a:gd name="connsiteX1" fmla="*/ 55434 w 110612"/>
                <a:gd name="connsiteY1" fmla="*/ 244029 h 242497"/>
                <a:gd name="connsiteX2" fmla="*/ 0 w 110612"/>
                <a:gd name="connsiteY2" fmla="*/ 122014 h 242497"/>
                <a:gd name="connsiteX3" fmla="*/ 55434 w 110612"/>
                <a:gd name="connsiteY3" fmla="*/ 0 h 242497"/>
                <a:gd name="connsiteX4" fmla="*/ 110868 w 110612"/>
                <a:gd name="connsiteY4" fmla="*/ 122014 h 242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612" h="242497">
                  <a:moveTo>
                    <a:pt x="110868" y="122014"/>
                  </a:moveTo>
                  <a:cubicBezTo>
                    <a:pt x="110868" y="189401"/>
                    <a:pt x="86049" y="244029"/>
                    <a:pt x="55434" y="244029"/>
                  </a:cubicBezTo>
                  <a:cubicBezTo>
                    <a:pt x="24819" y="244029"/>
                    <a:pt x="0" y="189401"/>
                    <a:pt x="0" y="122014"/>
                  </a:cubicBezTo>
                  <a:cubicBezTo>
                    <a:pt x="0" y="54628"/>
                    <a:pt x="24819" y="0"/>
                    <a:pt x="55434" y="0"/>
                  </a:cubicBezTo>
                  <a:cubicBezTo>
                    <a:pt x="86049" y="0"/>
                    <a:pt x="110868" y="54627"/>
                    <a:pt x="110868" y="122014"/>
                  </a:cubicBezTo>
                  <a:close/>
                </a:path>
              </a:pathLst>
            </a:custGeom>
            <a:solidFill>
              <a:srgbClr val="FFFFFF"/>
            </a:solidFill>
            <a:ln w="42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xmlns="" id="{BFA0F9E5-154C-464B-BA3C-4589130CF995}"/>
                </a:ext>
              </a:extLst>
            </p:cNvPr>
            <p:cNvSpPr/>
            <p:nvPr/>
          </p:nvSpPr>
          <p:spPr>
            <a:xfrm>
              <a:off x="6262047" y="3956666"/>
              <a:ext cx="472232" cy="480741"/>
            </a:xfrm>
            <a:custGeom>
              <a:avLst/>
              <a:gdLst>
                <a:gd name="connsiteX0" fmla="*/ 35481 w 472232"/>
                <a:gd name="connsiteY0" fmla="*/ 481209 h 480740"/>
                <a:gd name="connsiteX1" fmla="*/ 0 w 472232"/>
                <a:gd name="connsiteY1" fmla="*/ 208505 h 480740"/>
                <a:gd name="connsiteX2" fmla="*/ 197784 w 472232"/>
                <a:gd name="connsiteY2" fmla="*/ 0 h 480740"/>
                <a:gd name="connsiteX3" fmla="*/ 474657 w 472232"/>
                <a:gd name="connsiteY3" fmla="*/ 133076 h 480740"/>
                <a:gd name="connsiteX4" fmla="*/ 237350 w 472232"/>
                <a:gd name="connsiteY4" fmla="*/ 240626 h 480740"/>
                <a:gd name="connsiteX5" fmla="*/ 110826 w 472232"/>
                <a:gd name="connsiteY5" fmla="*/ 482910 h 480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2232" h="480740">
                  <a:moveTo>
                    <a:pt x="35481" y="481209"/>
                  </a:moveTo>
                  <a:lnTo>
                    <a:pt x="0" y="208505"/>
                  </a:lnTo>
                  <a:lnTo>
                    <a:pt x="197784" y="0"/>
                  </a:lnTo>
                  <a:lnTo>
                    <a:pt x="474657" y="133076"/>
                  </a:lnTo>
                  <a:lnTo>
                    <a:pt x="237350" y="240626"/>
                  </a:lnTo>
                  <a:lnTo>
                    <a:pt x="110826" y="482910"/>
                  </a:lnTo>
                  <a:close/>
                </a:path>
              </a:pathLst>
            </a:custGeom>
            <a:solidFill>
              <a:srgbClr val="FFFFFF"/>
            </a:solidFill>
            <a:ln w="42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xmlns="" id="{BE1E36C6-EE5D-43AD-BDA2-53AC7A8DC1A2}"/>
                </a:ext>
              </a:extLst>
            </p:cNvPr>
            <p:cNvSpPr/>
            <p:nvPr/>
          </p:nvSpPr>
          <p:spPr>
            <a:xfrm>
              <a:off x="5192529" y="3949391"/>
              <a:ext cx="2059102" cy="2054847"/>
            </a:xfrm>
            <a:custGeom>
              <a:avLst/>
              <a:gdLst>
                <a:gd name="connsiteX0" fmla="*/ 2032828 w 2059101"/>
                <a:gd name="connsiteY0" fmla="*/ 855378 h 2054847"/>
                <a:gd name="connsiteX1" fmla="*/ 1495505 w 2059101"/>
                <a:gd name="connsiteY1" fmla="*/ 560978 h 2054847"/>
                <a:gd name="connsiteX2" fmla="*/ 1147670 w 2059101"/>
                <a:gd name="connsiteY2" fmla="*/ 422371 h 2054847"/>
                <a:gd name="connsiteX3" fmla="*/ 1242584 w 2059101"/>
                <a:gd name="connsiteY3" fmla="*/ 240583 h 2054847"/>
                <a:gd name="connsiteX4" fmla="*/ 1479934 w 2059101"/>
                <a:gd name="connsiteY4" fmla="*/ 133076 h 2054847"/>
                <a:gd name="connsiteX5" fmla="*/ 1203019 w 2059101"/>
                <a:gd name="connsiteY5" fmla="*/ 0 h 2054847"/>
                <a:gd name="connsiteX6" fmla="*/ 1005234 w 2059101"/>
                <a:gd name="connsiteY6" fmla="*/ 208505 h 2054847"/>
                <a:gd name="connsiteX7" fmla="*/ 1034121 w 2059101"/>
                <a:gd name="connsiteY7" fmla="*/ 430582 h 2054847"/>
                <a:gd name="connsiteX8" fmla="*/ 669184 w 2059101"/>
                <a:gd name="connsiteY8" fmla="*/ 656998 h 2054847"/>
                <a:gd name="connsiteX9" fmla="*/ 656421 w 2059101"/>
                <a:gd name="connsiteY9" fmla="*/ 702094 h 2054847"/>
                <a:gd name="connsiteX10" fmla="*/ 680458 w 2059101"/>
                <a:gd name="connsiteY10" fmla="*/ 742298 h 2054847"/>
                <a:gd name="connsiteX11" fmla="*/ 905342 w 2059101"/>
                <a:gd name="connsiteY11" fmla="*/ 1209765 h 2054847"/>
                <a:gd name="connsiteX12" fmla="*/ 876796 w 2059101"/>
                <a:gd name="connsiteY12" fmla="*/ 1220103 h 2054847"/>
                <a:gd name="connsiteX13" fmla="*/ 794304 w 2059101"/>
                <a:gd name="connsiteY13" fmla="*/ 992325 h 2054847"/>
                <a:gd name="connsiteX14" fmla="*/ 729298 w 2059101"/>
                <a:gd name="connsiteY14" fmla="*/ 961907 h 2054847"/>
                <a:gd name="connsiteX15" fmla="*/ 698879 w 2059101"/>
                <a:gd name="connsiteY15" fmla="*/ 1026913 h 2054847"/>
                <a:gd name="connsiteX16" fmla="*/ 781371 w 2059101"/>
                <a:gd name="connsiteY16" fmla="*/ 1254691 h 2054847"/>
                <a:gd name="connsiteX17" fmla="*/ 654166 w 2059101"/>
                <a:gd name="connsiteY17" fmla="*/ 1300765 h 2054847"/>
                <a:gd name="connsiteX18" fmla="*/ 602306 w 2059101"/>
                <a:gd name="connsiteY18" fmla="*/ 1157649 h 2054847"/>
                <a:gd name="connsiteX19" fmla="*/ 537299 w 2059101"/>
                <a:gd name="connsiteY19" fmla="*/ 1127231 h 2054847"/>
                <a:gd name="connsiteX20" fmla="*/ 506881 w 2059101"/>
                <a:gd name="connsiteY20" fmla="*/ 1192237 h 2054847"/>
                <a:gd name="connsiteX21" fmla="*/ 558741 w 2059101"/>
                <a:gd name="connsiteY21" fmla="*/ 1335353 h 2054847"/>
                <a:gd name="connsiteX22" fmla="*/ 379506 w 2059101"/>
                <a:gd name="connsiteY22" fmla="*/ 1400274 h 2054847"/>
                <a:gd name="connsiteX23" fmla="*/ 64855 w 2059101"/>
                <a:gd name="connsiteY23" fmla="*/ 1296979 h 2054847"/>
                <a:gd name="connsiteX24" fmla="*/ 3039 w 2059101"/>
                <a:gd name="connsiteY24" fmla="*/ 1360666 h 2054847"/>
                <a:gd name="connsiteX25" fmla="*/ 20184 w 2059101"/>
                <a:gd name="connsiteY25" fmla="*/ 1408060 h 2054847"/>
                <a:gd name="connsiteX26" fmla="*/ 73363 w 2059101"/>
                <a:gd name="connsiteY26" fmla="*/ 1388788 h 2054847"/>
                <a:gd name="connsiteX27" fmla="*/ 126542 w 2059101"/>
                <a:gd name="connsiteY27" fmla="*/ 1413675 h 2054847"/>
                <a:gd name="connsiteX28" fmla="*/ 126542 w 2059101"/>
                <a:gd name="connsiteY28" fmla="*/ 1413675 h 2054847"/>
                <a:gd name="connsiteX29" fmla="*/ 101655 w 2059101"/>
                <a:gd name="connsiteY29" fmla="*/ 1466855 h 2054847"/>
                <a:gd name="connsiteX30" fmla="*/ 48475 w 2059101"/>
                <a:gd name="connsiteY30" fmla="*/ 1486127 h 2054847"/>
                <a:gd name="connsiteX31" fmla="*/ 97358 w 2059101"/>
                <a:gd name="connsiteY31" fmla="*/ 1621117 h 2054847"/>
                <a:gd name="connsiteX32" fmla="*/ 150537 w 2059101"/>
                <a:gd name="connsiteY32" fmla="*/ 1601845 h 2054847"/>
                <a:gd name="connsiteX33" fmla="*/ 203716 w 2059101"/>
                <a:gd name="connsiteY33" fmla="*/ 1626733 h 2054847"/>
                <a:gd name="connsiteX34" fmla="*/ 178828 w 2059101"/>
                <a:gd name="connsiteY34" fmla="*/ 1679912 h 2054847"/>
                <a:gd name="connsiteX35" fmla="*/ 125649 w 2059101"/>
                <a:gd name="connsiteY35" fmla="*/ 1699184 h 2054847"/>
                <a:gd name="connsiteX36" fmla="*/ 150239 w 2059101"/>
                <a:gd name="connsiteY36" fmla="*/ 1767041 h 2054847"/>
                <a:gd name="connsiteX37" fmla="*/ 238517 w 2059101"/>
                <a:gd name="connsiteY37" fmla="*/ 1776401 h 2054847"/>
                <a:gd name="connsiteX38" fmla="*/ 414051 w 2059101"/>
                <a:gd name="connsiteY38" fmla="*/ 1495572 h 2054847"/>
                <a:gd name="connsiteX39" fmla="*/ 593286 w 2059101"/>
                <a:gd name="connsiteY39" fmla="*/ 1430650 h 2054847"/>
                <a:gd name="connsiteX40" fmla="*/ 649827 w 2059101"/>
                <a:gd name="connsiteY40" fmla="*/ 1586700 h 2054847"/>
                <a:gd name="connsiteX41" fmla="*/ 697560 w 2059101"/>
                <a:gd name="connsiteY41" fmla="*/ 1620181 h 2054847"/>
                <a:gd name="connsiteX42" fmla="*/ 714833 w 2059101"/>
                <a:gd name="connsiteY42" fmla="*/ 1617118 h 2054847"/>
                <a:gd name="connsiteX43" fmla="*/ 745252 w 2059101"/>
                <a:gd name="connsiteY43" fmla="*/ 1552112 h 2054847"/>
                <a:gd name="connsiteX44" fmla="*/ 688711 w 2059101"/>
                <a:gd name="connsiteY44" fmla="*/ 1396062 h 2054847"/>
                <a:gd name="connsiteX45" fmla="*/ 815916 w 2059101"/>
                <a:gd name="connsiteY45" fmla="*/ 1349988 h 2054847"/>
                <a:gd name="connsiteX46" fmla="*/ 863990 w 2059101"/>
                <a:gd name="connsiteY46" fmla="*/ 1482723 h 2054847"/>
                <a:gd name="connsiteX47" fmla="*/ 680415 w 2059101"/>
                <a:gd name="connsiteY47" fmla="*/ 1737431 h 2054847"/>
                <a:gd name="connsiteX48" fmla="*/ 656378 w 2059101"/>
                <a:gd name="connsiteY48" fmla="*/ 1777635 h 2054847"/>
                <a:gd name="connsiteX49" fmla="*/ 669141 w 2059101"/>
                <a:gd name="connsiteY49" fmla="*/ 1822731 h 2054847"/>
                <a:gd name="connsiteX50" fmla="*/ 1129334 w 2059101"/>
                <a:gd name="connsiteY50" fmla="*/ 2057655 h 2054847"/>
                <a:gd name="connsiteX51" fmla="*/ 1575954 w 2059101"/>
                <a:gd name="connsiteY51" fmla="*/ 1838982 h 2054847"/>
                <a:gd name="connsiteX52" fmla="*/ 1589653 w 2059101"/>
                <a:gd name="connsiteY52" fmla="*/ 1791759 h 2054847"/>
                <a:gd name="connsiteX53" fmla="*/ 1562936 w 2059101"/>
                <a:gd name="connsiteY53" fmla="*/ 1750492 h 2054847"/>
                <a:gd name="connsiteX54" fmla="*/ 1333627 w 2059101"/>
                <a:gd name="connsiteY54" fmla="*/ 1388490 h 2054847"/>
                <a:gd name="connsiteX55" fmla="*/ 1387104 w 2059101"/>
                <a:gd name="connsiteY55" fmla="*/ 1536116 h 2054847"/>
                <a:gd name="connsiteX56" fmla="*/ 1434838 w 2059101"/>
                <a:gd name="connsiteY56" fmla="*/ 1569597 h 2054847"/>
                <a:gd name="connsiteX57" fmla="*/ 1452111 w 2059101"/>
                <a:gd name="connsiteY57" fmla="*/ 1566534 h 2054847"/>
                <a:gd name="connsiteX58" fmla="*/ 1482529 w 2059101"/>
                <a:gd name="connsiteY58" fmla="*/ 1501528 h 2054847"/>
                <a:gd name="connsiteX59" fmla="*/ 1356686 w 2059101"/>
                <a:gd name="connsiteY59" fmla="*/ 1154118 h 2054847"/>
                <a:gd name="connsiteX60" fmla="*/ 1614329 w 2059101"/>
                <a:gd name="connsiteY60" fmla="*/ 1060778 h 2054847"/>
                <a:gd name="connsiteX61" fmla="*/ 1754892 w 2059101"/>
                <a:gd name="connsiteY61" fmla="*/ 1448816 h 2054847"/>
                <a:gd name="connsiteX62" fmla="*/ 2032828 w 2059101"/>
                <a:gd name="connsiteY62" fmla="*/ 855378 h 2054847"/>
                <a:gd name="connsiteX63" fmla="*/ 1343370 w 2059101"/>
                <a:gd name="connsiteY63" fmla="*/ 1051120 h 2054847"/>
                <a:gd name="connsiteX64" fmla="*/ 1509076 w 2059101"/>
                <a:gd name="connsiteY64" fmla="*/ 770206 h 2054847"/>
                <a:gd name="connsiteX65" fmla="*/ 1579826 w 2059101"/>
                <a:gd name="connsiteY65" fmla="*/ 965481 h 2054847"/>
                <a:gd name="connsiteX66" fmla="*/ 1343370 w 2059101"/>
                <a:gd name="connsiteY66" fmla="*/ 1051120 h 2054847"/>
                <a:gd name="connsiteX67" fmla="*/ 1683760 w 2059101"/>
                <a:gd name="connsiteY67" fmla="*/ 805517 h 2054847"/>
                <a:gd name="connsiteX68" fmla="*/ 1605777 w 2059101"/>
                <a:gd name="connsiteY68" fmla="*/ 769015 h 2054847"/>
                <a:gd name="connsiteX69" fmla="*/ 1642280 w 2059101"/>
                <a:gd name="connsiteY69" fmla="*/ 691033 h 2054847"/>
                <a:gd name="connsiteX70" fmla="*/ 1720262 w 2059101"/>
                <a:gd name="connsiteY70" fmla="*/ 727535 h 2054847"/>
                <a:gd name="connsiteX71" fmla="*/ 1683760 w 2059101"/>
                <a:gd name="connsiteY71" fmla="*/ 805517 h 2054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2059101" h="2054847">
                  <a:moveTo>
                    <a:pt x="2032828" y="855378"/>
                  </a:moveTo>
                  <a:cubicBezTo>
                    <a:pt x="1952421" y="633344"/>
                    <a:pt x="1719964" y="510266"/>
                    <a:pt x="1495505" y="560978"/>
                  </a:cubicBezTo>
                  <a:cubicBezTo>
                    <a:pt x="1393060" y="474912"/>
                    <a:pt x="1272960" y="426668"/>
                    <a:pt x="1147670" y="422371"/>
                  </a:cubicBezTo>
                  <a:lnTo>
                    <a:pt x="1242584" y="240583"/>
                  </a:lnTo>
                  <a:lnTo>
                    <a:pt x="1479934" y="133076"/>
                  </a:lnTo>
                  <a:lnTo>
                    <a:pt x="1203019" y="0"/>
                  </a:lnTo>
                  <a:lnTo>
                    <a:pt x="1005234" y="208505"/>
                  </a:lnTo>
                  <a:lnTo>
                    <a:pt x="1034121" y="430582"/>
                  </a:lnTo>
                  <a:cubicBezTo>
                    <a:pt x="896621" y="455342"/>
                    <a:pt x="769544" y="533580"/>
                    <a:pt x="669184" y="656998"/>
                  </a:cubicBezTo>
                  <a:cubicBezTo>
                    <a:pt x="658888" y="669633"/>
                    <a:pt x="654294" y="685928"/>
                    <a:pt x="656421" y="702094"/>
                  </a:cubicBezTo>
                  <a:cubicBezTo>
                    <a:pt x="658548" y="718218"/>
                    <a:pt x="667269" y="732768"/>
                    <a:pt x="680458" y="742298"/>
                  </a:cubicBezTo>
                  <a:cubicBezTo>
                    <a:pt x="812811" y="837680"/>
                    <a:pt x="897429" y="1014873"/>
                    <a:pt x="905342" y="1209765"/>
                  </a:cubicBezTo>
                  <a:lnTo>
                    <a:pt x="876796" y="1220103"/>
                  </a:lnTo>
                  <a:lnTo>
                    <a:pt x="794304" y="992325"/>
                  </a:lnTo>
                  <a:cubicBezTo>
                    <a:pt x="784774" y="965991"/>
                    <a:pt x="755675" y="952377"/>
                    <a:pt x="729298" y="961907"/>
                  </a:cubicBezTo>
                  <a:cubicBezTo>
                    <a:pt x="702963" y="971437"/>
                    <a:pt x="689307" y="1000536"/>
                    <a:pt x="698879" y="1026913"/>
                  </a:cubicBezTo>
                  <a:lnTo>
                    <a:pt x="781371" y="1254691"/>
                  </a:lnTo>
                  <a:lnTo>
                    <a:pt x="654166" y="1300765"/>
                  </a:lnTo>
                  <a:lnTo>
                    <a:pt x="602306" y="1157649"/>
                  </a:lnTo>
                  <a:cubicBezTo>
                    <a:pt x="592776" y="1131315"/>
                    <a:pt x="563676" y="1117658"/>
                    <a:pt x="537299" y="1127231"/>
                  </a:cubicBezTo>
                  <a:cubicBezTo>
                    <a:pt x="510965" y="1136760"/>
                    <a:pt x="497308" y="1165860"/>
                    <a:pt x="506881" y="1192237"/>
                  </a:cubicBezTo>
                  <a:lnTo>
                    <a:pt x="558741" y="1335353"/>
                  </a:lnTo>
                  <a:lnTo>
                    <a:pt x="379506" y="1400274"/>
                  </a:lnTo>
                  <a:lnTo>
                    <a:pt x="64855" y="1296979"/>
                  </a:lnTo>
                  <a:cubicBezTo>
                    <a:pt x="25757" y="1284131"/>
                    <a:pt x="-10958" y="1321995"/>
                    <a:pt x="3039" y="1360666"/>
                  </a:cubicBezTo>
                  <a:lnTo>
                    <a:pt x="20184" y="1408060"/>
                  </a:lnTo>
                  <a:lnTo>
                    <a:pt x="73363" y="1388788"/>
                  </a:lnTo>
                  <a:cubicBezTo>
                    <a:pt x="94933" y="1380960"/>
                    <a:pt x="118757" y="1392106"/>
                    <a:pt x="126542" y="1413675"/>
                  </a:cubicBezTo>
                  <a:lnTo>
                    <a:pt x="126542" y="1413675"/>
                  </a:lnTo>
                  <a:cubicBezTo>
                    <a:pt x="134370" y="1435245"/>
                    <a:pt x="123224" y="1459069"/>
                    <a:pt x="101655" y="1466855"/>
                  </a:cubicBezTo>
                  <a:lnTo>
                    <a:pt x="48475" y="1486127"/>
                  </a:lnTo>
                  <a:lnTo>
                    <a:pt x="97358" y="1621117"/>
                  </a:lnTo>
                  <a:lnTo>
                    <a:pt x="150537" y="1601845"/>
                  </a:lnTo>
                  <a:cubicBezTo>
                    <a:pt x="172106" y="1594017"/>
                    <a:pt x="195931" y="1605163"/>
                    <a:pt x="203716" y="1626733"/>
                  </a:cubicBezTo>
                  <a:cubicBezTo>
                    <a:pt x="211544" y="1648303"/>
                    <a:pt x="200398" y="1672127"/>
                    <a:pt x="178828" y="1679912"/>
                  </a:cubicBezTo>
                  <a:lnTo>
                    <a:pt x="125649" y="1699184"/>
                  </a:lnTo>
                  <a:lnTo>
                    <a:pt x="150239" y="1767041"/>
                  </a:lnTo>
                  <a:cubicBezTo>
                    <a:pt x="164236" y="1805756"/>
                    <a:pt x="216692" y="1811286"/>
                    <a:pt x="238517" y="1776401"/>
                  </a:cubicBezTo>
                  <a:lnTo>
                    <a:pt x="414051" y="1495572"/>
                  </a:lnTo>
                  <a:lnTo>
                    <a:pt x="593286" y="1430650"/>
                  </a:lnTo>
                  <a:lnTo>
                    <a:pt x="649827" y="1586700"/>
                  </a:lnTo>
                  <a:cubicBezTo>
                    <a:pt x="657314" y="1607333"/>
                    <a:pt x="676799" y="1620181"/>
                    <a:pt x="697560" y="1620181"/>
                  </a:cubicBezTo>
                  <a:cubicBezTo>
                    <a:pt x="703304" y="1620181"/>
                    <a:pt x="709132" y="1619203"/>
                    <a:pt x="714833" y="1617118"/>
                  </a:cubicBezTo>
                  <a:cubicBezTo>
                    <a:pt x="741167" y="1607588"/>
                    <a:pt x="754824" y="1578489"/>
                    <a:pt x="745252" y="1552112"/>
                  </a:cubicBezTo>
                  <a:lnTo>
                    <a:pt x="688711" y="1396062"/>
                  </a:lnTo>
                  <a:lnTo>
                    <a:pt x="815916" y="1349988"/>
                  </a:lnTo>
                  <a:lnTo>
                    <a:pt x="863990" y="1482723"/>
                  </a:lnTo>
                  <a:cubicBezTo>
                    <a:pt x="825446" y="1588699"/>
                    <a:pt x="762014" y="1678636"/>
                    <a:pt x="680415" y="1737431"/>
                  </a:cubicBezTo>
                  <a:cubicBezTo>
                    <a:pt x="667184" y="1746960"/>
                    <a:pt x="658506" y="1761510"/>
                    <a:pt x="656378" y="1777635"/>
                  </a:cubicBezTo>
                  <a:cubicBezTo>
                    <a:pt x="654251" y="1793801"/>
                    <a:pt x="658846" y="1810095"/>
                    <a:pt x="669141" y="1822731"/>
                  </a:cubicBezTo>
                  <a:cubicBezTo>
                    <a:pt x="792347" y="1974228"/>
                    <a:pt x="955799" y="2057655"/>
                    <a:pt x="1129334" y="2057655"/>
                  </a:cubicBezTo>
                  <a:cubicBezTo>
                    <a:pt x="1295891" y="2057655"/>
                    <a:pt x="1454493" y="1979971"/>
                    <a:pt x="1575954" y="1838982"/>
                  </a:cubicBezTo>
                  <a:cubicBezTo>
                    <a:pt x="1587143" y="1825964"/>
                    <a:pt x="1592164" y="1808734"/>
                    <a:pt x="1589653" y="1791759"/>
                  </a:cubicBezTo>
                  <a:cubicBezTo>
                    <a:pt x="1587143" y="1774784"/>
                    <a:pt x="1577401" y="1759723"/>
                    <a:pt x="1562936" y="1750492"/>
                  </a:cubicBezTo>
                  <a:cubicBezTo>
                    <a:pt x="1449260" y="1678040"/>
                    <a:pt x="1366386" y="1543858"/>
                    <a:pt x="1333627" y="1388490"/>
                  </a:cubicBezTo>
                  <a:lnTo>
                    <a:pt x="1387104" y="1536116"/>
                  </a:lnTo>
                  <a:cubicBezTo>
                    <a:pt x="1394592" y="1556749"/>
                    <a:pt x="1414077" y="1569597"/>
                    <a:pt x="1434838" y="1569597"/>
                  </a:cubicBezTo>
                  <a:cubicBezTo>
                    <a:pt x="1440581" y="1569597"/>
                    <a:pt x="1446410" y="1568619"/>
                    <a:pt x="1452111" y="1566534"/>
                  </a:cubicBezTo>
                  <a:cubicBezTo>
                    <a:pt x="1478445" y="1557004"/>
                    <a:pt x="1492101" y="1527904"/>
                    <a:pt x="1482529" y="1501528"/>
                  </a:cubicBezTo>
                  <a:lnTo>
                    <a:pt x="1356686" y="1154118"/>
                  </a:lnTo>
                  <a:lnTo>
                    <a:pt x="1614329" y="1060778"/>
                  </a:lnTo>
                  <a:lnTo>
                    <a:pt x="1754892" y="1448816"/>
                  </a:lnTo>
                  <a:cubicBezTo>
                    <a:pt x="1995560" y="1361773"/>
                    <a:pt x="2120000" y="1096046"/>
                    <a:pt x="2032828" y="855378"/>
                  </a:cubicBezTo>
                  <a:close/>
                  <a:moveTo>
                    <a:pt x="1343370" y="1051120"/>
                  </a:moveTo>
                  <a:cubicBezTo>
                    <a:pt x="1374299" y="938040"/>
                    <a:pt x="1432158" y="838786"/>
                    <a:pt x="1509076" y="770206"/>
                  </a:cubicBezTo>
                  <a:lnTo>
                    <a:pt x="1579826" y="965481"/>
                  </a:lnTo>
                  <a:lnTo>
                    <a:pt x="1343370" y="1051120"/>
                  </a:lnTo>
                  <a:close/>
                  <a:moveTo>
                    <a:pt x="1683760" y="805517"/>
                  </a:moveTo>
                  <a:cubicBezTo>
                    <a:pt x="1652150" y="816961"/>
                    <a:pt x="1617222" y="800625"/>
                    <a:pt x="1605777" y="769015"/>
                  </a:cubicBezTo>
                  <a:cubicBezTo>
                    <a:pt x="1594333" y="737405"/>
                    <a:pt x="1610670" y="702477"/>
                    <a:pt x="1642280" y="691033"/>
                  </a:cubicBezTo>
                  <a:cubicBezTo>
                    <a:pt x="1673890" y="679589"/>
                    <a:pt x="1708818" y="695925"/>
                    <a:pt x="1720262" y="727535"/>
                  </a:cubicBezTo>
                  <a:cubicBezTo>
                    <a:pt x="1731706" y="759145"/>
                    <a:pt x="1715369" y="794073"/>
                    <a:pt x="1683760" y="805517"/>
                  </a:cubicBezTo>
                  <a:close/>
                </a:path>
              </a:pathLst>
            </a:custGeom>
            <a:noFill/>
            <a:ln w="42505" cap="rnd">
              <a:solidFill>
                <a:srgbClr val="23181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xmlns="" id="{2BD80713-966F-44AE-AD53-073DB53F6594}"/>
                </a:ext>
              </a:extLst>
            </p:cNvPr>
            <p:cNvSpPr/>
            <p:nvPr/>
          </p:nvSpPr>
          <p:spPr>
            <a:xfrm>
              <a:off x="5432492" y="4487523"/>
              <a:ext cx="119122" cy="119122"/>
            </a:xfrm>
            <a:custGeom>
              <a:avLst/>
              <a:gdLst>
                <a:gd name="connsiteX0" fmla="*/ 119802 w 119121"/>
                <a:gd name="connsiteY0" fmla="*/ 59901 h 119121"/>
                <a:gd name="connsiteX1" fmla="*/ 59901 w 119121"/>
                <a:gd name="connsiteY1" fmla="*/ 119802 h 119121"/>
                <a:gd name="connsiteX2" fmla="*/ 0 w 119121"/>
                <a:gd name="connsiteY2" fmla="*/ 59901 h 119121"/>
                <a:gd name="connsiteX3" fmla="*/ 59901 w 119121"/>
                <a:gd name="connsiteY3" fmla="*/ 0 h 119121"/>
                <a:gd name="connsiteX4" fmla="*/ 119802 w 119121"/>
                <a:gd name="connsiteY4" fmla="*/ 59901 h 119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121" h="119121">
                  <a:moveTo>
                    <a:pt x="119802" y="59901"/>
                  </a:moveTo>
                  <a:cubicBezTo>
                    <a:pt x="119802" y="92983"/>
                    <a:pt x="92984" y="119802"/>
                    <a:pt x="59901" y="119802"/>
                  </a:cubicBezTo>
                  <a:cubicBezTo>
                    <a:pt x="26819" y="119802"/>
                    <a:pt x="0" y="92983"/>
                    <a:pt x="0" y="59901"/>
                  </a:cubicBezTo>
                  <a:cubicBezTo>
                    <a:pt x="0" y="26819"/>
                    <a:pt x="26819" y="0"/>
                    <a:pt x="59901" y="0"/>
                  </a:cubicBezTo>
                  <a:cubicBezTo>
                    <a:pt x="92984" y="0"/>
                    <a:pt x="119802" y="26819"/>
                    <a:pt x="119802" y="59901"/>
                  </a:cubicBezTo>
                  <a:close/>
                </a:path>
              </a:pathLst>
            </a:custGeom>
            <a:noFill/>
            <a:ln w="29916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xmlns="" id="{B234435F-22E3-4845-999F-E6634D59BDC2}"/>
                </a:ext>
              </a:extLst>
            </p:cNvPr>
            <p:cNvSpPr/>
            <p:nvPr/>
          </p:nvSpPr>
          <p:spPr>
            <a:xfrm>
              <a:off x="5884772" y="4014780"/>
              <a:ext cx="119122" cy="119122"/>
            </a:xfrm>
            <a:custGeom>
              <a:avLst/>
              <a:gdLst>
                <a:gd name="connsiteX0" fmla="*/ 119802 w 119121"/>
                <a:gd name="connsiteY0" fmla="*/ 59901 h 119121"/>
                <a:gd name="connsiteX1" fmla="*/ 59901 w 119121"/>
                <a:gd name="connsiteY1" fmla="*/ 119802 h 119121"/>
                <a:gd name="connsiteX2" fmla="*/ 0 w 119121"/>
                <a:gd name="connsiteY2" fmla="*/ 59901 h 119121"/>
                <a:gd name="connsiteX3" fmla="*/ 59901 w 119121"/>
                <a:gd name="connsiteY3" fmla="*/ 0 h 119121"/>
                <a:gd name="connsiteX4" fmla="*/ 119802 w 119121"/>
                <a:gd name="connsiteY4" fmla="*/ 59901 h 119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121" h="119121">
                  <a:moveTo>
                    <a:pt x="119802" y="59901"/>
                  </a:moveTo>
                  <a:cubicBezTo>
                    <a:pt x="119802" y="92984"/>
                    <a:pt x="92984" y="119802"/>
                    <a:pt x="59901" y="119802"/>
                  </a:cubicBezTo>
                  <a:cubicBezTo>
                    <a:pt x="26819" y="119802"/>
                    <a:pt x="0" y="92984"/>
                    <a:pt x="0" y="59901"/>
                  </a:cubicBezTo>
                  <a:cubicBezTo>
                    <a:pt x="0" y="26819"/>
                    <a:pt x="26819" y="0"/>
                    <a:pt x="59901" y="0"/>
                  </a:cubicBezTo>
                  <a:cubicBezTo>
                    <a:pt x="92984" y="0"/>
                    <a:pt x="119802" y="26819"/>
                    <a:pt x="119802" y="59901"/>
                  </a:cubicBezTo>
                  <a:close/>
                </a:path>
              </a:pathLst>
            </a:custGeom>
            <a:noFill/>
            <a:ln w="29916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xmlns="" id="{19FC3FEB-5B6F-4E6B-99EB-3A32920EFC8C}"/>
                </a:ext>
              </a:extLst>
            </p:cNvPr>
            <p:cNvSpPr/>
            <p:nvPr/>
          </p:nvSpPr>
          <p:spPr>
            <a:xfrm>
              <a:off x="7130698" y="4375889"/>
              <a:ext cx="119122" cy="119122"/>
            </a:xfrm>
            <a:custGeom>
              <a:avLst/>
              <a:gdLst>
                <a:gd name="connsiteX0" fmla="*/ 119802 w 119121"/>
                <a:gd name="connsiteY0" fmla="*/ 59901 h 119121"/>
                <a:gd name="connsiteX1" fmla="*/ 59901 w 119121"/>
                <a:gd name="connsiteY1" fmla="*/ 119802 h 119121"/>
                <a:gd name="connsiteX2" fmla="*/ 0 w 119121"/>
                <a:gd name="connsiteY2" fmla="*/ 59901 h 119121"/>
                <a:gd name="connsiteX3" fmla="*/ 59901 w 119121"/>
                <a:gd name="connsiteY3" fmla="*/ 0 h 119121"/>
                <a:gd name="connsiteX4" fmla="*/ 119802 w 119121"/>
                <a:gd name="connsiteY4" fmla="*/ 59901 h 119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121" h="119121">
                  <a:moveTo>
                    <a:pt x="119802" y="59901"/>
                  </a:moveTo>
                  <a:cubicBezTo>
                    <a:pt x="119802" y="92984"/>
                    <a:pt x="92984" y="119802"/>
                    <a:pt x="59901" y="119802"/>
                  </a:cubicBezTo>
                  <a:cubicBezTo>
                    <a:pt x="26818" y="119802"/>
                    <a:pt x="0" y="92984"/>
                    <a:pt x="0" y="59901"/>
                  </a:cubicBezTo>
                  <a:cubicBezTo>
                    <a:pt x="0" y="26819"/>
                    <a:pt x="26818" y="0"/>
                    <a:pt x="59901" y="0"/>
                  </a:cubicBezTo>
                  <a:cubicBezTo>
                    <a:pt x="92984" y="0"/>
                    <a:pt x="119802" y="26819"/>
                    <a:pt x="119802" y="59901"/>
                  </a:cubicBezTo>
                  <a:close/>
                </a:path>
              </a:pathLst>
            </a:custGeom>
            <a:noFill/>
            <a:ln w="29916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2" name="文本框 91">
            <a:extLst>
              <a:ext uri="{FF2B5EF4-FFF2-40B4-BE49-F238E27FC236}">
                <a16:creationId xmlns:a16="http://schemas.microsoft.com/office/drawing/2014/main" xmlns="" id="{C96B5680-D9FC-40B3-B998-05F95F27B7C1}"/>
              </a:ext>
            </a:extLst>
          </p:cNvPr>
          <p:cNvSpPr txBox="1"/>
          <p:nvPr/>
        </p:nvSpPr>
        <p:spPr>
          <a:xfrm>
            <a:off x="800288" y="778476"/>
            <a:ext cx="1562328" cy="205054"/>
          </a:xfrm>
          <a:custGeom>
            <a:avLst/>
            <a:gdLst/>
            <a:ahLst/>
            <a:cxnLst/>
            <a:rect l="l" t="t" r="r" b="b"/>
            <a:pathLst>
              <a:path w="1562328" h="205054">
                <a:moveTo>
                  <a:pt x="869746" y="128016"/>
                </a:moveTo>
                <a:lnTo>
                  <a:pt x="869746" y="138760"/>
                </a:lnTo>
                <a:lnTo>
                  <a:pt x="883005" y="138760"/>
                </a:lnTo>
                <a:lnTo>
                  <a:pt x="883005" y="128016"/>
                </a:lnTo>
                <a:close/>
                <a:moveTo>
                  <a:pt x="824941" y="128016"/>
                </a:moveTo>
                <a:lnTo>
                  <a:pt x="824941" y="138760"/>
                </a:lnTo>
                <a:lnTo>
                  <a:pt x="838428" y="138760"/>
                </a:lnTo>
                <a:lnTo>
                  <a:pt x="838428" y="128016"/>
                </a:lnTo>
                <a:close/>
                <a:moveTo>
                  <a:pt x="869746" y="106528"/>
                </a:moveTo>
                <a:lnTo>
                  <a:pt x="869746" y="117729"/>
                </a:lnTo>
                <a:lnTo>
                  <a:pt x="883005" y="117729"/>
                </a:lnTo>
                <a:lnTo>
                  <a:pt x="883005" y="106528"/>
                </a:lnTo>
                <a:close/>
                <a:moveTo>
                  <a:pt x="824941" y="106528"/>
                </a:moveTo>
                <a:lnTo>
                  <a:pt x="824941" y="117729"/>
                </a:lnTo>
                <a:lnTo>
                  <a:pt x="838428" y="117729"/>
                </a:lnTo>
                <a:lnTo>
                  <a:pt x="838428" y="106528"/>
                </a:lnTo>
                <a:close/>
                <a:moveTo>
                  <a:pt x="1167460" y="71095"/>
                </a:moveTo>
                <a:lnTo>
                  <a:pt x="1209294" y="76124"/>
                </a:lnTo>
                <a:lnTo>
                  <a:pt x="1200378" y="83668"/>
                </a:lnTo>
                <a:lnTo>
                  <a:pt x="1200378" y="204597"/>
                </a:lnTo>
                <a:lnTo>
                  <a:pt x="1167460" y="204597"/>
                </a:lnTo>
                <a:close/>
                <a:moveTo>
                  <a:pt x="415442" y="47777"/>
                </a:moveTo>
                <a:cubicBezTo>
                  <a:pt x="421938" y="61589"/>
                  <a:pt x="428720" y="74085"/>
                  <a:pt x="435787" y="85268"/>
                </a:cubicBezTo>
                <a:cubicBezTo>
                  <a:pt x="442855" y="96450"/>
                  <a:pt x="450323" y="106432"/>
                  <a:pt x="458190" y="115214"/>
                </a:cubicBezTo>
                <a:cubicBezTo>
                  <a:pt x="464601" y="104918"/>
                  <a:pt x="470182" y="94136"/>
                  <a:pt x="474935" y="82868"/>
                </a:cubicBezTo>
                <a:cubicBezTo>
                  <a:pt x="479688" y="71599"/>
                  <a:pt x="483555" y="59903"/>
                  <a:pt x="486537" y="47777"/>
                </a:cubicBezTo>
                <a:close/>
                <a:moveTo>
                  <a:pt x="741273" y="40691"/>
                </a:moveTo>
                <a:cubicBezTo>
                  <a:pt x="741372" y="54692"/>
                  <a:pt x="740895" y="66644"/>
                  <a:pt x="739842" y="76547"/>
                </a:cubicBezTo>
                <a:cubicBezTo>
                  <a:pt x="738790" y="86450"/>
                  <a:pt x="737483" y="93509"/>
                  <a:pt x="735922" y="97722"/>
                </a:cubicBezTo>
                <a:cubicBezTo>
                  <a:pt x="734362" y="101936"/>
                  <a:pt x="732869" y="102509"/>
                  <a:pt x="731443" y="99441"/>
                </a:cubicBezTo>
                <a:lnTo>
                  <a:pt x="720699" y="76581"/>
                </a:lnTo>
                <a:cubicBezTo>
                  <a:pt x="724871" y="72071"/>
                  <a:pt x="728586" y="67089"/>
                  <a:pt x="731843" y="61636"/>
                </a:cubicBezTo>
                <a:cubicBezTo>
                  <a:pt x="735101" y="56183"/>
                  <a:pt x="738244" y="49201"/>
                  <a:pt x="741273" y="40691"/>
                </a:cubicBezTo>
                <a:close/>
                <a:moveTo>
                  <a:pt x="1484376" y="20345"/>
                </a:moveTo>
                <a:lnTo>
                  <a:pt x="1484376" y="107213"/>
                </a:lnTo>
                <a:lnTo>
                  <a:pt x="1498549" y="107213"/>
                </a:lnTo>
                <a:cubicBezTo>
                  <a:pt x="1507593" y="107428"/>
                  <a:pt x="1514765" y="104084"/>
                  <a:pt x="1520066" y="97184"/>
                </a:cubicBezTo>
                <a:cubicBezTo>
                  <a:pt x="1525366" y="90283"/>
                  <a:pt x="1528024" y="78538"/>
                  <a:pt x="1528038" y="61951"/>
                </a:cubicBezTo>
                <a:cubicBezTo>
                  <a:pt x="1527838" y="47115"/>
                  <a:pt x="1524981" y="36438"/>
                  <a:pt x="1519466" y="29918"/>
                </a:cubicBezTo>
                <a:cubicBezTo>
                  <a:pt x="1513951" y="23398"/>
                  <a:pt x="1506293" y="20207"/>
                  <a:pt x="1496492" y="20345"/>
                </a:cubicBezTo>
                <a:close/>
                <a:moveTo>
                  <a:pt x="1439798" y="12344"/>
                </a:moveTo>
                <a:lnTo>
                  <a:pt x="1509750" y="12344"/>
                </a:lnTo>
                <a:cubicBezTo>
                  <a:pt x="1526657" y="12711"/>
                  <a:pt x="1539649" y="17464"/>
                  <a:pt x="1548726" y="26603"/>
                </a:cubicBezTo>
                <a:cubicBezTo>
                  <a:pt x="1557804" y="35743"/>
                  <a:pt x="1562338" y="47068"/>
                  <a:pt x="1562328" y="60579"/>
                </a:cubicBezTo>
                <a:cubicBezTo>
                  <a:pt x="1562104" y="79658"/>
                  <a:pt x="1557008" y="93564"/>
                  <a:pt x="1547040" y="102299"/>
                </a:cubicBezTo>
                <a:cubicBezTo>
                  <a:pt x="1537073" y="111033"/>
                  <a:pt x="1522890" y="115338"/>
                  <a:pt x="1504492" y="115214"/>
                </a:cubicBezTo>
                <a:lnTo>
                  <a:pt x="1484376" y="115214"/>
                </a:lnTo>
                <a:lnTo>
                  <a:pt x="1484376" y="190652"/>
                </a:lnTo>
                <a:lnTo>
                  <a:pt x="1491005" y="190652"/>
                </a:lnTo>
                <a:lnTo>
                  <a:pt x="1494434" y="198653"/>
                </a:lnTo>
                <a:lnTo>
                  <a:pt x="1444599" y="198653"/>
                </a:lnTo>
                <a:lnTo>
                  <a:pt x="1441170" y="190652"/>
                </a:lnTo>
                <a:lnTo>
                  <a:pt x="1450086" y="190652"/>
                </a:lnTo>
                <a:lnTo>
                  <a:pt x="1450086" y="20345"/>
                </a:lnTo>
                <a:lnTo>
                  <a:pt x="1443228" y="20345"/>
                </a:lnTo>
                <a:close/>
                <a:moveTo>
                  <a:pt x="76352" y="914"/>
                </a:moveTo>
                <a:lnTo>
                  <a:pt x="120243" y="5715"/>
                </a:lnTo>
                <a:lnTo>
                  <a:pt x="109499" y="13487"/>
                </a:lnTo>
                <a:lnTo>
                  <a:pt x="109499" y="58293"/>
                </a:lnTo>
                <a:cubicBezTo>
                  <a:pt x="109537" y="60350"/>
                  <a:pt x="109461" y="62408"/>
                  <a:pt x="109270" y="64465"/>
                </a:cubicBezTo>
                <a:lnTo>
                  <a:pt x="174879" y="64465"/>
                </a:lnTo>
                <a:lnTo>
                  <a:pt x="184023" y="55778"/>
                </a:lnTo>
                <a:lnTo>
                  <a:pt x="195681" y="74752"/>
                </a:lnTo>
                <a:lnTo>
                  <a:pt x="113842" y="74752"/>
                </a:lnTo>
                <a:cubicBezTo>
                  <a:pt x="119382" y="89256"/>
                  <a:pt x="126743" y="103327"/>
                  <a:pt x="135923" y="116967"/>
                </a:cubicBezTo>
                <a:cubicBezTo>
                  <a:pt x="145104" y="130607"/>
                  <a:pt x="155326" y="142748"/>
                  <a:pt x="166590" y="153391"/>
                </a:cubicBezTo>
                <a:cubicBezTo>
                  <a:pt x="177853" y="164033"/>
                  <a:pt x="189379" y="172110"/>
                  <a:pt x="201168" y="177622"/>
                </a:cubicBezTo>
                <a:lnTo>
                  <a:pt x="180594" y="200025"/>
                </a:lnTo>
                <a:cubicBezTo>
                  <a:pt x="177088" y="203359"/>
                  <a:pt x="173812" y="204864"/>
                  <a:pt x="170764" y="204540"/>
                </a:cubicBezTo>
                <a:cubicBezTo>
                  <a:pt x="167716" y="204216"/>
                  <a:pt x="164668" y="202635"/>
                  <a:pt x="161620" y="199796"/>
                </a:cubicBezTo>
                <a:cubicBezTo>
                  <a:pt x="153871" y="192725"/>
                  <a:pt x="146508" y="183423"/>
                  <a:pt x="139530" y="171890"/>
                </a:cubicBezTo>
                <a:cubicBezTo>
                  <a:pt x="132552" y="160357"/>
                  <a:pt x="126273" y="147415"/>
                  <a:pt x="120692" y="133062"/>
                </a:cubicBezTo>
                <a:cubicBezTo>
                  <a:pt x="115111" y="118710"/>
                  <a:pt x="110542" y="103769"/>
                  <a:pt x="106984" y="88240"/>
                </a:cubicBezTo>
                <a:cubicBezTo>
                  <a:pt x="102327" y="115624"/>
                  <a:pt x="91125" y="139322"/>
                  <a:pt x="73380" y="159334"/>
                </a:cubicBezTo>
                <a:cubicBezTo>
                  <a:pt x="55635" y="179346"/>
                  <a:pt x="31175" y="194586"/>
                  <a:pt x="0" y="205054"/>
                </a:cubicBezTo>
                <a:cubicBezTo>
                  <a:pt x="23636" y="187381"/>
                  <a:pt x="41514" y="167750"/>
                  <a:pt x="53635" y="146161"/>
                </a:cubicBezTo>
                <a:cubicBezTo>
                  <a:pt x="65755" y="124573"/>
                  <a:pt x="72947" y="100770"/>
                  <a:pt x="75209" y="74752"/>
                </a:cubicBezTo>
                <a:lnTo>
                  <a:pt x="8458" y="74752"/>
                </a:lnTo>
                <a:lnTo>
                  <a:pt x="2971" y="64465"/>
                </a:lnTo>
                <a:lnTo>
                  <a:pt x="75895" y="64465"/>
                </a:lnTo>
                <a:cubicBezTo>
                  <a:pt x="76162" y="60617"/>
                  <a:pt x="76314" y="56655"/>
                  <a:pt x="76352" y="52578"/>
                </a:cubicBezTo>
                <a:close/>
                <a:moveTo>
                  <a:pt x="1170203" y="229"/>
                </a:moveTo>
                <a:lnTo>
                  <a:pt x="1197178" y="10973"/>
                </a:lnTo>
                <a:cubicBezTo>
                  <a:pt x="1199130" y="11821"/>
                  <a:pt x="1200312" y="13154"/>
                  <a:pt x="1200721" y="14973"/>
                </a:cubicBezTo>
                <a:cubicBezTo>
                  <a:pt x="1201131" y="16793"/>
                  <a:pt x="1200712" y="18812"/>
                  <a:pt x="1199464" y="21031"/>
                </a:cubicBezTo>
                <a:lnTo>
                  <a:pt x="1197406" y="24003"/>
                </a:lnTo>
                <a:cubicBezTo>
                  <a:pt x="1204403" y="30407"/>
                  <a:pt x="1212864" y="36624"/>
                  <a:pt x="1222790" y="42655"/>
                </a:cubicBezTo>
                <a:cubicBezTo>
                  <a:pt x="1232715" y="48686"/>
                  <a:pt x="1243276" y="54057"/>
                  <a:pt x="1254472" y="58767"/>
                </a:cubicBezTo>
                <a:cubicBezTo>
                  <a:pt x="1265668" y="63477"/>
                  <a:pt x="1276668" y="67053"/>
                  <a:pt x="1287475" y="69494"/>
                </a:cubicBezTo>
                <a:lnTo>
                  <a:pt x="1270787" y="96012"/>
                </a:lnTo>
                <a:cubicBezTo>
                  <a:pt x="1269544" y="98808"/>
                  <a:pt x="1267687" y="100360"/>
                  <a:pt x="1265215" y="100670"/>
                </a:cubicBezTo>
                <a:cubicBezTo>
                  <a:pt x="1262743" y="100979"/>
                  <a:pt x="1260257" y="100417"/>
                  <a:pt x="1257757" y="98984"/>
                </a:cubicBezTo>
                <a:cubicBezTo>
                  <a:pt x="1246670" y="92683"/>
                  <a:pt x="1235411" y="84196"/>
                  <a:pt x="1223981" y="73523"/>
                </a:cubicBezTo>
                <a:cubicBezTo>
                  <a:pt x="1212551" y="62851"/>
                  <a:pt x="1201636" y="49392"/>
                  <a:pt x="1191234" y="33147"/>
                </a:cubicBezTo>
                <a:cubicBezTo>
                  <a:pt x="1182776" y="43960"/>
                  <a:pt x="1172642" y="54084"/>
                  <a:pt x="1160830" y="63517"/>
                </a:cubicBezTo>
                <a:cubicBezTo>
                  <a:pt x="1149020" y="72950"/>
                  <a:pt x="1136446" y="81279"/>
                  <a:pt x="1123112" y="88502"/>
                </a:cubicBezTo>
                <a:cubicBezTo>
                  <a:pt x="1109776" y="95726"/>
                  <a:pt x="1096594" y="101429"/>
                  <a:pt x="1083564" y="105613"/>
                </a:cubicBezTo>
                <a:cubicBezTo>
                  <a:pt x="1101190" y="92007"/>
                  <a:pt x="1117773" y="76414"/>
                  <a:pt x="1133313" y="58836"/>
                </a:cubicBezTo>
                <a:cubicBezTo>
                  <a:pt x="1148853" y="41258"/>
                  <a:pt x="1161150" y="21722"/>
                  <a:pt x="1170203" y="229"/>
                </a:cubicBezTo>
                <a:close/>
                <a:moveTo>
                  <a:pt x="429158" y="229"/>
                </a:moveTo>
                <a:cubicBezTo>
                  <a:pt x="440478" y="848"/>
                  <a:pt x="450883" y="2632"/>
                  <a:pt x="460375" y="5580"/>
                </a:cubicBezTo>
                <a:cubicBezTo>
                  <a:pt x="469866" y="8527"/>
                  <a:pt x="476360" y="12123"/>
                  <a:pt x="479856" y="16366"/>
                </a:cubicBezTo>
                <a:cubicBezTo>
                  <a:pt x="483353" y="20609"/>
                  <a:pt x="481770" y="24984"/>
                  <a:pt x="475107" y="29489"/>
                </a:cubicBezTo>
                <a:lnTo>
                  <a:pt x="463677" y="37490"/>
                </a:lnTo>
                <a:lnTo>
                  <a:pt x="535686" y="37490"/>
                </a:lnTo>
                <a:lnTo>
                  <a:pt x="544830" y="28804"/>
                </a:lnTo>
                <a:lnTo>
                  <a:pt x="556488" y="47777"/>
                </a:lnTo>
                <a:lnTo>
                  <a:pt x="524484" y="47777"/>
                </a:lnTo>
                <a:cubicBezTo>
                  <a:pt x="520117" y="65165"/>
                  <a:pt x="514164" y="81253"/>
                  <a:pt x="506625" y="96041"/>
                </a:cubicBezTo>
                <a:cubicBezTo>
                  <a:pt x="499086" y="110828"/>
                  <a:pt x="490104" y="124230"/>
                  <a:pt x="479679" y="136246"/>
                </a:cubicBezTo>
                <a:cubicBezTo>
                  <a:pt x="491309" y="145685"/>
                  <a:pt x="503882" y="153381"/>
                  <a:pt x="517398" y="159334"/>
                </a:cubicBezTo>
                <a:cubicBezTo>
                  <a:pt x="530914" y="165287"/>
                  <a:pt x="545544" y="169783"/>
                  <a:pt x="561289" y="172822"/>
                </a:cubicBezTo>
                <a:lnTo>
                  <a:pt x="544144" y="196596"/>
                </a:lnTo>
                <a:cubicBezTo>
                  <a:pt x="542386" y="199454"/>
                  <a:pt x="540072" y="201454"/>
                  <a:pt x="537200" y="202597"/>
                </a:cubicBezTo>
                <a:cubicBezTo>
                  <a:pt x="534328" y="203740"/>
                  <a:pt x="530471" y="203340"/>
                  <a:pt x="525627" y="201397"/>
                </a:cubicBezTo>
                <a:cubicBezTo>
                  <a:pt x="513850" y="196348"/>
                  <a:pt x="502658" y="189871"/>
                  <a:pt x="492052" y="181966"/>
                </a:cubicBezTo>
                <a:cubicBezTo>
                  <a:pt x="481446" y="174060"/>
                  <a:pt x="471454" y="164840"/>
                  <a:pt x="462076" y="154305"/>
                </a:cubicBezTo>
                <a:cubicBezTo>
                  <a:pt x="448198" y="166654"/>
                  <a:pt x="432806" y="176932"/>
                  <a:pt x="415899" y="185137"/>
                </a:cubicBezTo>
                <a:cubicBezTo>
                  <a:pt x="398992" y="193343"/>
                  <a:pt x="380857" y="199449"/>
                  <a:pt x="361492" y="203454"/>
                </a:cubicBezTo>
                <a:cubicBezTo>
                  <a:pt x="378428" y="194291"/>
                  <a:pt x="393935" y="183813"/>
                  <a:pt x="408012" y="172022"/>
                </a:cubicBezTo>
                <a:cubicBezTo>
                  <a:pt x="422090" y="160230"/>
                  <a:pt x="434625" y="147237"/>
                  <a:pt x="445617" y="133045"/>
                </a:cubicBezTo>
                <a:cubicBezTo>
                  <a:pt x="437259" y="121020"/>
                  <a:pt x="429687" y="107866"/>
                  <a:pt x="422900" y="93583"/>
                </a:cubicBezTo>
                <a:cubicBezTo>
                  <a:pt x="416114" y="79300"/>
                  <a:pt x="410198" y="64032"/>
                  <a:pt x="405155" y="47777"/>
                </a:cubicBezTo>
                <a:lnTo>
                  <a:pt x="371551" y="47777"/>
                </a:lnTo>
                <a:lnTo>
                  <a:pt x="366064" y="37490"/>
                </a:lnTo>
                <a:lnTo>
                  <a:pt x="451332" y="37490"/>
                </a:lnTo>
                <a:cubicBezTo>
                  <a:pt x="449294" y="30909"/>
                  <a:pt x="446284" y="24241"/>
                  <a:pt x="442302" y="17488"/>
                </a:cubicBezTo>
                <a:cubicBezTo>
                  <a:pt x="438321" y="10735"/>
                  <a:pt x="433940" y="4982"/>
                  <a:pt x="429158" y="229"/>
                </a:cubicBezTo>
                <a:close/>
                <a:moveTo>
                  <a:pt x="811911" y="0"/>
                </a:moveTo>
                <a:lnTo>
                  <a:pt x="850544" y="4343"/>
                </a:lnTo>
                <a:lnTo>
                  <a:pt x="842772" y="11201"/>
                </a:lnTo>
                <a:lnTo>
                  <a:pt x="842772" y="18059"/>
                </a:lnTo>
                <a:lnTo>
                  <a:pt x="867003" y="18059"/>
                </a:lnTo>
                <a:lnTo>
                  <a:pt x="867003" y="457"/>
                </a:lnTo>
                <a:lnTo>
                  <a:pt x="905179" y="4801"/>
                </a:lnTo>
                <a:lnTo>
                  <a:pt x="897636" y="11887"/>
                </a:lnTo>
                <a:lnTo>
                  <a:pt x="897636" y="18059"/>
                </a:lnTo>
                <a:lnTo>
                  <a:pt x="905408" y="18059"/>
                </a:lnTo>
                <a:lnTo>
                  <a:pt x="914552" y="9373"/>
                </a:lnTo>
                <a:lnTo>
                  <a:pt x="925525" y="28346"/>
                </a:lnTo>
                <a:lnTo>
                  <a:pt x="897636" y="28346"/>
                </a:lnTo>
                <a:lnTo>
                  <a:pt x="897636" y="38405"/>
                </a:lnTo>
                <a:lnTo>
                  <a:pt x="896721" y="38405"/>
                </a:lnTo>
                <a:lnTo>
                  <a:pt x="906322" y="49378"/>
                </a:lnTo>
                <a:cubicBezTo>
                  <a:pt x="907375" y="50463"/>
                  <a:pt x="907784" y="51606"/>
                  <a:pt x="907551" y="52807"/>
                </a:cubicBezTo>
                <a:cubicBezTo>
                  <a:pt x="907318" y="54007"/>
                  <a:pt x="906299" y="54921"/>
                  <a:pt x="904494" y="55550"/>
                </a:cubicBezTo>
                <a:cubicBezTo>
                  <a:pt x="900660" y="56583"/>
                  <a:pt x="895754" y="57488"/>
                  <a:pt x="889777" y="58264"/>
                </a:cubicBezTo>
                <a:cubicBezTo>
                  <a:pt x="883800" y="59041"/>
                  <a:pt x="877124" y="59660"/>
                  <a:pt x="869746" y="60122"/>
                </a:cubicBezTo>
                <a:lnTo>
                  <a:pt x="869746" y="69494"/>
                </a:lnTo>
                <a:lnTo>
                  <a:pt x="905408" y="69494"/>
                </a:lnTo>
                <a:lnTo>
                  <a:pt x="914552" y="60808"/>
                </a:lnTo>
                <a:lnTo>
                  <a:pt x="925525" y="79781"/>
                </a:lnTo>
                <a:lnTo>
                  <a:pt x="869746" y="79781"/>
                </a:lnTo>
                <a:lnTo>
                  <a:pt x="869746" y="96241"/>
                </a:lnTo>
                <a:lnTo>
                  <a:pt x="885748" y="96241"/>
                </a:lnTo>
                <a:lnTo>
                  <a:pt x="889635" y="90526"/>
                </a:lnTo>
                <a:lnTo>
                  <a:pt x="919353" y="101498"/>
                </a:lnTo>
                <a:lnTo>
                  <a:pt x="912037" y="112014"/>
                </a:lnTo>
                <a:lnTo>
                  <a:pt x="912037" y="156362"/>
                </a:lnTo>
                <a:lnTo>
                  <a:pt x="883005" y="156362"/>
                </a:lnTo>
                <a:lnTo>
                  <a:pt x="883005" y="149047"/>
                </a:lnTo>
                <a:lnTo>
                  <a:pt x="869746" y="149047"/>
                </a:lnTo>
                <a:lnTo>
                  <a:pt x="869746" y="168021"/>
                </a:lnTo>
                <a:lnTo>
                  <a:pt x="898093" y="168021"/>
                </a:lnTo>
                <a:lnTo>
                  <a:pt x="907008" y="159334"/>
                </a:lnTo>
                <a:lnTo>
                  <a:pt x="918438" y="178308"/>
                </a:lnTo>
                <a:lnTo>
                  <a:pt x="869746" y="178308"/>
                </a:lnTo>
                <a:lnTo>
                  <a:pt x="869746" y="192253"/>
                </a:lnTo>
                <a:lnTo>
                  <a:pt x="905408" y="192253"/>
                </a:lnTo>
                <a:lnTo>
                  <a:pt x="914552" y="183566"/>
                </a:lnTo>
                <a:lnTo>
                  <a:pt x="925525" y="202540"/>
                </a:lnTo>
                <a:lnTo>
                  <a:pt x="788593" y="202540"/>
                </a:lnTo>
                <a:lnTo>
                  <a:pt x="783336" y="192253"/>
                </a:lnTo>
                <a:lnTo>
                  <a:pt x="838428" y="192253"/>
                </a:lnTo>
                <a:lnTo>
                  <a:pt x="838428" y="178308"/>
                </a:lnTo>
                <a:lnTo>
                  <a:pt x="797737" y="178308"/>
                </a:lnTo>
                <a:lnTo>
                  <a:pt x="792708" y="168021"/>
                </a:lnTo>
                <a:lnTo>
                  <a:pt x="838428" y="168021"/>
                </a:lnTo>
                <a:lnTo>
                  <a:pt x="838428" y="149047"/>
                </a:lnTo>
                <a:lnTo>
                  <a:pt x="824941" y="149047"/>
                </a:lnTo>
                <a:lnTo>
                  <a:pt x="824941" y="158191"/>
                </a:lnTo>
                <a:lnTo>
                  <a:pt x="796366" y="158191"/>
                </a:lnTo>
                <a:lnTo>
                  <a:pt x="796366" y="85496"/>
                </a:lnTo>
                <a:lnTo>
                  <a:pt x="833628" y="90526"/>
                </a:lnTo>
                <a:lnTo>
                  <a:pt x="826084" y="96241"/>
                </a:lnTo>
                <a:lnTo>
                  <a:pt x="838428" y="96241"/>
                </a:lnTo>
                <a:lnTo>
                  <a:pt x="838428" y="79781"/>
                </a:lnTo>
                <a:lnTo>
                  <a:pt x="792708" y="79781"/>
                </a:lnTo>
                <a:lnTo>
                  <a:pt x="789051" y="72466"/>
                </a:lnTo>
                <a:lnTo>
                  <a:pt x="780135" y="77724"/>
                </a:lnTo>
                <a:cubicBezTo>
                  <a:pt x="779711" y="70609"/>
                  <a:pt x="779130" y="63979"/>
                  <a:pt x="778392" y="57836"/>
                </a:cubicBezTo>
                <a:cubicBezTo>
                  <a:pt x="777654" y="51692"/>
                  <a:pt x="776558" y="46206"/>
                  <a:pt x="775106" y="41377"/>
                </a:cubicBezTo>
                <a:lnTo>
                  <a:pt x="775106" y="204597"/>
                </a:lnTo>
                <a:lnTo>
                  <a:pt x="744702" y="204597"/>
                </a:lnTo>
                <a:lnTo>
                  <a:pt x="744702" y="229"/>
                </a:lnTo>
                <a:lnTo>
                  <a:pt x="784250" y="5029"/>
                </a:lnTo>
                <a:lnTo>
                  <a:pt x="775106" y="12802"/>
                </a:lnTo>
                <a:lnTo>
                  <a:pt x="775106" y="33376"/>
                </a:lnTo>
                <a:cubicBezTo>
                  <a:pt x="786150" y="43010"/>
                  <a:pt x="793037" y="50887"/>
                  <a:pt x="795766" y="57007"/>
                </a:cubicBezTo>
                <a:cubicBezTo>
                  <a:pt x="798495" y="63127"/>
                  <a:pt x="798009" y="67289"/>
                  <a:pt x="794308" y="69494"/>
                </a:cubicBezTo>
                <a:lnTo>
                  <a:pt x="838428" y="69494"/>
                </a:lnTo>
                <a:lnTo>
                  <a:pt x="838428" y="60579"/>
                </a:lnTo>
                <a:cubicBezTo>
                  <a:pt x="831542" y="60584"/>
                  <a:pt x="824684" y="60403"/>
                  <a:pt x="817854" y="60036"/>
                </a:cubicBezTo>
                <a:cubicBezTo>
                  <a:pt x="811025" y="59669"/>
                  <a:pt x="804395" y="59088"/>
                  <a:pt x="797966" y="58293"/>
                </a:cubicBezTo>
                <a:cubicBezTo>
                  <a:pt x="814116" y="56150"/>
                  <a:pt x="828965" y="53464"/>
                  <a:pt x="842514" y="50235"/>
                </a:cubicBezTo>
                <a:cubicBezTo>
                  <a:pt x="856064" y="47006"/>
                  <a:pt x="868799" y="43063"/>
                  <a:pt x="880719" y="38405"/>
                </a:cubicBezTo>
                <a:lnTo>
                  <a:pt x="867003" y="38405"/>
                </a:lnTo>
                <a:lnTo>
                  <a:pt x="867003" y="28346"/>
                </a:lnTo>
                <a:lnTo>
                  <a:pt x="842772" y="28346"/>
                </a:lnTo>
                <a:lnTo>
                  <a:pt x="842772" y="41605"/>
                </a:lnTo>
                <a:lnTo>
                  <a:pt x="811911" y="41605"/>
                </a:lnTo>
                <a:lnTo>
                  <a:pt x="811911" y="28346"/>
                </a:lnTo>
                <a:lnTo>
                  <a:pt x="792708" y="28346"/>
                </a:lnTo>
                <a:lnTo>
                  <a:pt x="787450" y="18059"/>
                </a:lnTo>
                <a:lnTo>
                  <a:pt x="811911" y="18059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造字工房言宋（非商用）常规体" pitchFamily="50" charset="-122"/>
              <a:ea typeface="造字工房言宋（非商用）常规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474463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直角三角形 2">
            <a:extLst>
              <a:ext uri="{FF2B5EF4-FFF2-40B4-BE49-F238E27FC236}">
                <a16:creationId xmlns:a16="http://schemas.microsoft.com/office/drawing/2014/main" xmlns="" id="{F7E24204-9B3F-4D24-90C7-3E9802522296}"/>
              </a:ext>
            </a:extLst>
          </p:cNvPr>
          <p:cNvSpPr/>
          <p:nvPr/>
        </p:nvSpPr>
        <p:spPr>
          <a:xfrm rot="5400000">
            <a:off x="1501140" y="-1501140"/>
            <a:ext cx="2621280" cy="5623560"/>
          </a:xfrm>
          <a:prstGeom prst="rtTriangle">
            <a:avLst/>
          </a:pr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直角三角形 3">
            <a:extLst>
              <a:ext uri="{FF2B5EF4-FFF2-40B4-BE49-F238E27FC236}">
                <a16:creationId xmlns:a16="http://schemas.microsoft.com/office/drawing/2014/main" xmlns="" id="{B865E013-0E0E-4A31-A8B9-0B7BC71EC8EC}"/>
              </a:ext>
            </a:extLst>
          </p:cNvPr>
          <p:cNvSpPr/>
          <p:nvPr/>
        </p:nvSpPr>
        <p:spPr>
          <a:xfrm rot="16200000" flipV="1">
            <a:off x="4518660" y="-4152900"/>
            <a:ext cx="2621280" cy="11658600"/>
          </a:xfrm>
          <a:prstGeom prst="rtTriangle">
            <a:avLst/>
          </a:prstGeom>
          <a:solidFill>
            <a:schemeClr val="bg1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xmlns="" id="{EF8E6B70-4DF7-446C-A22F-B4A80903E9F9}"/>
              </a:ext>
            </a:extLst>
          </p:cNvPr>
          <p:cNvSpPr/>
          <p:nvPr/>
        </p:nvSpPr>
        <p:spPr>
          <a:xfrm rot="16200000" flipV="1">
            <a:off x="8474533" y="3155101"/>
            <a:ext cx="1224634" cy="6210300"/>
          </a:xfrm>
          <a:custGeom>
            <a:avLst/>
            <a:gdLst>
              <a:gd name="connsiteX0" fmla="*/ 1224634 w 1224634"/>
              <a:gd name="connsiteY0" fmla="*/ 3308914 h 6210300"/>
              <a:gd name="connsiteX1" fmla="*/ 57871 w 1224634"/>
              <a:gd name="connsiteY1" fmla="*/ 0 h 6210300"/>
              <a:gd name="connsiteX2" fmla="*/ 0 w 1224634"/>
              <a:gd name="connsiteY2" fmla="*/ 0 h 6210300"/>
              <a:gd name="connsiteX3" fmla="*/ 0 w 1224634"/>
              <a:gd name="connsiteY3" fmla="*/ 6210300 h 6210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4634" h="6210300">
                <a:moveTo>
                  <a:pt x="1224634" y="3308914"/>
                </a:moveTo>
                <a:lnTo>
                  <a:pt x="57871" y="0"/>
                </a:lnTo>
                <a:lnTo>
                  <a:pt x="0" y="0"/>
                </a:lnTo>
                <a:lnTo>
                  <a:pt x="0" y="6210300"/>
                </a:lnTo>
                <a:close/>
              </a:path>
            </a:pathLst>
          </a:cu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直角三角形 9">
            <a:extLst>
              <a:ext uri="{FF2B5EF4-FFF2-40B4-BE49-F238E27FC236}">
                <a16:creationId xmlns:a16="http://schemas.microsoft.com/office/drawing/2014/main" xmlns="" id="{FDE7C188-8D5F-49E8-95D0-2725FD2276D2}"/>
              </a:ext>
            </a:extLst>
          </p:cNvPr>
          <p:cNvSpPr/>
          <p:nvPr/>
        </p:nvSpPr>
        <p:spPr>
          <a:xfrm rot="5400000" flipH="1" flipV="1">
            <a:off x="7776210" y="2456778"/>
            <a:ext cx="2621280" cy="6210300"/>
          </a:xfrm>
          <a:prstGeom prst="rtTriangle">
            <a:avLst/>
          </a:prstGeom>
          <a:solidFill>
            <a:srgbClr val="6CE4D8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F1F5570E-3C14-4CE4-B287-3C27800D506F}"/>
              </a:ext>
            </a:extLst>
          </p:cNvPr>
          <p:cNvSpPr/>
          <p:nvPr/>
        </p:nvSpPr>
        <p:spPr>
          <a:xfrm>
            <a:off x="387143" y="438150"/>
            <a:ext cx="11434255" cy="59817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203200" dist="1016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44FECEC9-D1A4-482C-BA00-D39757EEF398}"/>
              </a:ext>
            </a:extLst>
          </p:cNvPr>
          <p:cNvGrpSpPr/>
          <p:nvPr/>
        </p:nvGrpSpPr>
        <p:grpSpPr>
          <a:xfrm>
            <a:off x="9754320" y="5647934"/>
            <a:ext cx="1501586" cy="545543"/>
            <a:chOff x="704850" y="790853"/>
            <a:chExt cx="1501586" cy="545543"/>
          </a:xfrm>
          <a:solidFill>
            <a:srgbClr val="6CE4D8"/>
          </a:solidFill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B0F1AC96-D8CA-4DF7-A071-5951BA09570B}"/>
                </a:ext>
              </a:extLst>
            </p:cNvPr>
            <p:cNvSpPr/>
            <p:nvPr/>
          </p:nvSpPr>
          <p:spPr>
            <a:xfrm>
              <a:off x="704850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xmlns="" id="{E443033E-9FE2-4A3A-A147-AF753C159866}"/>
                </a:ext>
              </a:extLst>
            </p:cNvPr>
            <p:cNvSpPr/>
            <p:nvPr/>
          </p:nvSpPr>
          <p:spPr>
            <a:xfrm>
              <a:off x="909333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xmlns="" id="{99DC4B36-1465-40AF-9AD2-043D150CAA0A}"/>
                </a:ext>
              </a:extLst>
            </p:cNvPr>
            <p:cNvSpPr/>
            <p:nvPr/>
          </p:nvSpPr>
          <p:spPr>
            <a:xfrm>
              <a:off x="1113815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E52D0A9C-14C4-4972-B75C-89212E8C9800}"/>
                </a:ext>
              </a:extLst>
            </p:cNvPr>
            <p:cNvSpPr/>
            <p:nvPr/>
          </p:nvSpPr>
          <p:spPr>
            <a:xfrm>
              <a:off x="1318298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xmlns="" id="{FA9E84C1-03C6-4AEE-BC0B-1D3D48A8B130}"/>
                </a:ext>
              </a:extLst>
            </p:cNvPr>
            <p:cNvSpPr/>
            <p:nvPr/>
          </p:nvSpPr>
          <p:spPr>
            <a:xfrm>
              <a:off x="1522781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37437E9F-256B-4006-A2B2-8DACDC9CEEF9}"/>
                </a:ext>
              </a:extLst>
            </p:cNvPr>
            <p:cNvSpPr/>
            <p:nvPr/>
          </p:nvSpPr>
          <p:spPr>
            <a:xfrm>
              <a:off x="1727263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xmlns="" id="{132AE2F1-B4DB-422B-A613-3E9CAEC5AAB1}"/>
                </a:ext>
              </a:extLst>
            </p:cNvPr>
            <p:cNvSpPr/>
            <p:nvPr/>
          </p:nvSpPr>
          <p:spPr>
            <a:xfrm>
              <a:off x="1931746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xmlns="" id="{9EBF5235-1F3F-4374-A86E-A71574A387F5}"/>
                </a:ext>
              </a:extLst>
            </p:cNvPr>
            <p:cNvSpPr/>
            <p:nvPr/>
          </p:nvSpPr>
          <p:spPr>
            <a:xfrm>
              <a:off x="2136229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xmlns="" id="{64E7E9D7-E982-461F-B7C6-EBCEFFA249B9}"/>
                </a:ext>
              </a:extLst>
            </p:cNvPr>
            <p:cNvSpPr/>
            <p:nvPr/>
          </p:nvSpPr>
          <p:spPr>
            <a:xfrm>
              <a:off x="704850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xmlns="" id="{C42448B4-838F-435C-B627-0257D0834710}"/>
                </a:ext>
              </a:extLst>
            </p:cNvPr>
            <p:cNvSpPr/>
            <p:nvPr/>
          </p:nvSpPr>
          <p:spPr>
            <a:xfrm>
              <a:off x="909333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AA5EF41E-C895-4B5F-AEE5-47CF045CAAE0}"/>
                </a:ext>
              </a:extLst>
            </p:cNvPr>
            <p:cNvSpPr/>
            <p:nvPr/>
          </p:nvSpPr>
          <p:spPr>
            <a:xfrm>
              <a:off x="1113815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xmlns="" id="{AA38B387-0A20-45B1-8FAD-A151E5BAC19D}"/>
                </a:ext>
              </a:extLst>
            </p:cNvPr>
            <p:cNvSpPr/>
            <p:nvPr/>
          </p:nvSpPr>
          <p:spPr>
            <a:xfrm>
              <a:off x="1318298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xmlns="" id="{4C19A2A6-CCD7-4E1D-8F49-9B7AC7BF7CEE}"/>
                </a:ext>
              </a:extLst>
            </p:cNvPr>
            <p:cNvSpPr/>
            <p:nvPr/>
          </p:nvSpPr>
          <p:spPr>
            <a:xfrm>
              <a:off x="1522781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xmlns="" id="{99123D8B-5A75-401B-BE2D-28EFCA88F169}"/>
                </a:ext>
              </a:extLst>
            </p:cNvPr>
            <p:cNvSpPr/>
            <p:nvPr/>
          </p:nvSpPr>
          <p:spPr>
            <a:xfrm>
              <a:off x="1727263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xmlns="" id="{4EB4BE0C-673E-45E2-8B17-29E8CC45EC0F}"/>
                </a:ext>
              </a:extLst>
            </p:cNvPr>
            <p:cNvSpPr/>
            <p:nvPr/>
          </p:nvSpPr>
          <p:spPr>
            <a:xfrm>
              <a:off x="1931746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DCA1EEB6-D7B0-417C-8C56-403320EC7AD5}"/>
                </a:ext>
              </a:extLst>
            </p:cNvPr>
            <p:cNvSpPr/>
            <p:nvPr/>
          </p:nvSpPr>
          <p:spPr>
            <a:xfrm>
              <a:off x="2136229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8F4FD3B3-34FC-442C-86F5-8F33F59D3403}"/>
                </a:ext>
              </a:extLst>
            </p:cNvPr>
            <p:cNvSpPr/>
            <p:nvPr/>
          </p:nvSpPr>
          <p:spPr>
            <a:xfrm>
              <a:off x="704850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A8C76678-052D-4F6F-B3CC-19FEFA6ABB82}"/>
                </a:ext>
              </a:extLst>
            </p:cNvPr>
            <p:cNvSpPr/>
            <p:nvPr/>
          </p:nvSpPr>
          <p:spPr>
            <a:xfrm>
              <a:off x="909333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29DE4A4D-C47B-405E-B1C0-B44EC2604B5F}"/>
                </a:ext>
              </a:extLst>
            </p:cNvPr>
            <p:cNvSpPr/>
            <p:nvPr/>
          </p:nvSpPr>
          <p:spPr>
            <a:xfrm>
              <a:off x="1113815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8F92159A-6062-4CC3-B8A5-E58DC48E8E4E}"/>
                </a:ext>
              </a:extLst>
            </p:cNvPr>
            <p:cNvSpPr/>
            <p:nvPr/>
          </p:nvSpPr>
          <p:spPr>
            <a:xfrm>
              <a:off x="1318298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890D5E89-D692-4B2B-A86B-70F8F5ED67BD}"/>
                </a:ext>
              </a:extLst>
            </p:cNvPr>
            <p:cNvSpPr/>
            <p:nvPr/>
          </p:nvSpPr>
          <p:spPr>
            <a:xfrm>
              <a:off x="1522781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F0053999-2CEF-48B3-8E4E-D9181E3732F6}"/>
                </a:ext>
              </a:extLst>
            </p:cNvPr>
            <p:cNvSpPr/>
            <p:nvPr/>
          </p:nvSpPr>
          <p:spPr>
            <a:xfrm>
              <a:off x="1727263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744D34A9-5C1C-4227-8225-911C72BC76C8}"/>
                </a:ext>
              </a:extLst>
            </p:cNvPr>
            <p:cNvSpPr/>
            <p:nvPr/>
          </p:nvSpPr>
          <p:spPr>
            <a:xfrm>
              <a:off x="1931746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847E8AF5-A358-47BB-8FF8-A083EDC489AB}"/>
                </a:ext>
              </a:extLst>
            </p:cNvPr>
            <p:cNvSpPr/>
            <p:nvPr/>
          </p:nvSpPr>
          <p:spPr>
            <a:xfrm>
              <a:off x="2136229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7A258B0C-BBB6-41C0-80B3-737CB16D7A3E}"/>
                </a:ext>
              </a:extLst>
            </p:cNvPr>
            <p:cNvSpPr/>
            <p:nvPr/>
          </p:nvSpPr>
          <p:spPr>
            <a:xfrm>
              <a:off x="704850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5F2AE71C-3705-4857-A23B-EC5811FE50BD}"/>
                </a:ext>
              </a:extLst>
            </p:cNvPr>
            <p:cNvSpPr/>
            <p:nvPr/>
          </p:nvSpPr>
          <p:spPr>
            <a:xfrm>
              <a:off x="909333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4A7DEA65-F5A9-4629-B93A-6A2964F36F9A}"/>
                </a:ext>
              </a:extLst>
            </p:cNvPr>
            <p:cNvSpPr/>
            <p:nvPr/>
          </p:nvSpPr>
          <p:spPr>
            <a:xfrm>
              <a:off x="1113815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1B68B771-5A07-47F8-B302-9343CA5CD022}"/>
                </a:ext>
              </a:extLst>
            </p:cNvPr>
            <p:cNvSpPr/>
            <p:nvPr/>
          </p:nvSpPr>
          <p:spPr>
            <a:xfrm>
              <a:off x="1318298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ACDB201F-6883-4A4E-AAD4-A3CFA4AC2E31}"/>
                </a:ext>
              </a:extLst>
            </p:cNvPr>
            <p:cNvSpPr/>
            <p:nvPr/>
          </p:nvSpPr>
          <p:spPr>
            <a:xfrm>
              <a:off x="1522781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B0AEF920-34E0-4E52-9FA5-FEBBE670A358}"/>
                </a:ext>
              </a:extLst>
            </p:cNvPr>
            <p:cNvSpPr/>
            <p:nvPr/>
          </p:nvSpPr>
          <p:spPr>
            <a:xfrm>
              <a:off x="1727263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0ECB361A-C97F-4A10-82C8-9062E7EEE876}"/>
                </a:ext>
              </a:extLst>
            </p:cNvPr>
            <p:cNvSpPr/>
            <p:nvPr/>
          </p:nvSpPr>
          <p:spPr>
            <a:xfrm>
              <a:off x="1931746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927D9799-7A6C-4DAB-895B-CF69BD6E6809}"/>
                </a:ext>
              </a:extLst>
            </p:cNvPr>
            <p:cNvSpPr/>
            <p:nvPr/>
          </p:nvSpPr>
          <p:spPr>
            <a:xfrm>
              <a:off x="2136229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1" name="TextBox 23">
            <a:extLst>
              <a:ext uri="{FF2B5EF4-FFF2-40B4-BE49-F238E27FC236}">
                <a16:creationId xmlns:a16="http://schemas.microsoft.com/office/drawing/2014/main" xmlns="" id="{C5D59EF7-4801-4979-8D4A-35868C1601AD}"/>
              </a:ext>
            </a:extLst>
          </p:cNvPr>
          <p:cNvSpPr txBox="1"/>
          <p:nvPr/>
        </p:nvSpPr>
        <p:spPr>
          <a:xfrm>
            <a:off x="3671842" y="4543256"/>
            <a:ext cx="490321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宋体 SemiBold" panose="02020600000000000000" pitchFamily="18" charset="-122"/>
                <a:ea typeface="思源宋体 SemiBold" panose="02020600000000000000" pitchFamily="18" charset="-122"/>
                <a:cs typeface="+mn-ea"/>
                <a:sym typeface="+mn-lt"/>
              </a:rPr>
              <a:t>有害垃圾：指生活垃圾中对人体健康及自然环境造成危害的物质，必须单独运输、存贮，有环保部门认可的专业机构进行特殊安全处理。</a:t>
            </a:r>
          </a:p>
        </p:txBody>
      </p:sp>
      <p:sp>
        <p:nvSpPr>
          <p:cNvPr id="53" name="矩形: 圆角 52">
            <a:extLst>
              <a:ext uri="{FF2B5EF4-FFF2-40B4-BE49-F238E27FC236}">
                <a16:creationId xmlns:a16="http://schemas.microsoft.com/office/drawing/2014/main" xmlns="" id="{B0FA8519-8F27-432D-BBC0-B66CB9DADBEF}"/>
              </a:ext>
            </a:extLst>
          </p:cNvPr>
          <p:cNvSpPr/>
          <p:nvPr/>
        </p:nvSpPr>
        <p:spPr>
          <a:xfrm>
            <a:off x="4278374" y="4044522"/>
            <a:ext cx="1020729" cy="314977"/>
          </a:xfrm>
          <a:prstGeom prst="roundRect">
            <a:avLst>
              <a:gd name="adj" fmla="val 50000"/>
            </a:avLst>
          </a:prstGeom>
          <a:solidFill>
            <a:srgbClr val="FEBF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字魂35号-经典雅黑" panose="02000000000000000000" pitchFamily="2" charset="-122"/>
                <a:ea typeface="字魂35号-经典雅黑" panose="02000000000000000000" pitchFamily="2" charset="-122"/>
              </a:rPr>
              <a:t>电池类</a:t>
            </a:r>
          </a:p>
        </p:txBody>
      </p:sp>
      <p:sp>
        <p:nvSpPr>
          <p:cNvPr id="54" name="矩形: 圆角 53">
            <a:extLst>
              <a:ext uri="{FF2B5EF4-FFF2-40B4-BE49-F238E27FC236}">
                <a16:creationId xmlns:a16="http://schemas.microsoft.com/office/drawing/2014/main" xmlns="" id="{A0399899-7F05-40A6-AAAA-32CAC808F5AD}"/>
              </a:ext>
            </a:extLst>
          </p:cNvPr>
          <p:cNvSpPr/>
          <p:nvPr/>
        </p:nvSpPr>
        <p:spPr>
          <a:xfrm>
            <a:off x="5413211" y="4044522"/>
            <a:ext cx="1370889" cy="314977"/>
          </a:xfrm>
          <a:prstGeom prst="roundRect">
            <a:avLst>
              <a:gd name="adj" fmla="val 50000"/>
            </a:avLst>
          </a:prstGeom>
          <a:solidFill>
            <a:srgbClr val="329A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字魂35号-经典雅黑" panose="02000000000000000000" pitchFamily="2" charset="-122"/>
                <a:ea typeface="字魂35号-经典雅黑" panose="02000000000000000000" pitchFamily="2" charset="-122"/>
              </a:rPr>
              <a:t>铅汞类</a:t>
            </a:r>
          </a:p>
        </p:txBody>
      </p:sp>
      <p:sp>
        <p:nvSpPr>
          <p:cNvPr id="55" name="矩形: 圆角 54">
            <a:extLst>
              <a:ext uri="{FF2B5EF4-FFF2-40B4-BE49-F238E27FC236}">
                <a16:creationId xmlns:a16="http://schemas.microsoft.com/office/drawing/2014/main" xmlns="" id="{AAE56E52-5629-4707-B27B-73BABE491B2B}"/>
              </a:ext>
            </a:extLst>
          </p:cNvPr>
          <p:cNvSpPr/>
          <p:nvPr/>
        </p:nvSpPr>
        <p:spPr>
          <a:xfrm>
            <a:off x="6898208" y="4044521"/>
            <a:ext cx="1370889" cy="314977"/>
          </a:xfrm>
          <a:prstGeom prst="roundRect">
            <a:avLst>
              <a:gd name="adj" fmla="val 50000"/>
            </a:avLst>
          </a:pr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字魂35号-经典雅黑" panose="02000000000000000000" pitchFamily="2" charset="-122"/>
                <a:ea typeface="字魂35号-经典雅黑" panose="02000000000000000000" pitchFamily="2" charset="-122"/>
              </a:rPr>
              <a:t>废药类</a:t>
            </a:r>
          </a:p>
        </p:txBody>
      </p:sp>
      <p:sp>
        <p:nvSpPr>
          <p:cNvPr id="56" name="矩形: 圆角 55">
            <a:extLst>
              <a:ext uri="{FF2B5EF4-FFF2-40B4-BE49-F238E27FC236}">
                <a16:creationId xmlns:a16="http://schemas.microsoft.com/office/drawing/2014/main" xmlns="" id="{BE360580-70B3-4FBE-B161-652EB68ED4C5}"/>
              </a:ext>
            </a:extLst>
          </p:cNvPr>
          <p:cNvSpPr/>
          <p:nvPr/>
        </p:nvSpPr>
        <p:spPr>
          <a:xfrm>
            <a:off x="4727766" y="3532344"/>
            <a:ext cx="1370889" cy="314977"/>
          </a:xfrm>
          <a:prstGeom prst="roundRect">
            <a:avLst>
              <a:gd name="adj" fmla="val 50000"/>
            </a:avLst>
          </a:pr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字魂35号-经典雅黑" panose="02000000000000000000" pitchFamily="2" charset="-122"/>
                <a:ea typeface="字魂35号-经典雅黑" panose="02000000000000000000" pitchFamily="2" charset="-122"/>
              </a:rPr>
              <a:t>油漆类</a:t>
            </a:r>
          </a:p>
        </p:txBody>
      </p:sp>
      <p:sp>
        <p:nvSpPr>
          <p:cNvPr id="57" name="矩形: 圆角 56">
            <a:extLst>
              <a:ext uri="{FF2B5EF4-FFF2-40B4-BE49-F238E27FC236}">
                <a16:creationId xmlns:a16="http://schemas.microsoft.com/office/drawing/2014/main" xmlns="" id="{BAB8B0DE-8580-4EB0-B824-350751D1D60E}"/>
              </a:ext>
            </a:extLst>
          </p:cNvPr>
          <p:cNvSpPr/>
          <p:nvPr/>
        </p:nvSpPr>
        <p:spPr>
          <a:xfrm>
            <a:off x="6203077" y="3532344"/>
            <a:ext cx="1370889" cy="314977"/>
          </a:xfrm>
          <a:prstGeom prst="roundRect">
            <a:avLst>
              <a:gd name="adj" fmla="val 50000"/>
            </a:avLst>
          </a:prstGeom>
          <a:solidFill>
            <a:srgbClr val="FEBF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字魂35号-经典雅黑" panose="02000000000000000000" pitchFamily="2" charset="-122"/>
                <a:ea typeface="字魂35号-经典雅黑" panose="02000000000000000000" pitchFamily="2" charset="-122"/>
              </a:rPr>
              <a:t>农药类</a:t>
            </a:r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xmlns="" id="{F4F29619-BDD1-4C0C-8FE1-C447109A07E3}"/>
              </a:ext>
            </a:extLst>
          </p:cNvPr>
          <p:cNvGrpSpPr/>
          <p:nvPr/>
        </p:nvGrpSpPr>
        <p:grpSpPr>
          <a:xfrm>
            <a:off x="654838" y="3486024"/>
            <a:ext cx="494174" cy="526858"/>
            <a:chOff x="654838" y="3486024"/>
            <a:chExt cx="494174" cy="526858"/>
          </a:xfrm>
        </p:grpSpPr>
        <p:cxnSp>
          <p:nvCxnSpPr>
            <p:cNvPr id="59" name="连接符: 曲线 58">
              <a:extLst>
                <a:ext uri="{FF2B5EF4-FFF2-40B4-BE49-F238E27FC236}">
                  <a16:creationId xmlns:a16="http://schemas.microsoft.com/office/drawing/2014/main" xmlns="" id="{79C768C2-D137-48E4-90B0-90B578EE9A97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620328" y="3520534"/>
              <a:ext cx="373270" cy="304250"/>
            </a:xfrm>
            <a:prstGeom prst="curvedConnector3">
              <a:avLst/>
            </a:prstGeom>
            <a:ln w="38100">
              <a:solidFill>
                <a:srgbClr val="FEBF9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连接符: 曲线 61">
              <a:extLst>
                <a:ext uri="{FF2B5EF4-FFF2-40B4-BE49-F238E27FC236}">
                  <a16:creationId xmlns:a16="http://schemas.microsoft.com/office/drawing/2014/main" xmlns="" id="{B1991E84-2575-4F9C-ACD4-5AD6E9FE51BA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708378" y="3597328"/>
              <a:ext cx="373270" cy="304250"/>
            </a:xfrm>
            <a:prstGeom prst="curvedConnector3">
              <a:avLst/>
            </a:prstGeom>
            <a:ln w="38100">
              <a:solidFill>
                <a:srgbClr val="FEBF9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连接符: 曲线 62">
              <a:extLst>
                <a:ext uri="{FF2B5EF4-FFF2-40B4-BE49-F238E27FC236}">
                  <a16:creationId xmlns:a16="http://schemas.microsoft.com/office/drawing/2014/main" xmlns="" id="{902659E8-AC16-4154-AB50-4A4449C45BED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810252" y="3674122"/>
              <a:ext cx="373270" cy="304250"/>
            </a:xfrm>
            <a:prstGeom prst="curvedConnector3">
              <a:avLst/>
            </a:prstGeom>
            <a:ln w="38100">
              <a:solidFill>
                <a:srgbClr val="FEBF9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xmlns="" id="{BDE234DC-EFC3-4F62-BF4E-0F468371CDF4}"/>
              </a:ext>
            </a:extLst>
          </p:cNvPr>
          <p:cNvGrpSpPr/>
          <p:nvPr/>
        </p:nvGrpSpPr>
        <p:grpSpPr>
          <a:xfrm>
            <a:off x="10804336" y="981414"/>
            <a:ext cx="494174" cy="526858"/>
            <a:chOff x="654838" y="3486024"/>
            <a:chExt cx="494174" cy="526858"/>
          </a:xfrm>
        </p:grpSpPr>
        <p:cxnSp>
          <p:nvCxnSpPr>
            <p:cNvPr id="66" name="连接符: 曲线 65">
              <a:extLst>
                <a:ext uri="{FF2B5EF4-FFF2-40B4-BE49-F238E27FC236}">
                  <a16:creationId xmlns:a16="http://schemas.microsoft.com/office/drawing/2014/main" xmlns="" id="{8459E937-7F89-469A-987D-5A8044A9357F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620328" y="3520534"/>
              <a:ext cx="373270" cy="304250"/>
            </a:xfrm>
            <a:prstGeom prst="curvedConnector3">
              <a:avLst/>
            </a:prstGeom>
            <a:ln w="38100">
              <a:solidFill>
                <a:srgbClr val="6CE4D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连接符: 曲线 66">
              <a:extLst>
                <a:ext uri="{FF2B5EF4-FFF2-40B4-BE49-F238E27FC236}">
                  <a16:creationId xmlns:a16="http://schemas.microsoft.com/office/drawing/2014/main" xmlns="" id="{068197AF-4186-4BDD-98B0-52E75BFB78C2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708378" y="3597328"/>
              <a:ext cx="373270" cy="304250"/>
            </a:xfrm>
            <a:prstGeom prst="curvedConnector3">
              <a:avLst/>
            </a:prstGeom>
            <a:ln w="38100">
              <a:solidFill>
                <a:srgbClr val="6CE4D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连接符: 曲线 67">
              <a:extLst>
                <a:ext uri="{FF2B5EF4-FFF2-40B4-BE49-F238E27FC236}">
                  <a16:creationId xmlns:a16="http://schemas.microsoft.com/office/drawing/2014/main" xmlns="" id="{53A85503-8E53-48F1-8643-E6D0274E5511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810252" y="3674122"/>
              <a:ext cx="373270" cy="304250"/>
            </a:xfrm>
            <a:prstGeom prst="curvedConnector3">
              <a:avLst/>
            </a:prstGeom>
            <a:ln w="38100">
              <a:solidFill>
                <a:srgbClr val="6CE4D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0" name="椭圆 69">
            <a:extLst>
              <a:ext uri="{FF2B5EF4-FFF2-40B4-BE49-F238E27FC236}">
                <a16:creationId xmlns:a16="http://schemas.microsoft.com/office/drawing/2014/main" xmlns="" id="{F30FE095-1FEF-4CA0-898A-52184F981636}"/>
              </a:ext>
            </a:extLst>
          </p:cNvPr>
          <p:cNvSpPr/>
          <p:nvPr/>
        </p:nvSpPr>
        <p:spPr>
          <a:xfrm>
            <a:off x="-449773" y="6276370"/>
            <a:ext cx="932628" cy="932628"/>
          </a:xfrm>
          <a:prstGeom prst="ellipse">
            <a:avLst/>
          </a:prstGeom>
          <a:solidFill>
            <a:srgbClr val="6CE4D8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xmlns="" id="{C858468A-8F13-4CF8-AB1D-645133A5F782}"/>
              </a:ext>
            </a:extLst>
          </p:cNvPr>
          <p:cNvGrpSpPr/>
          <p:nvPr/>
        </p:nvGrpSpPr>
        <p:grpSpPr>
          <a:xfrm>
            <a:off x="5413211" y="1100926"/>
            <a:ext cx="1770860" cy="1924322"/>
            <a:chOff x="9213157" y="4024821"/>
            <a:chExt cx="1867486" cy="2029321"/>
          </a:xfrm>
        </p:grpSpPr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xmlns="" id="{85D8A610-3672-43B5-A424-FAF1F32B201D}"/>
                </a:ext>
              </a:extLst>
            </p:cNvPr>
            <p:cNvSpPr/>
            <p:nvPr/>
          </p:nvSpPr>
          <p:spPr>
            <a:xfrm>
              <a:off x="9522447" y="4104754"/>
              <a:ext cx="331839" cy="1948489"/>
            </a:xfrm>
            <a:custGeom>
              <a:avLst/>
              <a:gdLst>
                <a:gd name="connsiteX0" fmla="*/ 106018 w 331838"/>
                <a:gd name="connsiteY0" fmla="*/ 1949771 h 1948488"/>
                <a:gd name="connsiteX1" fmla="*/ 175109 w 331838"/>
                <a:gd name="connsiteY1" fmla="*/ 967103 h 1948488"/>
                <a:gd name="connsiteX2" fmla="*/ 0 w 331838"/>
                <a:gd name="connsiteY2" fmla="*/ 160224 h 1948488"/>
                <a:gd name="connsiteX3" fmla="*/ 61390 w 331838"/>
                <a:gd name="connsiteY3" fmla="*/ 16555 h 1948488"/>
                <a:gd name="connsiteX4" fmla="*/ 113931 w 331838"/>
                <a:gd name="connsiteY4" fmla="*/ 16470 h 1948488"/>
                <a:gd name="connsiteX5" fmla="*/ 175109 w 331838"/>
                <a:gd name="connsiteY5" fmla="*/ 158565 h 1948488"/>
                <a:gd name="connsiteX6" fmla="*/ 334647 w 331838"/>
                <a:gd name="connsiteY6" fmla="*/ 967103 h 1948488"/>
                <a:gd name="connsiteX7" fmla="*/ 167324 w 331838"/>
                <a:gd name="connsiteY7" fmla="*/ 1928116 h 1948488"/>
                <a:gd name="connsiteX8" fmla="*/ 106018 w 331838"/>
                <a:gd name="connsiteY8" fmla="*/ 1949771 h 1948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1838" h="1948488">
                  <a:moveTo>
                    <a:pt x="106018" y="1949771"/>
                  </a:moveTo>
                  <a:lnTo>
                    <a:pt x="175109" y="967103"/>
                  </a:lnTo>
                  <a:lnTo>
                    <a:pt x="0" y="160224"/>
                  </a:lnTo>
                  <a:lnTo>
                    <a:pt x="61390" y="16555"/>
                  </a:lnTo>
                  <a:cubicBezTo>
                    <a:pt x="70792" y="-5483"/>
                    <a:pt x="104444" y="-5525"/>
                    <a:pt x="113931" y="16470"/>
                  </a:cubicBezTo>
                  <a:lnTo>
                    <a:pt x="175109" y="158565"/>
                  </a:lnTo>
                  <a:lnTo>
                    <a:pt x="334647" y="967103"/>
                  </a:lnTo>
                  <a:lnTo>
                    <a:pt x="167324" y="1928116"/>
                  </a:lnTo>
                  <a:lnTo>
                    <a:pt x="106018" y="1949771"/>
                  </a:lnTo>
                  <a:close/>
                </a:path>
              </a:pathLst>
            </a:custGeom>
            <a:solidFill>
              <a:srgbClr val="8CE9E9"/>
            </a:solidFill>
            <a:ln w="42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xmlns="" id="{1C77F2E1-D0DC-4D23-A207-957185EF34AC}"/>
                </a:ext>
              </a:extLst>
            </p:cNvPr>
            <p:cNvSpPr/>
            <p:nvPr/>
          </p:nvSpPr>
          <p:spPr>
            <a:xfrm>
              <a:off x="9371291" y="5180045"/>
              <a:ext cx="365873" cy="433943"/>
            </a:xfrm>
            <a:custGeom>
              <a:avLst/>
              <a:gdLst>
                <a:gd name="connsiteX0" fmla="*/ 369787 w 365873"/>
                <a:gd name="connsiteY0" fmla="*/ 0 h 433942"/>
                <a:gd name="connsiteX1" fmla="*/ 0 w 365873"/>
                <a:gd name="connsiteY1" fmla="*/ 437219 h 433942"/>
                <a:gd name="connsiteX2" fmla="*/ 116015 w 365873"/>
                <a:gd name="connsiteY2" fmla="*/ 394165 h 433942"/>
                <a:gd name="connsiteX3" fmla="*/ 369787 w 365873"/>
                <a:gd name="connsiteY3" fmla="*/ 142988 h 433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5873" h="433942">
                  <a:moveTo>
                    <a:pt x="369787" y="0"/>
                  </a:moveTo>
                  <a:lnTo>
                    <a:pt x="0" y="437219"/>
                  </a:lnTo>
                  <a:lnTo>
                    <a:pt x="116015" y="394165"/>
                  </a:lnTo>
                  <a:lnTo>
                    <a:pt x="369787" y="142988"/>
                  </a:lnTo>
                  <a:close/>
                </a:path>
              </a:pathLst>
            </a:custGeom>
            <a:solidFill>
              <a:srgbClr val="8CE9E9"/>
            </a:solidFill>
            <a:ln w="42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xmlns="" id="{1DF2B4ED-E413-4FA8-9D9D-A33D18A81B49}"/>
                </a:ext>
              </a:extLst>
            </p:cNvPr>
            <p:cNvSpPr/>
            <p:nvPr/>
          </p:nvSpPr>
          <p:spPr>
            <a:xfrm>
              <a:off x="9779240" y="5006212"/>
              <a:ext cx="395654" cy="412671"/>
            </a:xfrm>
            <a:custGeom>
              <a:avLst/>
              <a:gdLst>
                <a:gd name="connsiteX0" fmla="*/ 0 w 395653"/>
                <a:gd name="connsiteY0" fmla="*/ 0 h 412671"/>
                <a:gd name="connsiteX1" fmla="*/ 399185 w 395653"/>
                <a:gd name="connsiteY1" fmla="*/ 414416 h 412671"/>
                <a:gd name="connsiteX2" fmla="*/ 280446 w 395653"/>
                <a:gd name="connsiteY2" fmla="*/ 378339 h 412671"/>
                <a:gd name="connsiteX3" fmla="*/ 9827 w 395653"/>
                <a:gd name="connsiteY3" fmla="*/ 142733 h 41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5653" h="412671">
                  <a:moveTo>
                    <a:pt x="0" y="0"/>
                  </a:moveTo>
                  <a:lnTo>
                    <a:pt x="399185" y="414416"/>
                  </a:lnTo>
                  <a:lnTo>
                    <a:pt x="280446" y="378339"/>
                  </a:lnTo>
                  <a:lnTo>
                    <a:pt x="9827" y="142733"/>
                  </a:lnTo>
                  <a:close/>
                </a:path>
              </a:pathLst>
            </a:custGeom>
            <a:solidFill>
              <a:srgbClr val="8CE9E9"/>
            </a:solidFill>
            <a:ln w="42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xmlns="" id="{9C882881-D99C-4618-A952-80F805657222}"/>
                </a:ext>
              </a:extLst>
            </p:cNvPr>
            <p:cNvSpPr/>
            <p:nvPr/>
          </p:nvSpPr>
          <p:spPr>
            <a:xfrm>
              <a:off x="9563289" y="4178530"/>
              <a:ext cx="587099" cy="170174"/>
            </a:xfrm>
            <a:custGeom>
              <a:avLst/>
              <a:gdLst>
                <a:gd name="connsiteX0" fmla="*/ 0 w 587099"/>
                <a:gd name="connsiteY0" fmla="*/ 108230 h 170173"/>
                <a:gd name="connsiteX1" fmla="*/ 587610 w 587099"/>
                <a:gd name="connsiteY1" fmla="*/ 0 h 170173"/>
                <a:gd name="connsiteX2" fmla="*/ 493716 w 587099"/>
                <a:gd name="connsiteY2" fmla="*/ 76536 h 170173"/>
                <a:gd name="connsiteX3" fmla="*/ 137458 w 587099"/>
                <a:gd name="connsiteY3" fmla="*/ 172897 h 170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7099" h="170173">
                  <a:moveTo>
                    <a:pt x="0" y="108230"/>
                  </a:moveTo>
                  <a:lnTo>
                    <a:pt x="587610" y="0"/>
                  </a:lnTo>
                  <a:lnTo>
                    <a:pt x="493716" y="76536"/>
                  </a:lnTo>
                  <a:lnTo>
                    <a:pt x="137458" y="172897"/>
                  </a:lnTo>
                  <a:close/>
                </a:path>
              </a:pathLst>
            </a:custGeom>
            <a:solidFill>
              <a:srgbClr val="8CE9E9"/>
            </a:solidFill>
            <a:ln w="42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xmlns="" id="{7A08E8DA-B5D0-4CB6-9AE3-BBF75BBE955D}"/>
                </a:ext>
              </a:extLst>
            </p:cNvPr>
            <p:cNvSpPr/>
            <p:nvPr/>
          </p:nvSpPr>
          <p:spPr>
            <a:xfrm>
              <a:off x="9857094" y="4024906"/>
              <a:ext cx="765782" cy="408417"/>
            </a:xfrm>
            <a:custGeom>
              <a:avLst/>
              <a:gdLst>
                <a:gd name="connsiteX0" fmla="*/ 766760 w 765781"/>
                <a:gd name="connsiteY0" fmla="*/ 205442 h 408416"/>
                <a:gd name="connsiteX1" fmla="*/ 293550 w 765781"/>
                <a:gd name="connsiteY1" fmla="*/ 410884 h 408416"/>
                <a:gd name="connsiteX2" fmla="*/ 0 w 765781"/>
                <a:gd name="connsiteY2" fmla="*/ 205442 h 408416"/>
                <a:gd name="connsiteX3" fmla="*/ 293550 w 765781"/>
                <a:gd name="connsiteY3" fmla="*/ 0 h 408416"/>
                <a:gd name="connsiteX4" fmla="*/ 766760 w 765781"/>
                <a:gd name="connsiteY4" fmla="*/ 205442 h 408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5781" h="408416">
                  <a:moveTo>
                    <a:pt x="766760" y="205442"/>
                  </a:moveTo>
                  <a:cubicBezTo>
                    <a:pt x="761315" y="261557"/>
                    <a:pt x="495716" y="410884"/>
                    <a:pt x="293550" y="410884"/>
                  </a:cubicBezTo>
                  <a:cubicBezTo>
                    <a:pt x="91383" y="410884"/>
                    <a:pt x="0" y="318906"/>
                    <a:pt x="0" y="205442"/>
                  </a:cubicBezTo>
                  <a:cubicBezTo>
                    <a:pt x="0" y="91979"/>
                    <a:pt x="91383" y="0"/>
                    <a:pt x="293550" y="0"/>
                  </a:cubicBezTo>
                  <a:cubicBezTo>
                    <a:pt x="495716" y="0"/>
                    <a:pt x="773142" y="139585"/>
                    <a:pt x="766760" y="205442"/>
                  </a:cubicBezTo>
                  <a:close/>
                </a:path>
              </a:pathLst>
            </a:custGeom>
            <a:solidFill>
              <a:srgbClr val="8CE9E9"/>
            </a:solidFill>
            <a:ln w="42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xmlns="" id="{6550A7BB-7E25-48E9-9528-28C64CE2FC23}"/>
                </a:ext>
              </a:extLst>
            </p:cNvPr>
            <p:cNvSpPr/>
            <p:nvPr/>
          </p:nvSpPr>
          <p:spPr>
            <a:xfrm>
              <a:off x="9273058" y="4024821"/>
              <a:ext cx="1250777" cy="2029321"/>
            </a:xfrm>
            <a:custGeom>
              <a:avLst/>
              <a:gdLst>
                <a:gd name="connsiteX0" fmla="*/ 258834 w 1250776"/>
                <a:gd name="connsiteY0" fmla="*/ 736129 h 2029321"/>
                <a:gd name="connsiteX1" fmla="*/ 326308 w 1250776"/>
                <a:gd name="connsiteY1" fmla="*/ 1047036 h 2029321"/>
                <a:gd name="connsiteX2" fmla="*/ 314056 w 1250776"/>
                <a:gd name="connsiteY2" fmla="*/ 1221124 h 2029321"/>
                <a:gd name="connsiteX3" fmla="*/ 0 w 1250776"/>
                <a:gd name="connsiteY3" fmla="*/ 1592443 h 2029321"/>
                <a:gd name="connsiteX4" fmla="*/ 116016 w 1250776"/>
                <a:gd name="connsiteY4" fmla="*/ 1549389 h 2029321"/>
                <a:gd name="connsiteX5" fmla="*/ 304058 w 1250776"/>
                <a:gd name="connsiteY5" fmla="*/ 1363262 h 2029321"/>
                <a:gd name="connsiteX6" fmla="*/ 257218 w 1250776"/>
                <a:gd name="connsiteY6" fmla="*/ 2029662 h 2029321"/>
                <a:gd name="connsiteX7" fmla="*/ 318522 w 1250776"/>
                <a:gd name="connsiteY7" fmla="*/ 2008007 h 2029321"/>
                <a:gd name="connsiteX8" fmla="*/ 465213 w 1250776"/>
                <a:gd name="connsiteY8" fmla="*/ 1165349 h 2029321"/>
                <a:gd name="connsiteX9" fmla="*/ 688395 w 1250776"/>
                <a:gd name="connsiteY9" fmla="*/ 1359688 h 2029321"/>
                <a:gd name="connsiteX10" fmla="*/ 807134 w 1250776"/>
                <a:gd name="connsiteY10" fmla="*/ 1395765 h 2029321"/>
                <a:gd name="connsiteX11" fmla="*/ 483548 w 1250776"/>
                <a:gd name="connsiteY11" fmla="*/ 1059842 h 2029321"/>
                <a:gd name="connsiteX12" fmla="*/ 485803 w 1250776"/>
                <a:gd name="connsiteY12" fmla="*/ 1046951 h 2029321"/>
                <a:gd name="connsiteX13" fmla="*/ 342942 w 1250776"/>
                <a:gd name="connsiteY13" fmla="*/ 322862 h 2029321"/>
                <a:gd name="connsiteX14" fmla="*/ 500906 w 1250776"/>
                <a:gd name="connsiteY14" fmla="*/ 280149 h 2029321"/>
                <a:gd name="connsiteX15" fmla="*/ 779353 w 1250776"/>
                <a:gd name="connsiteY15" fmla="*/ 410884 h 2029321"/>
                <a:gd name="connsiteX16" fmla="*/ 1252564 w 1250776"/>
                <a:gd name="connsiteY16" fmla="*/ 205442 h 2029321"/>
                <a:gd name="connsiteX17" fmla="*/ 779353 w 1250776"/>
                <a:gd name="connsiteY17" fmla="*/ 0 h 2029321"/>
                <a:gd name="connsiteX18" fmla="*/ 485803 w 1250776"/>
                <a:gd name="connsiteY18" fmla="*/ 205442 h 2029321"/>
                <a:gd name="connsiteX19" fmla="*/ 485846 w 1250776"/>
                <a:gd name="connsiteY19" fmla="*/ 207740 h 2029321"/>
                <a:gd name="connsiteX20" fmla="*/ 325755 w 1250776"/>
                <a:gd name="connsiteY20" fmla="*/ 237222 h 2029321"/>
                <a:gd name="connsiteX21" fmla="*/ 265088 w 1250776"/>
                <a:gd name="connsiteY21" fmla="*/ 96318 h 2029321"/>
                <a:gd name="connsiteX22" fmla="*/ 212547 w 1250776"/>
                <a:gd name="connsiteY22" fmla="*/ 96404 h 2029321"/>
                <a:gd name="connsiteX23" fmla="*/ 151157 w 1250776"/>
                <a:gd name="connsiteY23" fmla="*/ 240073 h 2029321"/>
                <a:gd name="connsiteX24" fmla="*/ 224629 w 1250776"/>
                <a:gd name="connsiteY24" fmla="*/ 578633 h 2029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250776" h="2029321">
                  <a:moveTo>
                    <a:pt x="258834" y="736129"/>
                  </a:moveTo>
                  <a:lnTo>
                    <a:pt x="326308" y="1047036"/>
                  </a:lnTo>
                  <a:lnTo>
                    <a:pt x="314056" y="1221124"/>
                  </a:lnTo>
                  <a:lnTo>
                    <a:pt x="0" y="1592443"/>
                  </a:lnTo>
                  <a:lnTo>
                    <a:pt x="116016" y="1549389"/>
                  </a:lnTo>
                  <a:lnTo>
                    <a:pt x="304058" y="1363262"/>
                  </a:lnTo>
                  <a:lnTo>
                    <a:pt x="257218" y="2029662"/>
                  </a:lnTo>
                  <a:lnTo>
                    <a:pt x="318522" y="2008007"/>
                  </a:lnTo>
                  <a:lnTo>
                    <a:pt x="465213" y="1165349"/>
                  </a:lnTo>
                  <a:lnTo>
                    <a:pt x="688395" y="1359688"/>
                  </a:lnTo>
                  <a:lnTo>
                    <a:pt x="807134" y="1395765"/>
                  </a:lnTo>
                  <a:lnTo>
                    <a:pt x="483548" y="1059842"/>
                  </a:lnTo>
                  <a:lnTo>
                    <a:pt x="485803" y="1046951"/>
                  </a:lnTo>
                  <a:lnTo>
                    <a:pt x="342942" y="322862"/>
                  </a:lnTo>
                  <a:lnTo>
                    <a:pt x="500906" y="280149"/>
                  </a:lnTo>
                  <a:cubicBezTo>
                    <a:pt x="534303" y="356642"/>
                    <a:pt x="624155" y="410884"/>
                    <a:pt x="779353" y="410884"/>
                  </a:cubicBezTo>
                  <a:cubicBezTo>
                    <a:pt x="981520" y="410884"/>
                    <a:pt x="1247118" y="261599"/>
                    <a:pt x="1252564" y="205442"/>
                  </a:cubicBezTo>
                  <a:cubicBezTo>
                    <a:pt x="1258945" y="139585"/>
                    <a:pt x="981562" y="0"/>
                    <a:pt x="779353" y="0"/>
                  </a:cubicBezTo>
                  <a:cubicBezTo>
                    <a:pt x="577187" y="0"/>
                    <a:pt x="485803" y="91979"/>
                    <a:pt x="485803" y="205442"/>
                  </a:cubicBezTo>
                  <a:cubicBezTo>
                    <a:pt x="485803" y="206208"/>
                    <a:pt x="485846" y="206974"/>
                    <a:pt x="485846" y="207740"/>
                  </a:cubicBezTo>
                  <a:lnTo>
                    <a:pt x="325755" y="237222"/>
                  </a:lnTo>
                  <a:lnTo>
                    <a:pt x="265088" y="96318"/>
                  </a:lnTo>
                  <a:cubicBezTo>
                    <a:pt x="255601" y="74281"/>
                    <a:pt x="221992" y="74324"/>
                    <a:pt x="212547" y="96404"/>
                  </a:cubicBezTo>
                  <a:lnTo>
                    <a:pt x="151157" y="240073"/>
                  </a:lnTo>
                  <a:lnTo>
                    <a:pt x="224629" y="578633"/>
                  </a:lnTo>
                </a:path>
              </a:pathLst>
            </a:custGeom>
            <a:noFill/>
            <a:ln w="62799" cap="rnd">
              <a:solidFill>
                <a:srgbClr val="23181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xmlns="" id="{5C3FB856-B33A-4E9D-8094-284F8A0117F8}"/>
                </a:ext>
              </a:extLst>
            </p:cNvPr>
            <p:cNvSpPr/>
            <p:nvPr/>
          </p:nvSpPr>
          <p:spPr>
            <a:xfrm>
              <a:off x="9916187" y="4784051"/>
              <a:ext cx="1114638" cy="978499"/>
            </a:xfrm>
            <a:custGeom>
              <a:avLst/>
              <a:gdLst>
                <a:gd name="connsiteX0" fmla="*/ 1116212 w 1114637"/>
                <a:gd name="connsiteY0" fmla="*/ 981647 h 978498"/>
                <a:gd name="connsiteX1" fmla="*/ 640534 w 1114637"/>
                <a:gd name="connsiteY1" fmla="*/ 452875 h 978498"/>
                <a:gd name="connsiteX2" fmla="*/ 1047972 w 1114637"/>
                <a:gd name="connsiteY2" fmla="*/ 0 h 978498"/>
                <a:gd name="connsiteX3" fmla="*/ 883159 w 1114637"/>
                <a:gd name="connsiteY3" fmla="*/ 0 h 978498"/>
                <a:gd name="connsiteX4" fmla="*/ 558127 w 1114637"/>
                <a:gd name="connsiteY4" fmla="*/ 361279 h 978498"/>
                <a:gd name="connsiteX5" fmla="*/ 233096 w 1114637"/>
                <a:gd name="connsiteY5" fmla="*/ 0 h 978498"/>
                <a:gd name="connsiteX6" fmla="*/ 68240 w 1114637"/>
                <a:gd name="connsiteY6" fmla="*/ 0 h 978498"/>
                <a:gd name="connsiteX7" fmla="*/ 475678 w 1114637"/>
                <a:gd name="connsiteY7" fmla="*/ 452875 h 978498"/>
                <a:gd name="connsiteX8" fmla="*/ 0 w 1114637"/>
                <a:gd name="connsiteY8" fmla="*/ 981647 h 978498"/>
                <a:gd name="connsiteX9" fmla="*/ 164813 w 1114637"/>
                <a:gd name="connsiteY9" fmla="*/ 981647 h 978498"/>
                <a:gd name="connsiteX10" fmla="*/ 558127 w 1114637"/>
                <a:gd name="connsiteY10" fmla="*/ 544471 h 978498"/>
                <a:gd name="connsiteX11" fmla="*/ 951399 w 1114637"/>
                <a:gd name="connsiteY11" fmla="*/ 981647 h 978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4637" h="978498">
                  <a:moveTo>
                    <a:pt x="1116212" y="981647"/>
                  </a:moveTo>
                  <a:lnTo>
                    <a:pt x="640534" y="452875"/>
                  </a:lnTo>
                  <a:lnTo>
                    <a:pt x="1047972" y="0"/>
                  </a:lnTo>
                  <a:lnTo>
                    <a:pt x="883159" y="0"/>
                  </a:lnTo>
                  <a:lnTo>
                    <a:pt x="558127" y="361279"/>
                  </a:lnTo>
                  <a:lnTo>
                    <a:pt x="233096" y="0"/>
                  </a:lnTo>
                  <a:lnTo>
                    <a:pt x="68240" y="0"/>
                  </a:lnTo>
                  <a:lnTo>
                    <a:pt x="475678" y="452875"/>
                  </a:lnTo>
                  <a:lnTo>
                    <a:pt x="0" y="981647"/>
                  </a:lnTo>
                  <a:lnTo>
                    <a:pt x="164813" y="981647"/>
                  </a:lnTo>
                  <a:lnTo>
                    <a:pt x="558127" y="544471"/>
                  </a:lnTo>
                  <a:lnTo>
                    <a:pt x="951399" y="981647"/>
                  </a:lnTo>
                  <a:close/>
                </a:path>
              </a:pathLst>
            </a:custGeom>
            <a:solidFill>
              <a:srgbClr val="F9B59E"/>
            </a:solidFill>
            <a:ln w="42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xmlns="" id="{B3C1274A-970F-4053-8B5D-47177A15CAFE}"/>
                </a:ext>
              </a:extLst>
            </p:cNvPr>
            <p:cNvSpPr/>
            <p:nvPr/>
          </p:nvSpPr>
          <p:spPr>
            <a:xfrm>
              <a:off x="9857094" y="4792772"/>
              <a:ext cx="1114638" cy="978499"/>
            </a:xfrm>
            <a:custGeom>
              <a:avLst/>
              <a:gdLst>
                <a:gd name="connsiteX0" fmla="*/ 1116254 w 1114637"/>
                <a:gd name="connsiteY0" fmla="*/ 981647 h 978498"/>
                <a:gd name="connsiteX1" fmla="*/ 640534 w 1114637"/>
                <a:gd name="connsiteY1" fmla="*/ 452875 h 978498"/>
                <a:gd name="connsiteX2" fmla="*/ 1047972 w 1114637"/>
                <a:gd name="connsiteY2" fmla="*/ 0 h 978498"/>
                <a:gd name="connsiteX3" fmla="*/ 883159 w 1114637"/>
                <a:gd name="connsiteY3" fmla="*/ 0 h 978498"/>
                <a:gd name="connsiteX4" fmla="*/ 558128 w 1114637"/>
                <a:gd name="connsiteY4" fmla="*/ 361278 h 978498"/>
                <a:gd name="connsiteX5" fmla="*/ 233096 w 1114637"/>
                <a:gd name="connsiteY5" fmla="*/ 0 h 978498"/>
                <a:gd name="connsiteX6" fmla="*/ 68240 w 1114637"/>
                <a:gd name="connsiteY6" fmla="*/ 0 h 978498"/>
                <a:gd name="connsiteX7" fmla="*/ 475678 w 1114637"/>
                <a:gd name="connsiteY7" fmla="*/ 452875 h 978498"/>
                <a:gd name="connsiteX8" fmla="*/ 0 w 1114637"/>
                <a:gd name="connsiteY8" fmla="*/ 981647 h 978498"/>
                <a:gd name="connsiteX9" fmla="*/ 164856 w 1114637"/>
                <a:gd name="connsiteY9" fmla="*/ 981647 h 978498"/>
                <a:gd name="connsiteX10" fmla="*/ 558128 w 1114637"/>
                <a:gd name="connsiteY10" fmla="*/ 544513 h 978498"/>
                <a:gd name="connsiteX11" fmla="*/ 951399 w 1114637"/>
                <a:gd name="connsiteY11" fmla="*/ 981647 h 978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4637" h="978498">
                  <a:moveTo>
                    <a:pt x="1116254" y="981647"/>
                  </a:moveTo>
                  <a:lnTo>
                    <a:pt x="640534" y="452875"/>
                  </a:lnTo>
                  <a:lnTo>
                    <a:pt x="1047972" y="0"/>
                  </a:lnTo>
                  <a:lnTo>
                    <a:pt x="883159" y="0"/>
                  </a:lnTo>
                  <a:lnTo>
                    <a:pt x="558128" y="361278"/>
                  </a:lnTo>
                  <a:lnTo>
                    <a:pt x="233096" y="0"/>
                  </a:lnTo>
                  <a:lnTo>
                    <a:pt x="68240" y="0"/>
                  </a:lnTo>
                  <a:lnTo>
                    <a:pt x="475678" y="452875"/>
                  </a:lnTo>
                  <a:lnTo>
                    <a:pt x="0" y="981647"/>
                  </a:lnTo>
                  <a:lnTo>
                    <a:pt x="164856" y="981647"/>
                  </a:lnTo>
                  <a:lnTo>
                    <a:pt x="558128" y="544513"/>
                  </a:lnTo>
                  <a:lnTo>
                    <a:pt x="951399" y="981647"/>
                  </a:lnTo>
                  <a:close/>
                </a:path>
              </a:pathLst>
            </a:custGeom>
            <a:noFill/>
            <a:ln w="62799" cap="rnd">
              <a:solidFill>
                <a:srgbClr val="23181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xmlns="" id="{736F501E-90F5-4E11-BD84-4A3AAB7E2F56}"/>
                </a:ext>
              </a:extLst>
            </p:cNvPr>
            <p:cNvSpPr/>
            <p:nvPr/>
          </p:nvSpPr>
          <p:spPr>
            <a:xfrm>
              <a:off x="9213157" y="4760907"/>
              <a:ext cx="119122" cy="119122"/>
            </a:xfrm>
            <a:custGeom>
              <a:avLst/>
              <a:gdLst>
                <a:gd name="connsiteX0" fmla="*/ 119802 w 119121"/>
                <a:gd name="connsiteY0" fmla="*/ 59901 h 119121"/>
                <a:gd name="connsiteX1" fmla="*/ 59901 w 119121"/>
                <a:gd name="connsiteY1" fmla="*/ 119802 h 119121"/>
                <a:gd name="connsiteX2" fmla="*/ 0 w 119121"/>
                <a:gd name="connsiteY2" fmla="*/ 59901 h 119121"/>
                <a:gd name="connsiteX3" fmla="*/ 59901 w 119121"/>
                <a:gd name="connsiteY3" fmla="*/ 0 h 119121"/>
                <a:gd name="connsiteX4" fmla="*/ 119802 w 119121"/>
                <a:gd name="connsiteY4" fmla="*/ 59901 h 119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121" h="119121">
                  <a:moveTo>
                    <a:pt x="119802" y="59901"/>
                  </a:moveTo>
                  <a:cubicBezTo>
                    <a:pt x="119802" y="92984"/>
                    <a:pt x="92984" y="119802"/>
                    <a:pt x="59901" y="119802"/>
                  </a:cubicBezTo>
                  <a:cubicBezTo>
                    <a:pt x="26819" y="119802"/>
                    <a:pt x="0" y="92984"/>
                    <a:pt x="0" y="59901"/>
                  </a:cubicBezTo>
                  <a:cubicBezTo>
                    <a:pt x="0" y="26819"/>
                    <a:pt x="26819" y="0"/>
                    <a:pt x="59901" y="0"/>
                  </a:cubicBezTo>
                  <a:cubicBezTo>
                    <a:pt x="92984" y="0"/>
                    <a:pt x="119802" y="26819"/>
                    <a:pt x="119802" y="59901"/>
                  </a:cubicBezTo>
                  <a:close/>
                </a:path>
              </a:pathLst>
            </a:custGeom>
            <a:noFill/>
            <a:ln w="29916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xmlns="" id="{13ECAD37-A6E3-4B1F-BAA6-A8C06DF41A00}"/>
                </a:ext>
              </a:extLst>
            </p:cNvPr>
            <p:cNvSpPr/>
            <p:nvPr/>
          </p:nvSpPr>
          <p:spPr>
            <a:xfrm>
              <a:off x="10454999" y="4574694"/>
              <a:ext cx="119122" cy="119122"/>
            </a:xfrm>
            <a:custGeom>
              <a:avLst/>
              <a:gdLst>
                <a:gd name="connsiteX0" fmla="*/ 119803 w 119121"/>
                <a:gd name="connsiteY0" fmla="*/ 59901 h 119121"/>
                <a:gd name="connsiteX1" fmla="*/ 59902 w 119121"/>
                <a:gd name="connsiteY1" fmla="*/ 119802 h 119121"/>
                <a:gd name="connsiteX2" fmla="*/ 1 w 119121"/>
                <a:gd name="connsiteY2" fmla="*/ 59901 h 119121"/>
                <a:gd name="connsiteX3" fmla="*/ 59902 w 119121"/>
                <a:gd name="connsiteY3" fmla="*/ 0 h 119121"/>
                <a:gd name="connsiteX4" fmla="*/ 119803 w 119121"/>
                <a:gd name="connsiteY4" fmla="*/ 59901 h 119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121" h="119121">
                  <a:moveTo>
                    <a:pt x="119803" y="59901"/>
                  </a:moveTo>
                  <a:cubicBezTo>
                    <a:pt x="119803" y="92983"/>
                    <a:pt x="92984" y="119802"/>
                    <a:pt x="59902" y="119802"/>
                  </a:cubicBezTo>
                  <a:cubicBezTo>
                    <a:pt x="26819" y="119802"/>
                    <a:pt x="1" y="92983"/>
                    <a:pt x="1" y="59901"/>
                  </a:cubicBezTo>
                  <a:cubicBezTo>
                    <a:pt x="1" y="26819"/>
                    <a:pt x="26819" y="0"/>
                    <a:pt x="59902" y="0"/>
                  </a:cubicBezTo>
                  <a:cubicBezTo>
                    <a:pt x="92984" y="0"/>
                    <a:pt x="119803" y="26819"/>
                    <a:pt x="119803" y="59901"/>
                  </a:cubicBezTo>
                  <a:close/>
                </a:path>
              </a:pathLst>
            </a:custGeom>
            <a:noFill/>
            <a:ln w="29916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xmlns="" id="{E7AEE384-EBD5-4C76-9C97-96FF30F51FC0}"/>
                </a:ext>
              </a:extLst>
            </p:cNvPr>
            <p:cNvSpPr/>
            <p:nvPr/>
          </p:nvSpPr>
          <p:spPr>
            <a:xfrm>
              <a:off x="10961521" y="5223694"/>
              <a:ext cx="119122" cy="119122"/>
            </a:xfrm>
            <a:custGeom>
              <a:avLst/>
              <a:gdLst>
                <a:gd name="connsiteX0" fmla="*/ 119802 w 119121"/>
                <a:gd name="connsiteY0" fmla="*/ 59901 h 119121"/>
                <a:gd name="connsiteX1" fmla="*/ 59901 w 119121"/>
                <a:gd name="connsiteY1" fmla="*/ 119802 h 119121"/>
                <a:gd name="connsiteX2" fmla="*/ 0 w 119121"/>
                <a:gd name="connsiteY2" fmla="*/ 59901 h 119121"/>
                <a:gd name="connsiteX3" fmla="*/ 59901 w 119121"/>
                <a:gd name="connsiteY3" fmla="*/ 0 h 119121"/>
                <a:gd name="connsiteX4" fmla="*/ 119802 w 119121"/>
                <a:gd name="connsiteY4" fmla="*/ 59901 h 119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121" h="119121">
                  <a:moveTo>
                    <a:pt x="119802" y="59901"/>
                  </a:moveTo>
                  <a:cubicBezTo>
                    <a:pt x="119802" y="92984"/>
                    <a:pt x="92984" y="119802"/>
                    <a:pt x="59901" y="119802"/>
                  </a:cubicBezTo>
                  <a:cubicBezTo>
                    <a:pt x="26819" y="119802"/>
                    <a:pt x="0" y="92984"/>
                    <a:pt x="0" y="59901"/>
                  </a:cubicBezTo>
                  <a:cubicBezTo>
                    <a:pt x="0" y="26819"/>
                    <a:pt x="26819" y="0"/>
                    <a:pt x="59901" y="0"/>
                  </a:cubicBezTo>
                  <a:cubicBezTo>
                    <a:pt x="92984" y="0"/>
                    <a:pt x="119802" y="26819"/>
                    <a:pt x="119802" y="59901"/>
                  </a:cubicBezTo>
                  <a:close/>
                </a:path>
              </a:pathLst>
            </a:custGeom>
            <a:noFill/>
            <a:ln w="29916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71" name="圆角矩形 55">
            <a:extLst>
              <a:ext uri="{FF2B5EF4-FFF2-40B4-BE49-F238E27FC236}">
                <a16:creationId xmlns:a16="http://schemas.microsoft.com/office/drawing/2014/main" xmlns="" id="{F320192C-4B4C-4A59-B959-4E85EA4B35FA}"/>
              </a:ext>
            </a:extLst>
          </p:cNvPr>
          <p:cNvSpPr/>
          <p:nvPr/>
        </p:nvSpPr>
        <p:spPr>
          <a:xfrm>
            <a:off x="4578350" y="2935822"/>
            <a:ext cx="3035300" cy="444500"/>
          </a:xfrm>
          <a:prstGeom prst="roundRect">
            <a:avLst>
              <a:gd name="adj" fmla="val 28096"/>
            </a:avLst>
          </a:prstGeom>
          <a:solidFill>
            <a:schemeClr val="bg1"/>
          </a:solidFill>
          <a:ln>
            <a:noFill/>
          </a:ln>
          <a:effectLst>
            <a:outerShdw blurRad="368300" dist="38100" dir="5400000" sx="101000" sy="101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spc="600" dirty="0">
                <a:solidFill>
                  <a:schemeClr val="bg1">
                    <a:lumMod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有害垃圾</a:t>
            </a:r>
            <a:endParaRPr lang="zh-CN" altLang="zh-CN" sz="2000" b="1" spc="600" dirty="0">
              <a:solidFill>
                <a:schemeClr val="bg1">
                  <a:lumMod val="7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xmlns="" id="{0A36B362-C5FD-4309-8E4D-87EA864B504F}"/>
              </a:ext>
            </a:extLst>
          </p:cNvPr>
          <p:cNvSpPr txBox="1"/>
          <p:nvPr/>
        </p:nvSpPr>
        <p:spPr>
          <a:xfrm>
            <a:off x="800288" y="778476"/>
            <a:ext cx="1562328" cy="205054"/>
          </a:xfrm>
          <a:custGeom>
            <a:avLst/>
            <a:gdLst/>
            <a:ahLst/>
            <a:cxnLst/>
            <a:rect l="l" t="t" r="r" b="b"/>
            <a:pathLst>
              <a:path w="1562328" h="205054">
                <a:moveTo>
                  <a:pt x="869746" y="128016"/>
                </a:moveTo>
                <a:lnTo>
                  <a:pt x="869746" y="138760"/>
                </a:lnTo>
                <a:lnTo>
                  <a:pt x="883005" y="138760"/>
                </a:lnTo>
                <a:lnTo>
                  <a:pt x="883005" y="128016"/>
                </a:lnTo>
                <a:close/>
                <a:moveTo>
                  <a:pt x="824941" y="128016"/>
                </a:moveTo>
                <a:lnTo>
                  <a:pt x="824941" y="138760"/>
                </a:lnTo>
                <a:lnTo>
                  <a:pt x="838428" y="138760"/>
                </a:lnTo>
                <a:lnTo>
                  <a:pt x="838428" y="128016"/>
                </a:lnTo>
                <a:close/>
                <a:moveTo>
                  <a:pt x="869746" y="106528"/>
                </a:moveTo>
                <a:lnTo>
                  <a:pt x="869746" y="117729"/>
                </a:lnTo>
                <a:lnTo>
                  <a:pt x="883005" y="117729"/>
                </a:lnTo>
                <a:lnTo>
                  <a:pt x="883005" y="106528"/>
                </a:lnTo>
                <a:close/>
                <a:moveTo>
                  <a:pt x="824941" y="106528"/>
                </a:moveTo>
                <a:lnTo>
                  <a:pt x="824941" y="117729"/>
                </a:lnTo>
                <a:lnTo>
                  <a:pt x="838428" y="117729"/>
                </a:lnTo>
                <a:lnTo>
                  <a:pt x="838428" y="106528"/>
                </a:lnTo>
                <a:close/>
                <a:moveTo>
                  <a:pt x="1167460" y="71095"/>
                </a:moveTo>
                <a:lnTo>
                  <a:pt x="1209294" y="76124"/>
                </a:lnTo>
                <a:lnTo>
                  <a:pt x="1200378" y="83668"/>
                </a:lnTo>
                <a:lnTo>
                  <a:pt x="1200378" y="204597"/>
                </a:lnTo>
                <a:lnTo>
                  <a:pt x="1167460" y="204597"/>
                </a:lnTo>
                <a:close/>
                <a:moveTo>
                  <a:pt x="415442" y="47777"/>
                </a:moveTo>
                <a:cubicBezTo>
                  <a:pt x="421938" y="61589"/>
                  <a:pt x="428720" y="74085"/>
                  <a:pt x="435787" y="85268"/>
                </a:cubicBezTo>
                <a:cubicBezTo>
                  <a:pt x="442855" y="96450"/>
                  <a:pt x="450323" y="106432"/>
                  <a:pt x="458190" y="115214"/>
                </a:cubicBezTo>
                <a:cubicBezTo>
                  <a:pt x="464601" y="104918"/>
                  <a:pt x="470182" y="94136"/>
                  <a:pt x="474935" y="82868"/>
                </a:cubicBezTo>
                <a:cubicBezTo>
                  <a:pt x="479688" y="71599"/>
                  <a:pt x="483555" y="59903"/>
                  <a:pt x="486537" y="47777"/>
                </a:cubicBezTo>
                <a:close/>
                <a:moveTo>
                  <a:pt x="741273" y="40691"/>
                </a:moveTo>
                <a:cubicBezTo>
                  <a:pt x="741372" y="54692"/>
                  <a:pt x="740895" y="66644"/>
                  <a:pt x="739842" y="76547"/>
                </a:cubicBezTo>
                <a:cubicBezTo>
                  <a:pt x="738790" y="86450"/>
                  <a:pt x="737483" y="93509"/>
                  <a:pt x="735922" y="97722"/>
                </a:cubicBezTo>
                <a:cubicBezTo>
                  <a:pt x="734362" y="101936"/>
                  <a:pt x="732869" y="102509"/>
                  <a:pt x="731443" y="99441"/>
                </a:cubicBezTo>
                <a:lnTo>
                  <a:pt x="720699" y="76581"/>
                </a:lnTo>
                <a:cubicBezTo>
                  <a:pt x="724871" y="72071"/>
                  <a:pt x="728586" y="67089"/>
                  <a:pt x="731843" y="61636"/>
                </a:cubicBezTo>
                <a:cubicBezTo>
                  <a:pt x="735101" y="56183"/>
                  <a:pt x="738244" y="49201"/>
                  <a:pt x="741273" y="40691"/>
                </a:cubicBezTo>
                <a:close/>
                <a:moveTo>
                  <a:pt x="1484376" y="20345"/>
                </a:moveTo>
                <a:lnTo>
                  <a:pt x="1484376" y="107213"/>
                </a:lnTo>
                <a:lnTo>
                  <a:pt x="1498549" y="107213"/>
                </a:lnTo>
                <a:cubicBezTo>
                  <a:pt x="1507593" y="107428"/>
                  <a:pt x="1514765" y="104084"/>
                  <a:pt x="1520066" y="97184"/>
                </a:cubicBezTo>
                <a:cubicBezTo>
                  <a:pt x="1525366" y="90283"/>
                  <a:pt x="1528024" y="78538"/>
                  <a:pt x="1528038" y="61951"/>
                </a:cubicBezTo>
                <a:cubicBezTo>
                  <a:pt x="1527838" y="47115"/>
                  <a:pt x="1524981" y="36438"/>
                  <a:pt x="1519466" y="29918"/>
                </a:cubicBezTo>
                <a:cubicBezTo>
                  <a:pt x="1513951" y="23398"/>
                  <a:pt x="1506293" y="20207"/>
                  <a:pt x="1496492" y="20345"/>
                </a:cubicBezTo>
                <a:close/>
                <a:moveTo>
                  <a:pt x="1439798" y="12344"/>
                </a:moveTo>
                <a:lnTo>
                  <a:pt x="1509750" y="12344"/>
                </a:lnTo>
                <a:cubicBezTo>
                  <a:pt x="1526657" y="12711"/>
                  <a:pt x="1539649" y="17464"/>
                  <a:pt x="1548726" y="26603"/>
                </a:cubicBezTo>
                <a:cubicBezTo>
                  <a:pt x="1557804" y="35743"/>
                  <a:pt x="1562338" y="47068"/>
                  <a:pt x="1562328" y="60579"/>
                </a:cubicBezTo>
                <a:cubicBezTo>
                  <a:pt x="1562104" y="79658"/>
                  <a:pt x="1557008" y="93564"/>
                  <a:pt x="1547040" y="102299"/>
                </a:cubicBezTo>
                <a:cubicBezTo>
                  <a:pt x="1537073" y="111033"/>
                  <a:pt x="1522890" y="115338"/>
                  <a:pt x="1504492" y="115214"/>
                </a:cubicBezTo>
                <a:lnTo>
                  <a:pt x="1484376" y="115214"/>
                </a:lnTo>
                <a:lnTo>
                  <a:pt x="1484376" y="190652"/>
                </a:lnTo>
                <a:lnTo>
                  <a:pt x="1491005" y="190652"/>
                </a:lnTo>
                <a:lnTo>
                  <a:pt x="1494434" y="198653"/>
                </a:lnTo>
                <a:lnTo>
                  <a:pt x="1444599" y="198653"/>
                </a:lnTo>
                <a:lnTo>
                  <a:pt x="1441170" y="190652"/>
                </a:lnTo>
                <a:lnTo>
                  <a:pt x="1450086" y="190652"/>
                </a:lnTo>
                <a:lnTo>
                  <a:pt x="1450086" y="20345"/>
                </a:lnTo>
                <a:lnTo>
                  <a:pt x="1443228" y="20345"/>
                </a:lnTo>
                <a:close/>
                <a:moveTo>
                  <a:pt x="76352" y="914"/>
                </a:moveTo>
                <a:lnTo>
                  <a:pt x="120243" y="5715"/>
                </a:lnTo>
                <a:lnTo>
                  <a:pt x="109499" y="13487"/>
                </a:lnTo>
                <a:lnTo>
                  <a:pt x="109499" y="58293"/>
                </a:lnTo>
                <a:cubicBezTo>
                  <a:pt x="109537" y="60350"/>
                  <a:pt x="109461" y="62408"/>
                  <a:pt x="109270" y="64465"/>
                </a:cubicBezTo>
                <a:lnTo>
                  <a:pt x="174879" y="64465"/>
                </a:lnTo>
                <a:lnTo>
                  <a:pt x="184023" y="55778"/>
                </a:lnTo>
                <a:lnTo>
                  <a:pt x="195681" y="74752"/>
                </a:lnTo>
                <a:lnTo>
                  <a:pt x="113842" y="74752"/>
                </a:lnTo>
                <a:cubicBezTo>
                  <a:pt x="119382" y="89256"/>
                  <a:pt x="126743" y="103327"/>
                  <a:pt x="135923" y="116967"/>
                </a:cubicBezTo>
                <a:cubicBezTo>
                  <a:pt x="145104" y="130607"/>
                  <a:pt x="155326" y="142748"/>
                  <a:pt x="166590" y="153391"/>
                </a:cubicBezTo>
                <a:cubicBezTo>
                  <a:pt x="177853" y="164033"/>
                  <a:pt x="189379" y="172110"/>
                  <a:pt x="201168" y="177622"/>
                </a:cubicBezTo>
                <a:lnTo>
                  <a:pt x="180594" y="200025"/>
                </a:lnTo>
                <a:cubicBezTo>
                  <a:pt x="177088" y="203359"/>
                  <a:pt x="173812" y="204864"/>
                  <a:pt x="170764" y="204540"/>
                </a:cubicBezTo>
                <a:cubicBezTo>
                  <a:pt x="167716" y="204216"/>
                  <a:pt x="164668" y="202635"/>
                  <a:pt x="161620" y="199796"/>
                </a:cubicBezTo>
                <a:cubicBezTo>
                  <a:pt x="153871" y="192725"/>
                  <a:pt x="146508" y="183423"/>
                  <a:pt x="139530" y="171890"/>
                </a:cubicBezTo>
                <a:cubicBezTo>
                  <a:pt x="132552" y="160357"/>
                  <a:pt x="126273" y="147415"/>
                  <a:pt x="120692" y="133062"/>
                </a:cubicBezTo>
                <a:cubicBezTo>
                  <a:pt x="115111" y="118710"/>
                  <a:pt x="110542" y="103769"/>
                  <a:pt x="106984" y="88240"/>
                </a:cubicBezTo>
                <a:cubicBezTo>
                  <a:pt x="102327" y="115624"/>
                  <a:pt x="91125" y="139322"/>
                  <a:pt x="73380" y="159334"/>
                </a:cubicBezTo>
                <a:cubicBezTo>
                  <a:pt x="55635" y="179346"/>
                  <a:pt x="31175" y="194586"/>
                  <a:pt x="0" y="205054"/>
                </a:cubicBezTo>
                <a:cubicBezTo>
                  <a:pt x="23636" y="187381"/>
                  <a:pt x="41514" y="167750"/>
                  <a:pt x="53635" y="146161"/>
                </a:cubicBezTo>
                <a:cubicBezTo>
                  <a:pt x="65755" y="124573"/>
                  <a:pt x="72947" y="100770"/>
                  <a:pt x="75209" y="74752"/>
                </a:cubicBezTo>
                <a:lnTo>
                  <a:pt x="8458" y="74752"/>
                </a:lnTo>
                <a:lnTo>
                  <a:pt x="2971" y="64465"/>
                </a:lnTo>
                <a:lnTo>
                  <a:pt x="75895" y="64465"/>
                </a:lnTo>
                <a:cubicBezTo>
                  <a:pt x="76162" y="60617"/>
                  <a:pt x="76314" y="56655"/>
                  <a:pt x="76352" y="52578"/>
                </a:cubicBezTo>
                <a:close/>
                <a:moveTo>
                  <a:pt x="1170203" y="229"/>
                </a:moveTo>
                <a:lnTo>
                  <a:pt x="1197178" y="10973"/>
                </a:lnTo>
                <a:cubicBezTo>
                  <a:pt x="1199130" y="11821"/>
                  <a:pt x="1200312" y="13154"/>
                  <a:pt x="1200721" y="14973"/>
                </a:cubicBezTo>
                <a:cubicBezTo>
                  <a:pt x="1201131" y="16793"/>
                  <a:pt x="1200712" y="18812"/>
                  <a:pt x="1199464" y="21031"/>
                </a:cubicBezTo>
                <a:lnTo>
                  <a:pt x="1197406" y="24003"/>
                </a:lnTo>
                <a:cubicBezTo>
                  <a:pt x="1204403" y="30407"/>
                  <a:pt x="1212864" y="36624"/>
                  <a:pt x="1222790" y="42655"/>
                </a:cubicBezTo>
                <a:cubicBezTo>
                  <a:pt x="1232715" y="48686"/>
                  <a:pt x="1243276" y="54057"/>
                  <a:pt x="1254472" y="58767"/>
                </a:cubicBezTo>
                <a:cubicBezTo>
                  <a:pt x="1265668" y="63477"/>
                  <a:pt x="1276668" y="67053"/>
                  <a:pt x="1287475" y="69494"/>
                </a:cubicBezTo>
                <a:lnTo>
                  <a:pt x="1270787" y="96012"/>
                </a:lnTo>
                <a:cubicBezTo>
                  <a:pt x="1269544" y="98808"/>
                  <a:pt x="1267687" y="100360"/>
                  <a:pt x="1265215" y="100670"/>
                </a:cubicBezTo>
                <a:cubicBezTo>
                  <a:pt x="1262743" y="100979"/>
                  <a:pt x="1260257" y="100417"/>
                  <a:pt x="1257757" y="98984"/>
                </a:cubicBezTo>
                <a:cubicBezTo>
                  <a:pt x="1246670" y="92683"/>
                  <a:pt x="1235411" y="84196"/>
                  <a:pt x="1223981" y="73523"/>
                </a:cubicBezTo>
                <a:cubicBezTo>
                  <a:pt x="1212551" y="62851"/>
                  <a:pt x="1201636" y="49392"/>
                  <a:pt x="1191234" y="33147"/>
                </a:cubicBezTo>
                <a:cubicBezTo>
                  <a:pt x="1182776" y="43960"/>
                  <a:pt x="1172642" y="54084"/>
                  <a:pt x="1160830" y="63517"/>
                </a:cubicBezTo>
                <a:cubicBezTo>
                  <a:pt x="1149020" y="72950"/>
                  <a:pt x="1136446" y="81279"/>
                  <a:pt x="1123112" y="88502"/>
                </a:cubicBezTo>
                <a:cubicBezTo>
                  <a:pt x="1109776" y="95726"/>
                  <a:pt x="1096594" y="101429"/>
                  <a:pt x="1083564" y="105613"/>
                </a:cubicBezTo>
                <a:cubicBezTo>
                  <a:pt x="1101190" y="92007"/>
                  <a:pt x="1117773" y="76414"/>
                  <a:pt x="1133313" y="58836"/>
                </a:cubicBezTo>
                <a:cubicBezTo>
                  <a:pt x="1148853" y="41258"/>
                  <a:pt x="1161150" y="21722"/>
                  <a:pt x="1170203" y="229"/>
                </a:cubicBezTo>
                <a:close/>
                <a:moveTo>
                  <a:pt x="429158" y="229"/>
                </a:moveTo>
                <a:cubicBezTo>
                  <a:pt x="440478" y="848"/>
                  <a:pt x="450883" y="2632"/>
                  <a:pt x="460375" y="5580"/>
                </a:cubicBezTo>
                <a:cubicBezTo>
                  <a:pt x="469866" y="8527"/>
                  <a:pt x="476360" y="12123"/>
                  <a:pt x="479856" y="16366"/>
                </a:cubicBezTo>
                <a:cubicBezTo>
                  <a:pt x="483353" y="20609"/>
                  <a:pt x="481770" y="24984"/>
                  <a:pt x="475107" y="29489"/>
                </a:cubicBezTo>
                <a:lnTo>
                  <a:pt x="463677" y="37490"/>
                </a:lnTo>
                <a:lnTo>
                  <a:pt x="535686" y="37490"/>
                </a:lnTo>
                <a:lnTo>
                  <a:pt x="544830" y="28804"/>
                </a:lnTo>
                <a:lnTo>
                  <a:pt x="556488" y="47777"/>
                </a:lnTo>
                <a:lnTo>
                  <a:pt x="524484" y="47777"/>
                </a:lnTo>
                <a:cubicBezTo>
                  <a:pt x="520117" y="65165"/>
                  <a:pt x="514164" y="81253"/>
                  <a:pt x="506625" y="96041"/>
                </a:cubicBezTo>
                <a:cubicBezTo>
                  <a:pt x="499086" y="110828"/>
                  <a:pt x="490104" y="124230"/>
                  <a:pt x="479679" y="136246"/>
                </a:cubicBezTo>
                <a:cubicBezTo>
                  <a:pt x="491309" y="145685"/>
                  <a:pt x="503882" y="153381"/>
                  <a:pt x="517398" y="159334"/>
                </a:cubicBezTo>
                <a:cubicBezTo>
                  <a:pt x="530914" y="165287"/>
                  <a:pt x="545544" y="169783"/>
                  <a:pt x="561289" y="172822"/>
                </a:cubicBezTo>
                <a:lnTo>
                  <a:pt x="544144" y="196596"/>
                </a:lnTo>
                <a:cubicBezTo>
                  <a:pt x="542386" y="199454"/>
                  <a:pt x="540072" y="201454"/>
                  <a:pt x="537200" y="202597"/>
                </a:cubicBezTo>
                <a:cubicBezTo>
                  <a:pt x="534328" y="203740"/>
                  <a:pt x="530471" y="203340"/>
                  <a:pt x="525627" y="201397"/>
                </a:cubicBezTo>
                <a:cubicBezTo>
                  <a:pt x="513850" y="196348"/>
                  <a:pt x="502658" y="189871"/>
                  <a:pt x="492052" y="181966"/>
                </a:cubicBezTo>
                <a:cubicBezTo>
                  <a:pt x="481446" y="174060"/>
                  <a:pt x="471454" y="164840"/>
                  <a:pt x="462076" y="154305"/>
                </a:cubicBezTo>
                <a:cubicBezTo>
                  <a:pt x="448198" y="166654"/>
                  <a:pt x="432806" y="176932"/>
                  <a:pt x="415899" y="185137"/>
                </a:cubicBezTo>
                <a:cubicBezTo>
                  <a:pt x="398992" y="193343"/>
                  <a:pt x="380857" y="199449"/>
                  <a:pt x="361492" y="203454"/>
                </a:cubicBezTo>
                <a:cubicBezTo>
                  <a:pt x="378428" y="194291"/>
                  <a:pt x="393935" y="183813"/>
                  <a:pt x="408012" y="172022"/>
                </a:cubicBezTo>
                <a:cubicBezTo>
                  <a:pt x="422090" y="160230"/>
                  <a:pt x="434625" y="147237"/>
                  <a:pt x="445617" y="133045"/>
                </a:cubicBezTo>
                <a:cubicBezTo>
                  <a:pt x="437259" y="121020"/>
                  <a:pt x="429687" y="107866"/>
                  <a:pt x="422900" y="93583"/>
                </a:cubicBezTo>
                <a:cubicBezTo>
                  <a:pt x="416114" y="79300"/>
                  <a:pt x="410198" y="64032"/>
                  <a:pt x="405155" y="47777"/>
                </a:cubicBezTo>
                <a:lnTo>
                  <a:pt x="371551" y="47777"/>
                </a:lnTo>
                <a:lnTo>
                  <a:pt x="366064" y="37490"/>
                </a:lnTo>
                <a:lnTo>
                  <a:pt x="451332" y="37490"/>
                </a:lnTo>
                <a:cubicBezTo>
                  <a:pt x="449294" y="30909"/>
                  <a:pt x="446284" y="24241"/>
                  <a:pt x="442302" y="17488"/>
                </a:cubicBezTo>
                <a:cubicBezTo>
                  <a:pt x="438321" y="10735"/>
                  <a:pt x="433940" y="4982"/>
                  <a:pt x="429158" y="229"/>
                </a:cubicBezTo>
                <a:close/>
                <a:moveTo>
                  <a:pt x="811911" y="0"/>
                </a:moveTo>
                <a:lnTo>
                  <a:pt x="850544" y="4343"/>
                </a:lnTo>
                <a:lnTo>
                  <a:pt x="842772" y="11201"/>
                </a:lnTo>
                <a:lnTo>
                  <a:pt x="842772" y="18059"/>
                </a:lnTo>
                <a:lnTo>
                  <a:pt x="867003" y="18059"/>
                </a:lnTo>
                <a:lnTo>
                  <a:pt x="867003" y="457"/>
                </a:lnTo>
                <a:lnTo>
                  <a:pt x="905179" y="4801"/>
                </a:lnTo>
                <a:lnTo>
                  <a:pt x="897636" y="11887"/>
                </a:lnTo>
                <a:lnTo>
                  <a:pt x="897636" y="18059"/>
                </a:lnTo>
                <a:lnTo>
                  <a:pt x="905408" y="18059"/>
                </a:lnTo>
                <a:lnTo>
                  <a:pt x="914552" y="9373"/>
                </a:lnTo>
                <a:lnTo>
                  <a:pt x="925525" y="28346"/>
                </a:lnTo>
                <a:lnTo>
                  <a:pt x="897636" y="28346"/>
                </a:lnTo>
                <a:lnTo>
                  <a:pt x="897636" y="38405"/>
                </a:lnTo>
                <a:lnTo>
                  <a:pt x="896721" y="38405"/>
                </a:lnTo>
                <a:lnTo>
                  <a:pt x="906322" y="49378"/>
                </a:lnTo>
                <a:cubicBezTo>
                  <a:pt x="907375" y="50463"/>
                  <a:pt x="907784" y="51606"/>
                  <a:pt x="907551" y="52807"/>
                </a:cubicBezTo>
                <a:cubicBezTo>
                  <a:pt x="907318" y="54007"/>
                  <a:pt x="906299" y="54921"/>
                  <a:pt x="904494" y="55550"/>
                </a:cubicBezTo>
                <a:cubicBezTo>
                  <a:pt x="900660" y="56583"/>
                  <a:pt x="895754" y="57488"/>
                  <a:pt x="889777" y="58264"/>
                </a:cubicBezTo>
                <a:cubicBezTo>
                  <a:pt x="883800" y="59041"/>
                  <a:pt x="877124" y="59660"/>
                  <a:pt x="869746" y="60122"/>
                </a:cubicBezTo>
                <a:lnTo>
                  <a:pt x="869746" y="69494"/>
                </a:lnTo>
                <a:lnTo>
                  <a:pt x="905408" y="69494"/>
                </a:lnTo>
                <a:lnTo>
                  <a:pt x="914552" y="60808"/>
                </a:lnTo>
                <a:lnTo>
                  <a:pt x="925525" y="79781"/>
                </a:lnTo>
                <a:lnTo>
                  <a:pt x="869746" y="79781"/>
                </a:lnTo>
                <a:lnTo>
                  <a:pt x="869746" y="96241"/>
                </a:lnTo>
                <a:lnTo>
                  <a:pt x="885748" y="96241"/>
                </a:lnTo>
                <a:lnTo>
                  <a:pt x="889635" y="90526"/>
                </a:lnTo>
                <a:lnTo>
                  <a:pt x="919353" y="101498"/>
                </a:lnTo>
                <a:lnTo>
                  <a:pt x="912037" y="112014"/>
                </a:lnTo>
                <a:lnTo>
                  <a:pt x="912037" y="156362"/>
                </a:lnTo>
                <a:lnTo>
                  <a:pt x="883005" y="156362"/>
                </a:lnTo>
                <a:lnTo>
                  <a:pt x="883005" y="149047"/>
                </a:lnTo>
                <a:lnTo>
                  <a:pt x="869746" y="149047"/>
                </a:lnTo>
                <a:lnTo>
                  <a:pt x="869746" y="168021"/>
                </a:lnTo>
                <a:lnTo>
                  <a:pt x="898093" y="168021"/>
                </a:lnTo>
                <a:lnTo>
                  <a:pt x="907008" y="159334"/>
                </a:lnTo>
                <a:lnTo>
                  <a:pt x="918438" y="178308"/>
                </a:lnTo>
                <a:lnTo>
                  <a:pt x="869746" y="178308"/>
                </a:lnTo>
                <a:lnTo>
                  <a:pt x="869746" y="192253"/>
                </a:lnTo>
                <a:lnTo>
                  <a:pt x="905408" y="192253"/>
                </a:lnTo>
                <a:lnTo>
                  <a:pt x="914552" y="183566"/>
                </a:lnTo>
                <a:lnTo>
                  <a:pt x="925525" y="202540"/>
                </a:lnTo>
                <a:lnTo>
                  <a:pt x="788593" y="202540"/>
                </a:lnTo>
                <a:lnTo>
                  <a:pt x="783336" y="192253"/>
                </a:lnTo>
                <a:lnTo>
                  <a:pt x="838428" y="192253"/>
                </a:lnTo>
                <a:lnTo>
                  <a:pt x="838428" y="178308"/>
                </a:lnTo>
                <a:lnTo>
                  <a:pt x="797737" y="178308"/>
                </a:lnTo>
                <a:lnTo>
                  <a:pt x="792708" y="168021"/>
                </a:lnTo>
                <a:lnTo>
                  <a:pt x="838428" y="168021"/>
                </a:lnTo>
                <a:lnTo>
                  <a:pt x="838428" y="149047"/>
                </a:lnTo>
                <a:lnTo>
                  <a:pt x="824941" y="149047"/>
                </a:lnTo>
                <a:lnTo>
                  <a:pt x="824941" y="158191"/>
                </a:lnTo>
                <a:lnTo>
                  <a:pt x="796366" y="158191"/>
                </a:lnTo>
                <a:lnTo>
                  <a:pt x="796366" y="85496"/>
                </a:lnTo>
                <a:lnTo>
                  <a:pt x="833628" y="90526"/>
                </a:lnTo>
                <a:lnTo>
                  <a:pt x="826084" y="96241"/>
                </a:lnTo>
                <a:lnTo>
                  <a:pt x="838428" y="96241"/>
                </a:lnTo>
                <a:lnTo>
                  <a:pt x="838428" y="79781"/>
                </a:lnTo>
                <a:lnTo>
                  <a:pt x="792708" y="79781"/>
                </a:lnTo>
                <a:lnTo>
                  <a:pt x="789051" y="72466"/>
                </a:lnTo>
                <a:lnTo>
                  <a:pt x="780135" y="77724"/>
                </a:lnTo>
                <a:cubicBezTo>
                  <a:pt x="779711" y="70609"/>
                  <a:pt x="779130" y="63979"/>
                  <a:pt x="778392" y="57836"/>
                </a:cubicBezTo>
                <a:cubicBezTo>
                  <a:pt x="777654" y="51692"/>
                  <a:pt x="776558" y="46206"/>
                  <a:pt x="775106" y="41377"/>
                </a:cubicBezTo>
                <a:lnTo>
                  <a:pt x="775106" y="204597"/>
                </a:lnTo>
                <a:lnTo>
                  <a:pt x="744702" y="204597"/>
                </a:lnTo>
                <a:lnTo>
                  <a:pt x="744702" y="229"/>
                </a:lnTo>
                <a:lnTo>
                  <a:pt x="784250" y="5029"/>
                </a:lnTo>
                <a:lnTo>
                  <a:pt x="775106" y="12802"/>
                </a:lnTo>
                <a:lnTo>
                  <a:pt x="775106" y="33376"/>
                </a:lnTo>
                <a:cubicBezTo>
                  <a:pt x="786150" y="43010"/>
                  <a:pt x="793037" y="50887"/>
                  <a:pt x="795766" y="57007"/>
                </a:cubicBezTo>
                <a:cubicBezTo>
                  <a:pt x="798495" y="63127"/>
                  <a:pt x="798009" y="67289"/>
                  <a:pt x="794308" y="69494"/>
                </a:cubicBezTo>
                <a:lnTo>
                  <a:pt x="838428" y="69494"/>
                </a:lnTo>
                <a:lnTo>
                  <a:pt x="838428" y="60579"/>
                </a:lnTo>
                <a:cubicBezTo>
                  <a:pt x="831542" y="60584"/>
                  <a:pt x="824684" y="60403"/>
                  <a:pt x="817854" y="60036"/>
                </a:cubicBezTo>
                <a:cubicBezTo>
                  <a:pt x="811025" y="59669"/>
                  <a:pt x="804395" y="59088"/>
                  <a:pt x="797966" y="58293"/>
                </a:cubicBezTo>
                <a:cubicBezTo>
                  <a:pt x="814116" y="56150"/>
                  <a:pt x="828965" y="53464"/>
                  <a:pt x="842514" y="50235"/>
                </a:cubicBezTo>
                <a:cubicBezTo>
                  <a:pt x="856064" y="47006"/>
                  <a:pt x="868799" y="43063"/>
                  <a:pt x="880719" y="38405"/>
                </a:cubicBezTo>
                <a:lnTo>
                  <a:pt x="867003" y="38405"/>
                </a:lnTo>
                <a:lnTo>
                  <a:pt x="867003" y="28346"/>
                </a:lnTo>
                <a:lnTo>
                  <a:pt x="842772" y="28346"/>
                </a:lnTo>
                <a:lnTo>
                  <a:pt x="842772" y="41605"/>
                </a:lnTo>
                <a:lnTo>
                  <a:pt x="811911" y="41605"/>
                </a:lnTo>
                <a:lnTo>
                  <a:pt x="811911" y="28346"/>
                </a:lnTo>
                <a:lnTo>
                  <a:pt x="792708" y="28346"/>
                </a:lnTo>
                <a:lnTo>
                  <a:pt x="787450" y="18059"/>
                </a:lnTo>
                <a:lnTo>
                  <a:pt x="811911" y="18059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造字工房言宋（非商用）常规体" pitchFamily="50" charset="-122"/>
              <a:ea typeface="造字工房言宋（非商用）常规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958201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>
            <a:extLst>
              <a:ext uri="{FF2B5EF4-FFF2-40B4-BE49-F238E27FC236}">
                <a16:creationId xmlns:a16="http://schemas.microsoft.com/office/drawing/2014/main" xmlns="" id="{520A7E3E-30D5-45FF-924B-6CD073457EE3}"/>
              </a:ext>
            </a:extLst>
          </p:cNvPr>
          <p:cNvSpPr/>
          <p:nvPr/>
        </p:nvSpPr>
        <p:spPr>
          <a:xfrm>
            <a:off x="5343458" y="-299354"/>
            <a:ext cx="1027886" cy="1027886"/>
          </a:xfrm>
          <a:prstGeom prst="ellipse">
            <a:avLst/>
          </a:pr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28E27139-F137-4529-83D7-A7DB73D149BD}"/>
              </a:ext>
            </a:extLst>
          </p:cNvPr>
          <p:cNvSpPr/>
          <p:nvPr/>
        </p:nvSpPr>
        <p:spPr>
          <a:xfrm>
            <a:off x="-508218" y="5415646"/>
            <a:ext cx="2169378" cy="2169378"/>
          </a:xfrm>
          <a:prstGeom prst="ellipse">
            <a:avLst/>
          </a:pr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: 空心 8">
            <a:extLst>
              <a:ext uri="{FF2B5EF4-FFF2-40B4-BE49-F238E27FC236}">
                <a16:creationId xmlns:a16="http://schemas.microsoft.com/office/drawing/2014/main" xmlns="" id="{8413C38E-9CFC-44E9-93E7-14226E3A1D97}"/>
              </a:ext>
            </a:extLst>
          </p:cNvPr>
          <p:cNvSpPr/>
          <p:nvPr/>
        </p:nvSpPr>
        <p:spPr>
          <a:xfrm>
            <a:off x="-2052528" y="214589"/>
            <a:ext cx="3413760" cy="3413760"/>
          </a:xfrm>
          <a:prstGeom prst="donut">
            <a:avLst>
              <a:gd name="adj" fmla="val 13076"/>
            </a:avLst>
          </a:prstGeom>
          <a:solidFill>
            <a:srgbClr val="FF8E5B">
              <a:alpha val="8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3C845062-59D5-4D5E-8213-956C89483184}"/>
              </a:ext>
            </a:extLst>
          </p:cNvPr>
          <p:cNvSpPr/>
          <p:nvPr/>
        </p:nvSpPr>
        <p:spPr>
          <a:xfrm>
            <a:off x="387143" y="438150"/>
            <a:ext cx="11434255" cy="59817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203200" dist="1016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: 空心 7">
            <a:extLst>
              <a:ext uri="{FF2B5EF4-FFF2-40B4-BE49-F238E27FC236}">
                <a16:creationId xmlns:a16="http://schemas.microsoft.com/office/drawing/2014/main" xmlns="" id="{1D4A888F-4ED1-4FF2-8D62-30C3FB88F7B3}"/>
              </a:ext>
            </a:extLst>
          </p:cNvPr>
          <p:cNvSpPr/>
          <p:nvPr/>
        </p:nvSpPr>
        <p:spPr>
          <a:xfrm>
            <a:off x="9326880" y="1686878"/>
            <a:ext cx="2169378" cy="2169378"/>
          </a:xfrm>
          <a:prstGeom prst="donut">
            <a:avLst>
              <a:gd name="adj" fmla="val 13076"/>
            </a:avLst>
          </a:pr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0858D1A9-68C6-4B14-8AC2-14C97292C8F0}"/>
              </a:ext>
            </a:extLst>
          </p:cNvPr>
          <p:cNvGrpSpPr/>
          <p:nvPr/>
        </p:nvGrpSpPr>
        <p:grpSpPr>
          <a:xfrm rot="2820815">
            <a:off x="1846940" y="4165962"/>
            <a:ext cx="494174" cy="526858"/>
            <a:chOff x="654838" y="3486024"/>
            <a:chExt cx="494174" cy="526858"/>
          </a:xfrm>
        </p:grpSpPr>
        <p:cxnSp>
          <p:nvCxnSpPr>
            <p:cNvPr id="12" name="连接符: 曲线 11">
              <a:extLst>
                <a:ext uri="{FF2B5EF4-FFF2-40B4-BE49-F238E27FC236}">
                  <a16:creationId xmlns:a16="http://schemas.microsoft.com/office/drawing/2014/main" xmlns="" id="{15EF412B-4F59-4D5C-A023-439D875368E8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620328" y="3520534"/>
              <a:ext cx="373270" cy="304250"/>
            </a:xfrm>
            <a:prstGeom prst="curvedConnector3">
              <a:avLst/>
            </a:prstGeom>
            <a:ln w="38100">
              <a:solidFill>
                <a:srgbClr val="FEBF9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连接符: 曲线 12">
              <a:extLst>
                <a:ext uri="{FF2B5EF4-FFF2-40B4-BE49-F238E27FC236}">
                  <a16:creationId xmlns:a16="http://schemas.microsoft.com/office/drawing/2014/main" xmlns="" id="{018907E2-6744-4DFF-886B-13083B46B672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708378" y="3597328"/>
              <a:ext cx="373270" cy="304250"/>
            </a:xfrm>
            <a:prstGeom prst="curvedConnector3">
              <a:avLst/>
            </a:prstGeom>
            <a:ln w="38100">
              <a:solidFill>
                <a:srgbClr val="FEBF9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连接符: 曲线 13">
              <a:extLst>
                <a:ext uri="{FF2B5EF4-FFF2-40B4-BE49-F238E27FC236}">
                  <a16:creationId xmlns:a16="http://schemas.microsoft.com/office/drawing/2014/main" xmlns="" id="{79EB9D8E-1394-4B73-8259-67DD80FC4590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810252" y="3674122"/>
              <a:ext cx="373270" cy="304250"/>
            </a:xfrm>
            <a:prstGeom prst="curvedConnector3">
              <a:avLst/>
            </a:prstGeom>
            <a:ln w="38100">
              <a:solidFill>
                <a:srgbClr val="FEBF9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图文框 14">
            <a:extLst>
              <a:ext uri="{FF2B5EF4-FFF2-40B4-BE49-F238E27FC236}">
                <a16:creationId xmlns:a16="http://schemas.microsoft.com/office/drawing/2014/main" xmlns="" id="{F9D8758A-2806-4975-828E-879DD8B0385B}"/>
              </a:ext>
            </a:extLst>
          </p:cNvPr>
          <p:cNvSpPr/>
          <p:nvPr/>
        </p:nvSpPr>
        <p:spPr>
          <a:xfrm rot="2557159">
            <a:off x="2614257" y="4911284"/>
            <a:ext cx="1250024" cy="1250024"/>
          </a:xfrm>
          <a:prstGeom prst="frame">
            <a:avLst>
              <a:gd name="adj1" fmla="val 25823"/>
            </a:avLst>
          </a:prstGeom>
          <a:solidFill>
            <a:srgbClr val="6CE4D8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C6359CCB-70FD-4AF5-A9B2-D7A6F8C475DD}"/>
              </a:ext>
            </a:extLst>
          </p:cNvPr>
          <p:cNvGrpSpPr/>
          <p:nvPr/>
        </p:nvGrpSpPr>
        <p:grpSpPr>
          <a:xfrm rot="2820815">
            <a:off x="8754652" y="1311667"/>
            <a:ext cx="494174" cy="526858"/>
            <a:chOff x="654838" y="3486024"/>
            <a:chExt cx="494174" cy="526858"/>
          </a:xfrm>
        </p:grpSpPr>
        <p:cxnSp>
          <p:nvCxnSpPr>
            <p:cNvPr id="17" name="连接符: 曲线 16">
              <a:extLst>
                <a:ext uri="{FF2B5EF4-FFF2-40B4-BE49-F238E27FC236}">
                  <a16:creationId xmlns:a16="http://schemas.microsoft.com/office/drawing/2014/main" xmlns="" id="{01A9FA48-93CE-44E4-83E1-A9DE305FBADA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620328" y="3520534"/>
              <a:ext cx="373270" cy="304250"/>
            </a:xfrm>
            <a:prstGeom prst="curvedConnector3">
              <a:avLst/>
            </a:prstGeom>
            <a:ln w="38100">
              <a:solidFill>
                <a:srgbClr val="FEBF9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连接符: 曲线 17">
              <a:extLst>
                <a:ext uri="{FF2B5EF4-FFF2-40B4-BE49-F238E27FC236}">
                  <a16:creationId xmlns:a16="http://schemas.microsoft.com/office/drawing/2014/main" xmlns="" id="{595A65A6-B0D6-4487-AF70-B69383A632A8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708378" y="3597328"/>
              <a:ext cx="373270" cy="304250"/>
            </a:xfrm>
            <a:prstGeom prst="curvedConnector3">
              <a:avLst/>
            </a:prstGeom>
            <a:ln w="38100">
              <a:solidFill>
                <a:srgbClr val="FEBF9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连接符: 曲线 18">
              <a:extLst>
                <a:ext uri="{FF2B5EF4-FFF2-40B4-BE49-F238E27FC236}">
                  <a16:creationId xmlns:a16="http://schemas.microsoft.com/office/drawing/2014/main" xmlns="" id="{9B4ECB2C-33D7-4C79-A53B-901C20BF4B0B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810252" y="3674122"/>
              <a:ext cx="373270" cy="304250"/>
            </a:xfrm>
            <a:prstGeom prst="curvedConnector3">
              <a:avLst/>
            </a:prstGeom>
            <a:ln w="38100">
              <a:solidFill>
                <a:srgbClr val="FEBF9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14D8D72E-02BA-49FA-8643-2ACDC3F77576}"/>
              </a:ext>
            </a:extLst>
          </p:cNvPr>
          <p:cNvSpPr/>
          <p:nvPr/>
        </p:nvSpPr>
        <p:spPr>
          <a:xfrm>
            <a:off x="8959280" y="4217354"/>
            <a:ext cx="1027886" cy="1027886"/>
          </a:xfrm>
          <a:prstGeom prst="ellipse">
            <a:avLst/>
          </a:prstGeom>
          <a:solidFill>
            <a:srgbClr val="FEBF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extBox 23">
            <a:extLst>
              <a:ext uri="{FF2B5EF4-FFF2-40B4-BE49-F238E27FC236}">
                <a16:creationId xmlns:a16="http://schemas.microsoft.com/office/drawing/2014/main" xmlns="" id="{2536CB28-7EDE-47C9-87DF-FC6D4C5C1AF7}"/>
              </a:ext>
            </a:extLst>
          </p:cNvPr>
          <p:cNvSpPr txBox="1"/>
          <p:nvPr/>
        </p:nvSpPr>
        <p:spPr>
          <a:xfrm>
            <a:off x="4599282" y="4224482"/>
            <a:ext cx="3705764" cy="613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宋体 SemiBold" panose="02020600000000000000" pitchFamily="18" charset="-122"/>
                <a:ea typeface="思源宋体 SemiBold" panose="02020600000000000000" pitchFamily="18" charset="-122"/>
                <a:cs typeface="+mn-ea"/>
                <a:sym typeface="+mn-lt"/>
              </a:rPr>
              <a:t>其他垃圾：腐除可回收物，有害垃圾，餐厨垃圾外的其他生活垃圾，由环卫体系主要收集和处理的垃圾。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E47BE20D-76D3-45A8-A24E-9CFF99EC09BD}"/>
              </a:ext>
            </a:extLst>
          </p:cNvPr>
          <p:cNvGrpSpPr/>
          <p:nvPr/>
        </p:nvGrpSpPr>
        <p:grpSpPr>
          <a:xfrm>
            <a:off x="4599282" y="3229649"/>
            <a:ext cx="3990723" cy="809579"/>
            <a:chOff x="4473732" y="2911128"/>
            <a:chExt cx="3990723" cy="809579"/>
          </a:xfrm>
        </p:grpSpPr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xmlns="" id="{B696E336-9FD8-4672-AFCD-B5C17974ABE5}"/>
                </a:ext>
              </a:extLst>
            </p:cNvPr>
            <p:cNvSpPr/>
            <p:nvPr/>
          </p:nvSpPr>
          <p:spPr>
            <a:xfrm>
              <a:off x="4473732" y="2911129"/>
              <a:ext cx="1020729" cy="314977"/>
            </a:xfrm>
            <a:prstGeom prst="roundRect">
              <a:avLst>
                <a:gd name="adj" fmla="val 50000"/>
              </a:avLst>
            </a:prstGeom>
            <a:solidFill>
              <a:srgbClr val="2B78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字魂35号-经典雅黑" panose="02000000000000000000" pitchFamily="2" charset="-122"/>
                  <a:ea typeface="字魂35号-经典雅黑" panose="02000000000000000000" pitchFamily="2" charset="-122"/>
                </a:rPr>
                <a:t>废纸巾</a:t>
              </a:r>
            </a:p>
          </p:txBody>
        </p:sp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xmlns="" id="{93E8B924-586A-47B1-9A3E-05F291BDA587}"/>
                </a:ext>
              </a:extLst>
            </p:cNvPr>
            <p:cNvSpPr/>
            <p:nvPr/>
          </p:nvSpPr>
          <p:spPr>
            <a:xfrm>
              <a:off x="5608569" y="2911129"/>
              <a:ext cx="1370889" cy="314977"/>
            </a:xfrm>
            <a:prstGeom prst="roundRect">
              <a:avLst>
                <a:gd name="adj" fmla="val 50000"/>
              </a:avLst>
            </a:prstGeom>
            <a:solidFill>
              <a:srgbClr val="329A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字魂35号-经典雅黑" panose="02000000000000000000" pitchFamily="2" charset="-122"/>
                  <a:ea typeface="字魂35号-经典雅黑" panose="02000000000000000000" pitchFamily="2" charset="-122"/>
                </a:rPr>
                <a:t>大块骨头</a:t>
              </a:r>
            </a:p>
          </p:txBody>
        </p:sp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xmlns="" id="{5C48810D-6EC0-425D-A127-F9EFE2384839}"/>
                </a:ext>
              </a:extLst>
            </p:cNvPr>
            <p:cNvSpPr/>
            <p:nvPr/>
          </p:nvSpPr>
          <p:spPr>
            <a:xfrm>
              <a:off x="7093566" y="2911128"/>
              <a:ext cx="1370889" cy="314977"/>
            </a:xfrm>
            <a:prstGeom prst="roundRect">
              <a:avLst>
                <a:gd name="adj" fmla="val 50000"/>
              </a:avLst>
            </a:prstGeom>
            <a:solidFill>
              <a:srgbClr val="2B78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字魂35号-经典雅黑" panose="02000000000000000000" pitchFamily="2" charset="-122"/>
                  <a:ea typeface="字魂35号-经典雅黑" panose="02000000000000000000" pitchFamily="2" charset="-122"/>
                </a:rPr>
                <a:t>植物硬壳</a:t>
              </a:r>
            </a:p>
          </p:txBody>
        </p:sp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xmlns="" id="{F3234203-3EE2-4FF7-B970-172F4B2146EC}"/>
                </a:ext>
              </a:extLst>
            </p:cNvPr>
            <p:cNvSpPr/>
            <p:nvPr/>
          </p:nvSpPr>
          <p:spPr>
            <a:xfrm>
              <a:off x="4475582" y="3405730"/>
              <a:ext cx="1370889" cy="314977"/>
            </a:xfrm>
            <a:prstGeom prst="roundRect">
              <a:avLst>
                <a:gd name="adj" fmla="val 50000"/>
              </a:avLst>
            </a:prstGeom>
            <a:solidFill>
              <a:srgbClr val="2B78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字魂35号-经典雅黑" panose="02000000000000000000" pitchFamily="2" charset="-122"/>
                  <a:ea typeface="字魂35号-经典雅黑" panose="02000000000000000000" pitchFamily="2" charset="-122"/>
                </a:rPr>
                <a:t>混合垃圾</a:t>
              </a:r>
            </a:p>
          </p:txBody>
        </p:sp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xmlns="" id="{263C6F24-B680-47E3-B3FF-099A9F0FE13C}"/>
                </a:ext>
              </a:extLst>
            </p:cNvPr>
            <p:cNvSpPr/>
            <p:nvPr/>
          </p:nvSpPr>
          <p:spPr>
            <a:xfrm>
              <a:off x="5950893" y="3405730"/>
              <a:ext cx="1370889" cy="314977"/>
            </a:xfrm>
            <a:prstGeom prst="roundRect">
              <a:avLst>
                <a:gd name="adj" fmla="val 50000"/>
              </a:avLst>
            </a:prstGeom>
            <a:solidFill>
              <a:srgbClr val="329A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字魂35号-经典雅黑" panose="02000000000000000000" pitchFamily="2" charset="-122"/>
                  <a:ea typeface="字魂35号-经典雅黑" panose="02000000000000000000" pitchFamily="2" charset="-122"/>
                </a:rPr>
                <a:t>砖瓦陶瓷</a:t>
              </a:r>
            </a:p>
          </p:txBody>
        </p:sp>
      </p:grpSp>
      <p:sp>
        <p:nvSpPr>
          <p:cNvPr id="30" name="圆角矩形 55">
            <a:extLst>
              <a:ext uri="{FF2B5EF4-FFF2-40B4-BE49-F238E27FC236}">
                <a16:creationId xmlns:a16="http://schemas.microsoft.com/office/drawing/2014/main" xmlns="" id="{9625C40D-185F-4FCC-B80D-96E7D7041C50}"/>
              </a:ext>
            </a:extLst>
          </p:cNvPr>
          <p:cNvSpPr/>
          <p:nvPr/>
        </p:nvSpPr>
        <p:spPr>
          <a:xfrm>
            <a:off x="4651203" y="2549793"/>
            <a:ext cx="3035300" cy="444500"/>
          </a:xfrm>
          <a:prstGeom prst="roundRect">
            <a:avLst>
              <a:gd name="adj" fmla="val 28096"/>
            </a:avLst>
          </a:prstGeom>
          <a:solidFill>
            <a:schemeClr val="bg1"/>
          </a:solidFill>
          <a:ln>
            <a:noFill/>
          </a:ln>
          <a:effectLst>
            <a:outerShdw blurRad="368300" dist="38100" dir="5400000" sx="101000" sy="101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spc="600" dirty="0">
                <a:solidFill>
                  <a:schemeClr val="bg1">
                    <a:lumMod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其他垃圾</a:t>
            </a:r>
            <a:endParaRPr lang="zh-CN" altLang="zh-CN" sz="2000" b="1" spc="600" dirty="0">
              <a:solidFill>
                <a:schemeClr val="bg1">
                  <a:lumMod val="7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CF44A77B-447F-46FD-B358-3EAF520B56B5}"/>
              </a:ext>
            </a:extLst>
          </p:cNvPr>
          <p:cNvGrpSpPr/>
          <p:nvPr/>
        </p:nvGrpSpPr>
        <p:grpSpPr>
          <a:xfrm>
            <a:off x="1982402" y="2211691"/>
            <a:ext cx="1817328" cy="1910668"/>
            <a:chOff x="8926286" y="413607"/>
            <a:chExt cx="1817328" cy="1910668"/>
          </a:xfrm>
        </p:grpSpPr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xmlns="" id="{9008E448-44FC-472E-83C1-F1A47CEECFE7}"/>
                </a:ext>
              </a:extLst>
            </p:cNvPr>
            <p:cNvSpPr/>
            <p:nvPr/>
          </p:nvSpPr>
          <p:spPr>
            <a:xfrm>
              <a:off x="9113935" y="589865"/>
              <a:ext cx="727493" cy="1246522"/>
            </a:xfrm>
            <a:custGeom>
              <a:avLst/>
              <a:gdLst>
                <a:gd name="connsiteX0" fmla="*/ 393920 w 727492"/>
                <a:gd name="connsiteY0" fmla="*/ 356003 h 1246522"/>
                <a:gd name="connsiteX1" fmla="*/ 325170 w 727492"/>
                <a:gd name="connsiteY1" fmla="*/ 475040 h 1246522"/>
                <a:gd name="connsiteX2" fmla="*/ 22431 w 727492"/>
                <a:gd name="connsiteY2" fmla="*/ 999388 h 1246522"/>
                <a:gd name="connsiteX3" fmla="*/ 22431 w 727492"/>
                <a:gd name="connsiteY3" fmla="*/ 999388 h 1246522"/>
                <a:gd name="connsiteX4" fmla="*/ 22431 w 727492"/>
                <a:gd name="connsiteY4" fmla="*/ 1167307 h 1246522"/>
                <a:gd name="connsiteX5" fmla="*/ 145637 w 727492"/>
                <a:gd name="connsiteY5" fmla="*/ 1249798 h 1246522"/>
                <a:gd name="connsiteX6" fmla="*/ 276033 w 727492"/>
                <a:gd name="connsiteY6" fmla="*/ 1023935 h 1246522"/>
                <a:gd name="connsiteX7" fmla="*/ 270757 w 727492"/>
                <a:gd name="connsiteY7" fmla="*/ 1023935 h 1246522"/>
                <a:gd name="connsiteX8" fmla="*/ 587663 w 727492"/>
                <a:gd name="connsiteY8" fmla="*/ 475040 h 1246522"/>
                <a:gd name="connsiteX9" fmla="*/ 656413 w 727492"/>
                <a:gd name="connsiteY9" fmla="*/ 356003 h 1246522"/>
                <a:gd name="connsiteX10" fmla="*/ 730694 w 727492"/>
                <a:gd name="connsiteY10" fmla="*/ 227352 h 1246522"/>
                <a:gd name="connsiteX11" fmla="*/ 599447 w 727492"/>
                <a:gd name="connsiteY11" fmla="*/ 0 h 1246522"/>
                <a:gd name="connsiteX12" fmla="*/ 393920 w 727492"/>
                <a:gd name="connsiteY12" fmla="*/ 356003 h 1246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27492" h="1246522">
                  <a:moveTo>
                    <a:pt x="393920" y="356003"/>
                  </a:moveTo>
                  <a:lnTo>
                    <a:pt x="325170" y="475040"/>
                  </a:lnTo>
                  <a:lnTo>
                    <a:pt x="22431" y="999388"/>
                  </a:lnTo>
                  <a:lnTo>
                    <a:pt x="22431" y="999388"/>
                  </a:lnTo>
                  <a:cubicBezTo>
                    <a:pt x="-7477" y="1051163"/>
                    <a:pt x="-7477" y="1115531"/>
                    <a:pt x="22431" y="1167307"/>
                  </a:cubicBezTo>
                  <a:cubicBezTo>
                    <a:pt x="48595" y="1212615"/>
                    <a:pt x="94500" y="1242906"/>
                    <a:pt x="145637" y="1249798"/>
                  </a:cubicBezTo>
                  <a:lnTo>
                    <a:pt x="276033" y="1023935"/>
                  </a:lnTo>
                  <a:lnTo>
                    <a:pt x="270757" y="1023935"/>
                  </a:lnTo>
                  <a:lnTo>
                    <a:pt x="587663" y="475040"/>
                  </a:lnTo>
                  <a:lnTo>
                    <a:pt x="656413" y="356003"/>
                  </a:lnTo>
                  <a:lnTo>
                    <a:pt x="730694" y="227352"/>
                  </a:lnTo>
                  <a:lnTo>
                    <a:pt x="599447" y="0"/>
                  </a:lnTo>
                  <a:lnTo>
                    <a:pt x="393920" y="356003"/>
                  </a:lnTo>
                  <a:close/>
                </a:path>
              </a:pathLst>
            </a:custGeom>
            <a:solidFill>
              <a:srgbClr val="88FFC0"/>
            </a:solidFill>
            <a:ln w="42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0306D6C6-07E1-4132-861E-DBEB84078B1E}"/>
                </a:ext>
              </a:extLst>
            </p:cNvPr>
            <p:cNvSpPr/>
            <p:nvPr/>
          </p:nvSpPr>
          <p:spPr>
            <a:xfrm>
              <a:off x="9783621" y="413607"/>
              <a:ext cx="846614" cy="1080603"/>
            </a:xfrm>
            <a:custGeom>
              <a:avLst/>
              <a:gdLst>
                <a:gd name="connsiteX0" fmla="*/ 273087 w 846614"/>
                <a:gd name="connsiteY0" fmla="*/ 537281 h 1080602"/>
                <a:gd name="connsiteX1" fmla="*/ 445855 w 846614"/>
                <a:gd name="connsiteY1" fmla="*/ 836489 h 1080602"/>
                <a:gd name="connsiteX2" fmla="*/ 514606 w 846614"/>
                <a:gd name="connsiteY2" fmla="*/ 955525 h 1080602"/>
                <a:gd name="connsiteX3" fmla="*/ 587099 w 846614"/>
                <a:gd name="connsiteY3" fmla="*/ 1081114 h 1080602"/>
                <a:gd name="connsiteX4" fmla="*/ 849593 w 846614"/>
                <a:gd name="connsiteY4" fmla="*/ 1081114 h 1080602"/>
                <a:gd name="connsiteX5" fmla="*/ 645852 w 846614"/>
                <a:gd name="connsiteY5" fmla="*/ 728173 h 1080602"/>
                <a:gd name="connsiteX6" fmla="*/ 577102 w 846614"/>
                <a:gd name="connsiteY6" fmla="*/ 609137 h 1080602"/>
                <a:gd name="connsiteX7" fmla="*/ 273895 w 846614"/>
                <a:gd name="connsiteY7" fmla="*/ 83981 h 1080602"/>
                <a:gd name="connsiteX8" fmla="*/ 128439 w 846614"/>
                <a:gd name="connsiteY8" fmla="*/ 0 h 1080602"/>
                <a:gd name="connsiteX9" fmla="*/ 0 w 846614"/>
                <a:gd name="connsiteY9" fmla="*/ 59816 h 1080602"/>
                <a:gd name="connsiteX10" fmla="*/ 265301 w 846614"/>
                <a:gd name="connsiteY10" fmla="*/ 519370 h 1080602"/>
                <a:gd name="connsiteX11" fmla="*/ 273087 w 846614"/>
                <a:gd name="connsiteY11" fmla="*/ 537281 h 1080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46614" h="1080602">
                  <a:moveTo>
                    <a:pt x="273087" y="537281"/>
                  </a:moveTo>
                  <a:lnTo>
                    <a:pt x="445855" y="836489"/>
                  </a:lnTo>
                  <a:lnTo>
                    <a:pt x="514606" y="955525"/>
                  </a:lnTo>
                  <a:lnTo>
                    <a:pt x="587099" y="1081114"/>
                  </a:lnTo>
                  <a:lnTo>
                    <a:pt x="849593" y="1081114"/>
                  </a:lnTo>
                  <a:lnTo>
                    <a:pt x="645852" y="728173"/>
                  </a:lnTo>
                  <a:lnTo>
                    <a:pt x="577102" y="609137"/>
                  </a:lnTo>
                  <a:lnTo>
                    <a:pt x="273895" y="83981"/>
                  </a:lnTo>
                  <a:cubicBezTo>
                    <a:pt x="243986" y="32205"/>
                    <a:pt x="188255" y="0"/>
                    <a:pt x="128439" y="0"/>
                  </a:cubicBezTo>
                  <a:cubicBezTo>
                    <a:pt x="78578" y="0"/>
                    <a:pt x="31567" y="22378"/>
                    <a:pt x="0" y="59816"/>
                  </a:cubicBezTo>
                  <a:lnTo>
                    <a:pt x="265301" y="519370"/>
                  </a:lnTo>
                  <a:cubicBezTo>
                    <a:pt x="268619" y="525113"/>
                    <a:pt x="271172" y="531112"/>
                    <a:pt x="273087" y="537281"/>
                  </a:cubicBezTo>
                  <a:close/>
                </a:path>
              </a:pathLst>
            </a:custGeom>
            <a:solidFill>
              <a:srgbClr val="88FFC0"/>
            </a:solidFill>
            <a:ln w="42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xmlns="" id="{D203C313-97ED-48CC-B6FD-4D591A475AE5}"/>
                </a:ext>
              </a:extLst>
            </p:cNvPr>
            <p:cNvSpPr/>
            <p:nvPr/>
          </p:nvSpPr>
          <p:spPr>
            <a:xfrm>
              <a:off x="10039052" y="1613800"/>
              <a:ext cx="667932" cy="710475"/>
            </a:xfrm>
            <a:custGeom>
              <a:avLst/>
              <a:gdLst>
                <a:gd name="connsiteX0" fmla="*/ 660316 w 667931"/>
                <a:gd name="connsiteY0" fmla="*/ 0 h 710475"/>
                <a:gd name="connsiteX1" fmla="*/ 400376 w 667931"/>
                <a:gd name="connsiteY1" fmla="*/ 0 h 710475"/>
                <a:gd name="connsiteX2" fmla="*/ 132735 w 667931"/>
                <a:gd name="connsiteY2" fmla="*/ 0 h 710475"/>
                <a:gd name="connsiteX3" fmla="*/ 0 w 667931"/>
                <a:gd name="connsiteY3" fmla="*/ 0 h 710475"/>
                <a:gd name="connsiteX4" fmla="*/ 0 w 667931"/>
                <a:gd name="connsiteY4" fmla="*/ 225863 h 710475"/>
                <a:gd name="connsiteX5" fmla="*/ 0 w 667931"/>
                <a:gd name="connsiteY5" fmla="*/ 227352 h 710475"/>
                <a:gd name="connsiteX6" fmla="*/ 0 w 667931"/>
                <a:gd name="connsiteY6" fmla="*/ 714134 h 710475"/>
                <a:gd name="connsiteX7" fmla="*/ 0 w 667931"/>
                <a:gd name="connsiteY7" fmla="*/ 714134 h 710475"/>
                <a:gd name="connsiteX8" fmla="*/ 303335 w 667931"/>
                <a:gd name="connsiteY8" fmla="*/ 496312 h 710475"/>
                <a:gd name="connsiteX9" fmla="*/ 162261 w 667931"/>
                <a:gd name="connsiteY9" fmla="*/ 496312 h 710475"/>
                <a:gd name="connsiteX10" fmla="*/ 162261 w 667931"/>
                <a:gd name="connsiteY10" fmla="*/ 227352 h 710475"/>
                <a:gd name="connsiteX11" fmla="*/ 503246 w 667931"/>
                <a:gd name="connsiteY11" fmla="*/ 227352 h 710475"/>
                <a:gd name="connsiteX12" fmla="*/ 648702 w 667931"/>
                <a:gd name="connsiteY12" fmla="*/ 143371 h 710475"/>
                <a:gd name="connsiteX13" fmla="*/ 660316 w 667931"/>
                <a:gd name="connsiteY13" fmla="*/ 0 h 710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67931" h="710475">
                  <a:moveTo>
                    <a:pt x="660316" y="0"/>
                  </a:moveTo>
                  <a:lnTo>
                    <a:pt x="400376" y="0"/>
                  </a:lnTo>
                  <a:lnTo>
                    <a:pt x="132735" y="0"/>
                  </a:lnTo>
                  <a:lnTo>
                    <a:pt x="0" y="0"/>
                  </a:lnTo>
                  <a:lnTo>
                    <a:pt x="0" y="225863"/>
                  </a:lnTo>
                  <a:lnTo>
                    <a:pt x="0" y="227352"/>
                  </a:lnTo>
                  <a:lnTo>
                    <a:pt x="0" y="714134"/>
                  </a:lnTo>
                  <a:lnTo>
                    <a:pt x="0" y="714134"/>
                  </a:lnTo>
                  <a:lnTo>
                    <a:pt x="303335" y="496312"/>
                  </a:lnTo>
                  <a:lnTo>
                    <a:pt x="162261" y="496312"/>
                  </a:lnTo>
                  <a:lnTo>
                    <a:pt x="162261" y="227352"/>
                  </a:lnTo>
                  <a:lnTo>
                    <a:pt x="503246" y="227352"/>
                  </a:lnTo>
                  <a:cubicBezTo>
                    <a:pt x="563062" y="227352"/>
                    <a:pt x="618794" y="195189"/>
                    <a:pt x="648702" y="143371"/>
                  </a:cubicBezTo>
                  <a:cubicBezTo>
                    <a:pt x="674016" y="99509"/>
                    <a:pt x="677887" y="46628"/>
                    <a:pt x="660316" y="0"/>
                  </a:cubicBezTo>
                  <a:close/>
                </a:path>
              </a:pathLst>
            </a:custGeom>
            <a:solidFill>
              <a:srgbClr val="88FFC0"/>
            </a:solidFill>
            <a:ln w="42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xmlns="" id="{9B6DF38D-BCDC-462D-A57A-188269DE8B86}"/>
                </a:ext>
              </a:extLst>
            </p:cNvPr>
            <p:cNvSpPr/>
            <p:nvPr/>
          </p:nvSpPr>
          <p:spPr>
            <a:xfrm>
              <a:off x="9396179" y="1613800"/>
              <a:ext cx="399908" cy="710475"/>
            </a:xfrm>
            <a:custGeom>
              <a:avLst/>
              <a:gdLst>
                <a:gd name="connsiteX0" fmla="*/ 168600 w 399908"/>
                <a:gd name="connsiteY0" fmla="*/ 0 h 710475"/>
                <a:gd name="connsiteX1" fmla="*/ 131289 w 399908"/>
                <a:gd name="connsiteY1" fmla="*/ 0 h 710475"/>
                <a:gd name="connsiteX2" fmla="*/ 0 w 399908"/>
                <a:gd name="connsiteY2" fmla="*/ 227352 h 710475"/>
                <a:gd name="connsiteX3" fmla="*/ 240243 w 399908"/>
                <a:gd name="connsiteY3" fmla="*/ 227352 h 710475"/>
                <a:gd name="connsiteX4" fmla="*/ 240243 w 399908"/>
                <a:gd name="connsiteY4" fmla="*/ 496312 h 710475"/>
                <a:gd name="connsiteX5" fmla="*/ 99211 w 399908"/>
                <a:gd name="connsiteY5" fmla="*/ 496312 h 710475"/>
                <a:gd name="connsiteX6" fmla="*/ 402546 w 399908"/>
                <a:gd name="connsiteY6" fmla="*/ 714134 h 710475"/>
                <a:gd name="connsiteX7" fmla="*/ 402546 w 399908"/>
                <a:gd name="connsiteY7" fmla="*/ 227352 h 710475"/>
                <a:gd name="connsiteX8" fmla="*/ 402546 w 399908"/>
                <a:gd name="connsiteY8" fmla="*/ 225863 h 710475"/>
                <a:gd name="connsiteX9" fmla="*/ 402546 w 399908"/>
                <a:gd name="connsiteY9" fmla="*/ 0 h 710475"/>
                <a:gd name="connsiteX10" fmla="*/ 306057 w 399908"/>
                <a:gd name="connsiteY10" fmla="*/ 0 h 710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99908" h="710475">
                  <a:moveTo>
                    <a:pt x="168600" y="0"/>
                  </a:moveTo>
                  <a:lnTo>
                    <a:pt x="131289" y="0"/>
                  </a:lnTo>
                  <a:lnTo>
                    <a:pt x="0" y="227352"/>
                  </a:lnTo>
                  <a:lnTo>
                    <a:pt x="240243" y="227352"/>
                  </a:lnTo>
                  <a:lnTo>
                    <a:pt x="240243" y="496312"/>
                  </a:lnTo>
                  <a:lnTo>
                    <a:pt x="99211" y="496312"/>
                  </a:lnTo>
                  <a:lnTo>
                    <a:pt x="402546" y="714134"/>
                  </a:lnTo>
                  <a:lnTo>
                    <a:pt x="402546" y="227352"/>
                  </a:lnTo>
                  <a:lnTo>
                    <a:pt x="402546" y="225863"/>
                  </a:lnTo>
                  <a:lnTo>
                    <a:pt x="402546" y="0"/>
                  </a:lnTo>
                  <a:lnTo>
                    <a:pt x="306057" y="0"/>
                  </a:lnTo>
                  <a:close/>
                </a:path>
              </a:pathLst>
            </a:custGeom>
            <a:solidFill>
              <a:srgbClr val="88FFC0"/>
            </a:solidFill>
            <a:ln w="42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xmlns="" id="{93C67C59-F60E-4919-BB1A-B5C034D25A30}"/>
                </a:ext>
              </a:extLst>
            </p:cNvPr>
            <p:cNvSpPr/>
            <p:nvPr/>
          </p:nvSpPr>
          <p:spPr>
            <a:xfrm>
              <a:off x="9036974" y="589865"/>
              <a:ext cx="727493" cy="1246522"/>
            </a:xfrm>
            <a:custGeom>
              <a:avLst/>
              <a:gdLst>
                <a:gd name="connsiteX0" fmla="*/ 269438 w 727492"/>
                <a:gd name="connsiteY0" fmla="*/ 571571 h 1246522"/>
                <a:gd name="connsiteX1" fmla="*/ 22431 w 727492"/>
                <a:gd name="connsiteY1" fmla="*/ 999388 h 1246522"/>
                <a:gd name="connsiteX2" fmla="*/ 22431 w 727492"/>
                <a:gd name="connsiteY2" fmla="*/ 999388 h 1246522"/>
                <a:gd name="connsiteX3" fmla="*/ 22431 w 727492"/>
                <a:gd name="connsiteY3" fmla="*/ 1167307 h 1246522"/>
                <a:gd name="connsiteX4" fmla="*/ 145637 w 727492"/>
                <a:gd name="connsiteY4" fmla="*/ 1249798 h 1246522"/>
                <a:gd name="connsiteX5" fmla="*/ 276032 w 727492"/>
                <a:gd name="connsiteY5" fmla="*/ 1023935 h 1246522"/>
                <a:gd name="connsiteX6" fmla="*/ 270757 w 727492"/>
                <a:gd name="connsiteY6" fmla="*/ 1023935 h 1246522"/>
                <a:gd name="connsiteX7" fmla="*/ 587663 w 727492"/>
                <a:gd name="connsiteY7" fmla="*/ 475040 h 1246522"/>
                <a:gd name="connsiteX8" fmla="*/ 656413 w 727492"/>
                <a:gd name="connsiteY8" fmla="*/ 356003 h 1246522"/>
                <a:gd name="connsiteX9" fmla="*/ 730694 w 727492"/>
                <a:gd name="connsiteY9" fmla="*/ 227352 h 1246522"/>
                <a:gd name="connsiteX10" fmla="*/ 599447 w 727492"/>
                <a:gd name="connsiteY10" fmla="*/ 0 h 1246522"/>
                <a:gd name="connsiteX11" fmla="*/ 393920 w 727492"/>
                <a:gd name="connsiteY11" fmla="*/ 356003 h 1246522"/>
                <a:gd name="connsiteX12" fmla="*/ 325170 w 727492"/>
                <a:gd name="connsiteY12" fmla="*/ 475040 h 1246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27492" h="1246522">
                  <a:moveTo>
                    <a:pt x="269438" y="571571"/>
                  </a:moveTo>
                  <a:lnTo>
                    <a:pt x="22431" y="999388"/>
                  </a:lnTo>
                  <a:lnTo>
                    <a:pt x="22431" y="999388"/>
                  </a:lnTo>
                  <a:cubicBezTo>
                    <a:pt x="-7477" y="1051163"/>
                    <a:pt x="-7477" y="1115531"/>
                    <a:pt x="22431" y="1167307"/>
                  </a:cubicBezTo>
                  <a:cubicBezTo>
                    <a:pt x="48595" y="1212615"/>
                    <a:pt x="94499" y="1242906"/>
                    <a:pt x="145637" y="1249798"/>
                  </a:cubicBezTo>
                  <a:lnTo>
                    <a:pt x="276032" y="1023935"/>
                  </a:lnTo>
                  <a:lnTo>
                    <a:pt x="270757" y="1023935"/>
                  </a:lnTo>
                  <a:lnTo>
                    <a:pt x="587663" y="475040"/>
                  </a:lnTo>
                  <a:lnTo>
                    <a:pt x="656413" y="356003"/>
                  </a:lnTo>
                  <a:lnTo>
                    <a:pt x="730694" y="227352"/>
                  </a:lnTo>
                  <a:lnTo>
                    <a:pt x="599447" y="0"/>
                  </a:lnTo>
                  <a:lnTo>
                    <a:pt x="393920" y="356003"/>
                  </a:lnTo>
                  <a:lnTo>
                    <a:pt x="325170" y="475040"/>
                  </a:lnTo>
                </a:path>
              </a:pathLst>
            </a:custGeom>
            <a:noFill/>
            <a:ln w="51105" cap="rnd">
              <a:solidFill>
                <a:srgbClr val="23181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xmlns="" id="{75E6965F-E2ED-46E5-A907-4775053AC7FD}"/>
                </a:ext>
              </a:extLst>
            </p:cNvPr>
            <p:cNvSpPr/>
            <p:nvPr/>
          </p:nvSpPr>
          <p:spPr>
            <a:xfrm>
              <a:off x="9706618" y="413607"/>
              <a:ext cx="846614" cy="1080603"/>
            </a:xfrm>
            <a:custGeom>
              <a:avLst/>
              <a:gdLst>
                <a:gd name="connsiteX0" fmla="*/ 273087 w 846614"/>
                <a:gd name="connsiteY0" fmla="*/ 537281 h 1080602"/>
                <a:gd name="connsiteX1" fmla="*/ 445855 w 846614"/>
                <a:gd name="connsiteY1" fmla="*/ 836489 h 1080602"/>
                <a:gd name="connsiteX2" fmla="*/ 514605 w 846614"/>
                <a:gd name="connsiteY2" fmla="*/ 955525 h 1080602"/>
                <a:gd name="connsiteX3" fmla="*/ 587099 w 846614"/>
                <a:gd name="connsiteY3" fmla="*/ 1081114 h 1080602"/>
                <a:gd name="connsiteX4" fmla="*/ 849592 w 846614"/>
                <a:gd name="connsiteY4" fmla="*/ 1081114 h 1080602"/>
                <a:gd name="connsiteX5" fmla="*/ 645852 w 846614"/>
                <a:gd name="connsiteY5" fmla="*/ 728173 h 1080602"/>
                <a:gd name="connsiteX6" fmla="*/ 577102 w 846614"/>
                <a:gd name="connsiteY6" fmla="*/ 609137 h 1080602"/>
                <a:gd name="connsiteX7" fmla="*/ 273895 w 846614"/>
                <a:gd name="connsiteY7" fmla="*/ 83981 h 1080602"/>
                <a:gd name="connsiteX8" fmla="*/ 128439 w 846614"/>
                <a:gd name="connsiteY8" fmla="*/ 0 h 1080602"/>
                <a:gd name="connsiteX9" fmla="*/ 0 w 846614"/>
                <a:gd name="connsiteY9" fmla="*/ 59816 h 1080602"/>
                <a:gd name="connsiteX10" fmla="*/ 265301 w 846614"/>
                <a:gd name="connsiteY10" fmla="*/ 519370 h 1080602"/>
                <a:gd name="connsiteX11" fmla="*/ 273087 w 846614"/>
                <a:gd name="connsiteY11" fmla="*/ 537281 h 1080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46614" h="1080602">
                  <a:moveTo>
                    <a:pt x="273087" y="537281"/>
                  </a:moveTo>
                  <a:lnTo>
                    <a:pt x="445855" y="836489"/>
                  </a:lnTo>
                  <a:lnTo>
                    <a:pt x="514605" y="955525"/>
                  </a:lnTo>
                  <a:lnTo>
                    <a:pt x="587099" y="1081114"/>
                  </a:lnTo>
                  <a:lnTo>
                    <a:pt x="849592" y="1081114"/>
                  </a:lnTo>
                  <a:lnTo>
                    <a:pt x="645852" y="728173"/>
                  </a:lnTo>
                  <a:lnTo>
                    <a:pt x="577102" y="609137"/>
                  </a:lnTo>
                  <a:lnTo>
                    <a:pt x="273895" y="83981"/>
                  </a:lnTo>
                  <a:cubicBezTo>
                    <a:pt x="243986" y="32205"/>
                    <a:pt x="188255" y="0"/>
                    <a:pt x="128439" y="0"/>
                  </a:cubicBezTo>
                  <a:cubicBezTo>
                    <a:pt x="78578" y="0"/>
                    <a:pt x="31567" y="22378"/>
                    <a:pt x="0" y="59816"/>
                  </a:cubicBezTo>
                  <a:lnTo>
                    <a:pt x="265301" y="519370"/>
                  </a:lnTo>
                  <a:cubicBezTo>
                    <a:pt x="268619" y="525113"/>
                    <a:pt x="271214" y="531112"/>
                    <a:pt x="273087" y="537281"/>
                  </a:cubicBezTo>
                  <a:close/>
                </a:path>
              </a:pathLst>
            </a:custGeom>
            <a:noFill/>
            <a:ln w="51105" cap="rnd">
              <a:solidFill>
                <a:srgbClr val="23181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xmlns="" id="{AAFCF46B-B273-4420-8C94-37F0BDFFA4CC}"/>
                </a:ext>
              </a:extLst>
            </p:cNvPr>
            <p:cNvSpPr/>
            <p:nvPr/>
          </p:nvSpPr>
          <p:spPr>
            <a:xfrm>
              <a:off x="9962091" y="1613800"/>
              <a:ext cx="667932" cy="710475"/>
            </a:xfrm>
            <a:custGeom>
              <a:avLst/>
              <a:gdLst>
                <a:gd name="connsiteX0" fmla="*/ 660316 w 667931"/>
                <a:gd name="connsiteY0" fmla="*/ 0 h 710475"/>
                <a:gd name="connsiteX1" fmla="*/ 400376 w 667931"/>
                <a:gd name="connsiteY1" fmla="*/ 0 h 710475"/>
                <a:gd name="connsiteX2" fmla="*/ 132735 w 667931"/>
                <a:gd name="connsiteY2" fmla="*/ 0 h 710475"/>
                <a:gd name="connsiteX3" fmla="*/ 0 w 667931"/>
                <a:gd name="connsiteY3" fmla="*/ 0 h 710475"/>
                <a:gd name="connsiteX4" fmla="*/ 0 w 667931"/>
                <a:gd name="connsiteY4" fmla="*/ 225863 h 710475"/>
                <a:gd name="connsiteX5" fmla="*/ 0 w 667931"/>
                <a:gd name="connsiteY5" fmla="*/ 227352 h 710475"/>
                <a:gd name="connsiteX6" fmla="*/ 0 w 667931"/>
                <a:gd name="connsiteY6" fmla="*/ 714134 h 710475"/>
                <a:gd name="connsiteX7" fmla="*/ 0 w 667931"/>
                <a:gd name="connsiteY7" fmla="*/ 714134 h 710475"/>
                <a:gd name="connsiteX8" fmla="*/ 303334 w 667931"/>
                <a:gd name="connsiteY8" fmla="*/ 496312 h 710475"/>
                <a:gd name="connsiteX9" fmla="*/ 162261 w 667931"/>
                <a:gd name="connsiteY9" fmla="*/ 496312 h 710475"/>
                <a:gd name="connsiteX10" fmla="*/ 162261 w 667931"/>
                <a:gd name="connsiteY10" fmla="*/ 227352 h 710475"/>
                <a:gd name="connsiteX11" fmla="*/ 503246 w 667931"/>
                <a:gd name="connsiteY11" fmla="*/ 227352 h 710475"/>
                <a:gd name="connsiteX12" fmla="*/ 648702 w 667931"/>
                <a:gd name="connsiteY12" fmla="*/ 143371 h 710475"/>
                <a:gd name="connsiteX13" fmla="*/ 660316 w 667931"/>
                <a:gd name="connsiteY13" fmla="*/ 0 h 710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67931" h="710475">
                  <a:moveTo>
                    <a:pt x="660316" y="0"/>
                  </a:moveTo>
                  <a:lnTo>
                    <a:pt x="400376" y="0"/>
                  </a:lnTo>
                  <a:lnTo>
                    <a:pt x="132735" y="0"/>
                  </a:lnTo>
                  <a:lnTo>
                    <a:pt x="0" y="0"/>
                  </a:lnTo>
                  <a:lnTo>
                    <a:pt x="0" y="225863"/>
                  </a:lnTo>
                  <a:lnTo>
                    <a:pt x="0" y="227352"/>
                  </a:lnTo>
                  <a:lnTo>
                    <a:pt x="0" y="714134"/>
                  </a:lnTo>
                  <a:lnTo>
                    <a:pt x="0" y="714134"/>
                  </a:lnTo>
                  <a:lnTo>
                    <a:pt x="303334" y="496312"/>
                  </a:lnTo>
                  <a:lnTo>
                    <a:pt x="162261" y="496312"/>
                  </a:lnTo>
                  <a:lnTo>
                    <a:pt x="162261" y="227352"/>
                  </a:lnTo>
                  <a:lnTo>
                    <a:pt x="503246" y="227352"/>
                  </a:lnTo>
                  <a:cubicBezTo>
                    <a:pt x="563062" y="227352"/>
                    <a:pt x="618794" y="195189"/>
                    <a:pt x="648702" y="143371"/>
                  </a:cubicBezTo>
                  <a:cubicBezTo>
                    <a:pt x="674015" y="99509"/>
                    <a:pt x="677887" y="46628"/>
                    <a:pt x="660316" y="0"/>
                  </a:cubicBezTo>
                  <a:close/>
                </a:path>
              </a:pathLst>
            </a:custGeom>
            <a:noFill/>
            <a:ln w="51105" cap="rnd">
              <a:solidFill>
                <a:srgbClr val="23181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xmlns="" id="{A957BE18-138E-4034-97FD-3B9907EA84D7}"/>
                </a:ext>
              </a:extLst>
            </p:cNvPr>
            <p:cNvSpPr/>
            <p:nvPr/>
          </p:nvSpPr>
          <p:spPr>
            <a:xfrm>
              <a:off x="9319218" y="1613800"/>
              <a:ext cx="399908" cy="710475"/>
            </a:xfrm>
            <a:custGeom>
              <a:avLst/>
              <a:gdLst>
                <a:gd name="connsiteX0" fmla="*/ 99168 w 399908"/>
                <a:gd name="connsiteY0" fmla="*/ 496312 h 710475"/>
                <a:gd name="connsiteX1" fmla="*/ 402503 w 399908"/>
                <a:gd name="connsiteY1" fmla="*/ 714134 h 710475"/>
                <a:gd name="connsiteX2" fmla="*/ 402503 w 399908"/>
                <a:gd name="connsiteY2" fmla="*/ 227352 h 710475"/>
                <a:gd name="connsiteX3" fmla="*/ 402503 w 399908"/>
                <a:gd name="connsiteY3" fmla="*/ 225863 h 710475"/>
                <a:gd name="connsiteX4" fmla="*/ 402503 w 399908"/>
                <a:gd name="connsiteY4" fmla="*/ 0 h 710475"/>
                <a:gd name="connsiteX5" fmla="*/ 306057 w 399908"/>
                <a:gd name="connsiteY5" fmla="*/ 0 h 710475"/>
                <a:gd name="connsiteX6" fmla="*/ 168557 w 399908"/>
                <a:gd name="connsiteY6" fmla="*/ 0 h 710475"/>
                <a:gd name="connsiteX7" fmla="*/ 131246 w 399908"/>
                <a:gd name="connsiteY7" fmla="*/ 0 h 710475"/>
                <a:gd name="connsiteX8" fmla="*/ 0 w 399908"/>
                <a:gd name="connsiteY8" fmla="*/ 227352 h 710475"/>
                <a:gd name="connsiteX9" fmla="*/ 240243 w 399908"/>
                <a:gd name="connsiteY9" fmla="*/ 227352 h 710475"/>
                <a:gd name="connsiteX10" fmla="*/ 240243 w 399908"/>
                <a:gd name="connsiteY10" fmla="*/ 496312 h 710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99908" h="710475">
                  <a:moveTo>
                    <a:pt x="99168" y="496312"/>
                  </a:moveTo>
                  <a:lnTo>
                    <a:pt x="402503" y="714134"/>
                  </a:lnTo>
                  <a:lnTo>
                    <a:pt x="402503" y="227352"/>
                  </a:lnTo>
                  <a:lnTo>
                    <a:pt x="402503" y="225863"/>
                  </a:lnTo>
                  <a:lnTo>
                    <a:pt x="402503" y="0"/>
                  </a:lnTo>
                  <a:lnTo>
                    <a:pt x="306057" y="0"/>
                  </a:lnTo>
                  <a:lnTo>
                    <a:pt x="168557" y="0"/>
                  </a:lnTo>
                  <a:lnTo>
                    <a:pt x="131246" y="0"/>
                  </a:lnTo>
                  <a:lnTo>
                    <a:pt x="0" y="227352"/>
                  </a:lnTo>
                  <a:lnTo>
                    <a:pt x="240243" y="227352"/>
                  </a:lnTo>
                  <a:lnTo>
                    <a:pt x="240243" y="496312"/>
                  </a:lnTo>
                  <a:close/>
                </a:path>
              </a:pathLst>
            </a:custGeom>
            <a:noFill/>
            <a:ln w="51105" cap="rnd">
              <a:solidFill>
                <a:srgbClr val="23181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xmlns="" id="{05F03225-6C69-4AAA-9802-9022D6EF7ADD}"/>
                </a:ext>
              </a:extLst>
            </p:cNvPr>
            <p:cNvSpPr/>
            <p:nvPr/>
          </p:nvSpPr>
          <p:spPr>
            <a:xfrm>
              <a:off x="8926286" y="903622"/>
              <a:ext cx="119122" cy="119122"/>
            </a:xfrm>
            <a:custGeom>
              <a:avLst/>
              <a:gdLst>
                <a:gd name="connsiteX0" fmla="*/ 119802 w 119121"/>
                <a:gd name="connsiteY0" fmla="*/ 59901 h 119121"/>
                <a:gd name="connsiteX1" fmla="*/ 59901 w 119121"/>
                <a:gd name="connsiteY1" fmla="*/ 119802 h 119121"/>
                <a:gd name="connsiteX2" fmla="*/ 0 w 119121"/>
                <a:gd name="connsiteY2" fmla="*/ 59901 h 119121"/>
                <a:gd name="connsiteX3" fmla="*/ 59901 w 119121"/>
                <a:gd name="connsiteY3" fmla="*/ 0 h 119121"/>
                <a:gd name="connsiteX4" fmla="*/ 119802 w 119121"/>
                <a:gd name="connsiteY4" fmla="*/ 59901 h 119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121" h="119121">
                  <a:moveTo>
                    <a:pt x="119802" y="59901"/>
                  </a:moveTo>
                  <a:cubicBezTo>
                    <a:pt x="119802" y="92984"/>
                    <a:pt x="92984" y="119802"/>
                    <a:pt x="59901" y="119802"/>
                  </a:cubicBezTo>
                  <a:cubicBezTo>
                    <a:pt x="26818" y="119802"/>
                    <a:pt x="0" y="92984"/>
                    <a:pt x="0" y="59901"/>
                  </a:cubicBezTo>
                  <a:cubicBezTo>
                    <a:pt x="0" y="26819"/>
                    <a:pt x="26818" y="0"/>
                    <a:pt x="59901" y="0"/>
                  </a:cubicBezTo>
                  <a:cubicBezTo>
                    <a:pt x="92984" y="0"/>
                    <a:pt x="119802" y="26819"/>
                    <a:pt x="119802" y="59901"/>
                  </a:cubicBezTo>
                  <a:close/>
                </a:path>
              </a:pathLst>
            </a:custGeom>
            <a:noFill/>
            <a:ln w="29916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xmlns="" id="{1DB93A4A-6C87-4201-A3EA-272A25E02A45}"/>
                </a:ext>
              </a:extLst>
            </p:cNvPr>
            <p:cNvSpPr/>
            <p:nvPr/>
          </p:nvSpPr>
          <p:spPr>
            <a:xfrm>
              <a:off x="9378565" y="430880"/>
              <a:ext cx="119122" cy="119122"/>
            </a:xfrm>
            <a:custGeom>
              <a:avLst/>
              <a:gdLst>
                <a:gd name="connsiteX0" fmla="*/ 119802 w 119121"/>
                <a:gd name="connsiteY0" fmla="*/ 59901 h 119121"/>
                <a:gd name="connsiteX1" fmla="*/ 59901 w 119121"/>
                <a:gd name="connsiteY1" fmla="*/ 119802 h 119121"/>
                <a:gd name="connsiteX2" fmla="*/ 1 w 119121"/>
                <a:gd name="connsiteY2" fmla="*/ 59901 h 119121"/>
                <a:gd name="connsiteX3" fmla="*/ 59901 w 119121"/>
                <a:gd name="connsiteY3" fmla="*/ 0 h 119121"/>
                <a:gd name="connsiteX4" fmla="*/ 119802 w 119121"/>
                <a:gd name="connsiteY4" fmla="*/ 59901 h 119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121" h="119121">
                  <a:moveTo>
                    <a:pt x="119802" y="59901"/>
                  </a:moveTo>
                  <a:cubicBezTo>
                    <a:pt x="119802" y="92984"/>
                    <a:pt x="92984" y="119802"/>
                    <a:pt x="59901" y="119802"/>
                  </a:cubicBezTo>
                  <a:cubicBezTo>
                    <a:pt x="26819" y="119802"/>
                    <a:pt x="1" y="92984"/>
                    <a:pt x="1" y="59901"/>
                  </a:cubicBezTo>
                  <a:cubicBezTo>
                    <a:pt x="1" y="26819"/>
                    <a:pt x="26819" y="0"/>
                    <a:pt x="59901" y="0"/>
                  </a:cubicBezTo>
                  <a:cubicBezTo>
                    <a:pt x="92984" y="0"/>
                    <a:pt x="119802" y="26819"/>
                    <a:pt x="119802" y="59901"/>
                  </a:cubicBezTo>
                  <a:close/>
                </a:path>
              </a:pathLst>
            </a:custGeom>
            <a:noFill/>
            <a:ln w="29916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xmlns="" id="{36E1B864-F20A-4945-900A-18F91CF2BFE7}"/>
                </a:ext>
              </a:extLst>
            </p:cNvPr>
            <p:cNvSpPr/>
            <p:nvPr/>
          </p:nvSpPr>
          <p:spPr>
            <a:xfrm>
              <a:off x="10624492" y="791988"/>
              <a:ext cx="119122" cy="119122"/>
            </a:xfrm>
            <a:custGeom>
              <a:avLst/>
              <a:gdLst>
                <a:gd name="connsiteX0" fmla="*/ 119802 w 119121"/>
                <a:gd name="connsiteY0" fmla="*/ 59901 h 119121"/>
                <a:gd name="connsiteX1" fmla="*/ 59901 w 119121"/>
                <a:gd name="connsiteY1" fmla="*/ 119802 h 119121"/>
                <a:gd name="connsiteX2" fmla="*/ 0 w 119121"/>
                <a:gd name="connsiteY2" fmla="*/ 59901 h 119121"/>
                <a:gd name="connsiteX3" fmla="*/ 59901 w 119121"/>
                <a:gd name="connsiteY3" fmla="*/ 0 h 119121"/>
                <a:gd name="connsiteX4" fmla="*/ 119802 w 119121"/>
                <a:gd name="connsiteY4" fmla="*/ 59901 h 119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121" h="119121">
                  <a:moveTo>
                    <a:pt x="119802" y="59901"/>
                  </a:moveTo>
                  <a:cubicBezTo>
                    <a:pt x="119802" y="92984"/>
                    <a:pt x="92984" y="119802"/>
                    <a:pt x="59901" y="119802"/>
                  </a:cubicBezTo>
                  <a:cubicBezTo>
                    <a:pt x="26819" y="119802"/>
                    <a:pt x="0" y="92984"/>
                    <a:pt x="0" y="59901"/>
                  </a:cubicBezTo>
                  <a:cubicBezTo>
                    <a:pt x="0" y="26819"/>
                    <a:pt x="26819" y="0"/>
                    <a:pt x="59901" y="0"/>
                  </a:cubicBezTo>
                  <a:cubicBezTo>
                    <a:pt x="92984" y="0"/>
                    <a:pt x="119802" y="26819"/>
                    <a:pt x="119802" y="59901"/>
                  </a:cubicBezTo>
                  <a:close/>
                </a:path>
              </a:pathLst>
            </a:custGeom>
            <a:noFill/>
            <a:ln w="29916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6DAF713E-4C8C-4D22-A11B-F78DB66A1C58}"/>
              </a:ext>
            </a:extLst>
          </p:cNvPr>
          <p:cNvSpPr txBox="1"/>
          <p:nvPr/>
        </p:nvSpPr>
        <p:spPr>
          <a:xfrm>
            <a:off x="800288" y="778476"/>
            <a:ext cx="1562328" cy="205054"/>
          </a:xfrm>
          <a:custGeom>
            <a:avLst/>
            <a:gdLst/>
            <a:ahLst/>
            <a:cxnLst/>
            <a:rect l="l" t="t" r="r" b="b"/>
            <a:pathLst>
              <a:path w="1562328" h="205054">
                <a:moveTo>
                  <a:pt x="869746" y="128016"/>
                </a:moveTo>
                <a:lnTo>
                  <a:pt x="869746" y="138760"/>
                </a:lnTo>
                <a:lnTo>
                  <a:pt x="883005" y="138760"/>
                </a:lnTo>
                <a:lnTo>
                  <a:pt x="883005" y="128016"/>
                </a:lnTo>
                <a:close/>
                <a:moveTo>
                  <a:pt x="824941" y="128016"/>
                </a:moveTo>
                <a:lnTo>
                  <a:pt x="824941" y="138760"/>
                </a:lnTo>
                <a:lnTo>
                  <a:pt x="838428" y="138760"/>
                </a:lnTo>
                <a:lnTo>
                  <a:pt x="838428" y="128016"/>
                </a:lnTo>
                <a:close/>
                <a:moveTo>
                  <a:pt x="869746" y="106528"/>
                </a:moveTo>
                <a:lnTo>
                  <a:pt x="869746" y="117729"/>
                </a:lnTo>
                <a:lnTo>
                  <a:pt x="883005" y="117729"/>
                </a:lnTo>
                <a:lnTo>
                  <a:pt x="883005" y="106528"/>
                </a:lnTo>
                <a:close/>
                <a:moveTo>
                  <a:pt x="824941" y="106528"/>
                </a:moveTo>
                <a:lnTo>
                  <a:pt x="824941" y="117729"/>
                </a:lnTo>
                <a:lnTo>
                  <a:pt x="838428" y="117729"/>
                </a:lnTo>
                <a:lnTo>
                  <a:pt x="838428" y="106528"/>
                </a:lnTo>
                <a:close/>
                <a:moveTo>
                  <a:pt x="1167460" y="71095"/>
                </a:moveTo>
                <a:lnTo>
                  <a:pt x="1209294" y="76124"/>
                </a:lnTo>
                <a:lnTo>
                  <a:pt x="1200378" y="83668"/>
                </a:lnTo>
                <a:lnTo>
                  <a:pt x="1200378" y="204597"/>
                </a:lnTo>
                <a:lnTo>
                  <a:pt x="1167460" y="204597"/>
                </a:lnTo>
                <a:close/>
                <a:moveTo>
                  <a:pt x="415442" y="47777"/>
                </a:moveTo>
                <a:cubicBezTo>
                  <a:pt x="421938" y="61589"/>
                  <a:pt x="428720" y="74085"/>
                  <a:pt x="435787" y="85268"/>
                </a:cubicBezTo>
                <a:cubicBezTo>
                  <a:pt x="442855" y="96450"/>
                  <a:pt x="450323" y="106432"/>
                  <a:pt x="458190" y="115214"/>
                </a:cubicBezTo>
                <a:cubicBezTo>
                  <a:pt x="464601" y="104918"/>
                  <a:pt x="470182" y="94136"/>
                  <a:pt x="474935" y="82868"/>
                </a:cubicBezTo>
                <a:cubicBezTo>
                  <a:pt x="479688" y="71599"/>
                  <a:pt x="483555" y="59903"/>
                  <a:pt x="486537" y="47777"/>
                </a:cubicBezTo>
                <a:close/>
                <a:moveTo>
                  <a:pt x="741273" y="40691"/>
                </a:moveTo>
                <a:cubicBezTo>
                  <a:pt x="741372" y="54692"/>
                  <a:pt x="740895" y="66644"/>
                  <a:pt x="739842" y="76547"/>
                </a:cubicBezTo>
                <a:cubicBezTo>
                  <a:pt x="738790" y="86450"/>
                  <a:pt x="737483" y="93509"/>
                  <a:pt x="735922" y="97722"/>
                </a:cubicBezTo>
                <a:cubicBezTo>
                  <a:pt x="734362" y="101936"/>
                  <a:pt x="732869" y="102509"/>
                  <a:pt x="731443" y="99441"/>
                </a:cubicBezTo>
                <a:lnTo>
                  <a:pt x="720699" y="76581"/>
                </a:lnTo>
                <a:cubicBezTo>
                  <a:pt x="724871" y="72071"/>
                  <a:pt x="728586" y="67089"/>
                  <a:pt x="731843" y="61636"/>
                </a:cubicBezTo>
                <a:cubicBezTo>
                  <a:pt x="735101" y="56183"/>
                  <a:pt x="738244" y="49201"/>
                  <a:pt x="741273" y="40691"/>
                </a:cubicBezTo>
                <a:close/>
                <a:moveTo>
                  <a:pt x="1484376" y="20345"/>
                </a:moveTo>
                <a:lnTo>
                  <a:pt x="1484376" y="107213"/>
                </a:lnTo>
                <a:lnTo>
                  <a:pt x="1498549" y="107213"/>
                </a:lnTo>
                <a:cubicBezTo>
                  <a:pt x="1507593" y="107428"/>
                  <a:pt x="1514765" y="104084"/>
                  <a:pt x="1520066" y="97184"/>
                </a:cubicBezTo>
                <a:cubicBezTo>
                  <a:pt x="1525366" y="90283"/>
                  <a:pt x="1528024" y="78538"/>
                  <a:pt x="1528038" y="61951"/>
                </a:cubicBezTo>
                <a:cubicBezTo>
                  <a:pt x="1527838" y="47115"/>
                  <a:pt x="1524981" y="36438"/>
                  <a:pt x="1519466" y="29918"/>
                </a:cubicBezTo>
                <a:cubicBezTo>
                  <a:pt x="1513951" y="23398"/>
                  <a:pt x="1506293" y="20207"/>
                  <a:pt x="1496492" y="20345"/>
                </a:cubicBezTo>
                <a:close/>
                <a:moveTo>
                  <a:pt x="1439798" y="12344"/>
                </a:moveTo>
                <a:lnTo>
                  <a:pt x="1509750" y="12344"/>
                </a:lnTo>
                <a:cubicBezTo>
                  <a:pt x="1526657" y="12711"/>
                  <a:pt x="1539649" y="17464"/>
                  <a:pt x="1548726" y="26603"/>
                </a:cubicBezTo>
                <a:cubicBezTo>
                  <a:pt x="1557804" y="35743"/>
                  <a:pt x="1562338" y="47068"/>
                  <a:pt x="1562328" y="60579"/>
                </a:cubicBezTo>
                <a:cubicBezTo>
                  <a:pt x="1562104" y="79658"/>
                  <a:pt x="1557008" y="93564"/>
                  <a:pt x="1547040" y="102299"/>
                </a:cubicBezTo>
                <a:cubicBezTo>
                  <a:pt x="1537073" y="111033"/>
                  <a:pt x="1522890" y="115338"/>
                  <a:pt x="1504492" y="115214"/>
                </a:cubicBezTo>
                <a:lnTo>
                  <a:pt x="1484376" y="115214"/>
                </a:lnTo>
                <a:lnTo>
                  <a:pt x="1484376" y="190652"/>
                </a:lnTo>
                <a:lnTo>
                  <a:pt x="1491005" y="190652"/>
                </a:lnTo>
                <a:lnTo>
                  <a:pt x="1494434" y="198653"/>
                </a:lnTo>
                <a:lnTo>
                  <a:pt x="1444599" y="198653"/>
                </a:lnTo>
                <a:lnTo>
                  <a:pt x="1441170" y="190652"/>
                </a:lnTo>
                <a:lnTo>
                  <a:pt x="1450086" y="190652"/>
                </a:lnTo>
                <a:lnTo>
                  <a:pt x="1450086" y="20345"/>
                </a:lnTo>
                <a:lnTo>
                  <a:pt x="1443228" y="20345"/>
                </a:lnTo>
                <a:close/>
                <a:moveTo>
                  <a:pt x="76352" y="914"/>
                </a:moveTo>
                <a:lnTo>
                  <a:pt x="120243" y="5715"/>
                </a:lnTo>
                <a:lnTo>
                  <a:pt x="109499" y="13487"/>
                </a:lnTo>
                <a:lnTo>
                  <a:pt x="109499" y="58293"/>
                </a:lnTo>
                <a:cubicBezTo>
                  <a:pt x="109537" y="60350"/>
                  <a:pt x="109461" y="62408"/>
                  <a:pt x="109270" y="64465"/>
                </a:cubicBezTo>
                <a:lnTo>
                  <a:pt x="174879" y="64465"/>
                </a:lnTo>
                <a:lnTo>
                  <a:pt x="184023" y="55778"/>
                </a:lnTo>
                <a:lnTo>
                  <a:pt x="195681" y="74752"/>
                </a:lnTo>
                <a:lnTo>
                  <a:pt x="113842" y="74752"/>
                </a:lnTo>
                <a:cubicBezTo>
                  <a:pt x="119382" y="89256"/>
                  <a:pt x="126743" y="103327"/>
                  <a:pt x="135923" y="116967"/>
                </a:cubicBezTo>
                <a:cubicBezTo>
                  <a:pt x="145104" y="130607"/>
                  <a:pt x="155326" y="142748"/>
                  <a:pt x="166590" y="153391"/>
                </a:cubicBezTo>
                <a:cubicBezTo>
                  <a:pt x="177853" y="164033"/>
                  <a:pt x="189379" y="172110"/>
                  <a:pt x="201168" y="177622"/>
                </a:cubicBezTo>
                <a:lnTo>
                  <a:pt x="180594" y="200025"/>
                </a:lnTo>
                <a:cubicBezTo>
                  <a:pt x="177088" y="203359"/>
                  <a:pt x="173812" y="204864"/>
                  <a:pt x="170764" y="204540"/>
                </a:cubicBezTo>
                <a:cubicBezTo>
                  <a:pt x="167716" y="204216"/>
                  <a:pt x="164668" y="202635"/>
                  <a:pt x="161620" y="199796"/>
                </a:cubicBezTo>
                <a:cubicBezTo>
                  <a:pt x="153871" y="192725"/>
                  <a:pt x="146508" y="183423"/>
                  <a:pt x="139530" y="171890"/>
                </a:cubicBezTo>
                <a:cubicBezTo>
                  <a:pt x="132552" y="160357"/>
                  <a:pt x="126273" y="147415"/>
                  <a:pt x="120692" y="133062"/>
                </a:cubicBezTo>
                <a:cubicBezTo>
                  <a:pt x="115111" y="118710"/>
                  <a:pt x="110542" y="103769"/>
                  <a:pt x="106984" y="88240"/>
                </a:cubicBezTo>
                <a:cubicBezTo>
                  <a:pt x="102327" y="115624"/>
                  <a:pt x="91125" y="139322"/>
                  <a:pt x="73380" y="159334"/>
                </a:cubicBezTo>
                <a:cubicBezTo>
                  <a:pt x="55635" y="179346"/>
                  <a:pt x="31175" y="194586"/>
                  <a:pt x="0" y="205054"/>
                </a:cubicBezTo>
                <a:cubicBezTo>
                  <a:pt x="23636" y="187381"/>
                  <a:pt x="41514" y="167750"/>
                  <a:pt x="53635" y="146161"/>
                </a:cubicBezTo>
                <a:cubicBezTo>
                  <a:pt x="65755" y="124573"/>
                  <a:pt x="72947" y="100770"/>
                  <a:pt x="75209" y="74752"/>
                </a:cubicBezTo>
                <a:lnTo>
                  <a:pt x="8458" y="74752"/>
                </a:lnTo>
                <a:lnTo>
                  <a:pt x="2971" y="64465"/>
                </a:lnTo>
                <a:lnTo>
                  <a:pt x="75895" y="64465"/>
                </a:lnTo>
                <a:cubicBezTo>
                  <a:pt x="76162" y="60617"/>
                  <a:pt x="76314" y="56655"/>
                  <a:pt x="76352" y="52578"/>
                </a:cubicBezTo>
                <a:close/>
                <a:moveTo>
                  <a:pt x="1170203" y="229"/>
                </a:moveTo>
                <a:lnTo>
                  <a:pt x="1197178" y="10973"/>
                </a:lnTo>
                <a:cubicBezTo>
                  <a:pt x="1199130" y="11821"/>
                  <a:pt x="1200312" y="13154"/>
                  <a:pt x="1200721" y="14973"/>
                </a:cubicBezTo>
                <a:cubicBezTo>
                  <a:pt x="1201131" y="16793"/>
                  <a:pt x="1200712" y="18812"/>
                  <a:pt x="1199464" y="21031"/>
                </a:cubicBezTo>
                <a:lnTo>
                  <a:pt x="1197406" y="24003"/>
                </a:lnTo>
                <a:cubicBezTo>
                  <a:pt x="1204403" y="30407"/>
                  <a:pt x="1212864" y="36624"/>
                  <a:pt x="1222790" y="42655"/>
                </a:cubicBezTo>
                <a:cubicBezTo>
                  <a:pt x="1232715" y="48686"/>
                  <a:pt x="1243276" y="54057"/>
                  <a:pt x="1254472" y="58767"/>
                </a:cubicBezTo>
                <a:cubicBezTo>
                  <a:pt x="1265668" y="63477"/>
                  <a:pt x="1276668" y="67053"/>
                  <a:pt x="1287475" y="69494"/>
                </a:cubicBezTo>
                <a:lnTo>
                  <a:pt x="1270787" y="96012"/>
                </a:lnTo>
                <a:cubicBezTo>
                  <a:pt x="1269544" y="98808"/>
                  <a:pt x="1267687" y="100360"/>
                  <a:pt x="1265215" y="100670"/>
                </a:cubicBezTo>
                <a:cubicBezTo>
                  <a:pt x="1262743" y="100979"/>
                  <a:pt x="1260257" y="100417"/>
                  <a:pt x="1257757" y="98984"/>
                </a:cubicBezTo>
                <a:cubicBezTo>
                  <a:pt x="1246670" y="92683"/>
                  <a:pt x="1235411" y="84196"/>
                  <a:pt x="1223981" y="73523"/>
                </a:cubicBezTo>
                <a:cubicBezTo>
                  <a:pt x="1212551" y="62851"/>
                  <a:pt x="1201636" y="49392"/>
                  <a:pt x="1191234" y="33147"/>
                </a:cubicBezTo>
                <a:cubicBezTo>
                  <a:pt x="1182776" y="43960"/>
                  <a:pt x="1172642" y="54084"/>
                  <a:pt x="1160830" y="63517"/>
                </a:cubicBezTo>
                <a:cubicBezTo>
                  <a:pt x="1149020" y="72950"/>
                  <a:pt x="1136446" y="81279"/>
                  <a:pt x="1123112" y="88502"/>
                </a:cubicBezTo>
                <a:cubicBezTo>
                  <a:pt x="1109776" y="95726"/>
                  <a:pt x="1096594" y="101429"/>
                  <a:pt x="1083564" y="105613"/>
                </a:cubicBezTo>
                <a:cubicBezTo>
                  <a:pt x="1101190" y="92007"/>
                  <a:pt x="1117773" y="76414"/>
                  <a:pt x="1133313" y="58836"/>
                </a:cubicBezTo>
                <a:cubicBezTo>
                  <a:pt x="1148853" y="41258"/>
                  <a:pt x="1161150" y="21722"/>
                  <a:pt x="1170203" y="229"/>
                </a:cubicBezTo>
                <a:close/>
                <a:moveTo>
                  <a:pt x="429158" y="229"/>
                </a:moveTo>
                <a:cubicBezTo>
                  <a:pt x="440478" y="848"/>
                  <a:pt x="450883" y="2632"/>
                  <a:pt x="460375" y="5580"/>
                </a:cubicBezTo>
                <a:cubicBezTo>
                  <a:pt x="469866" y="8527"/>
                  <a:pt x="476360" y="12123"/>
                  <a:pt x="479856" y="16366"/>
                </a:cubicBezTo>
                <a:cubicBezTo>
                  <a:pt x="483353" y="20609"/>
                  <a:pt x="481770" y="24984"/>
                  <a:pt x="475107" y="29489"/>
                </a:cubicBezTo>
                <a:lnTo>
                  <a:pt x="463677" y="37490"/>
                </a:lnTo>
                <a:lnTo>
                  <a:pt x="535686" y="37490"/>
                </a:lnTo>
                <a:lnTo>
                  <a:pt x="544830" y="28804"/>
                </a:lnTo>
                <a:lnTo>
                  <a:pt x="556488" y="47777"/>
                </a:lnTo>
                <a:lnTo>
                  <a:pt x="524484" y="47777"/>
                </a:lnTo>
                <a:cubicBezTo>
                  <a:pt x="520117" y="65165"/>
                  <a:pt x="514164" y="81253"/>
                  <a:pt x="506625" y="96041"/>
                </a:cubicBezTo>
                <a:cubicBezTo>
                  <a:pt x="499086" y="110828"/>
                  <a:pt x="490104" y="124230"/>
                  <a:pt x="479679" y="136246"/>
                </a:cubicBezTo>
                <a:cubicBezTo>
                  <a:pt x="491309" y="145685"/>
                  <a:pt x="503882" y="153381"/>
                  <a:pt x="517398" y="159334"/>
                </a:cubicBezTo>
                <a:cubicBezTo>
                  <a:pt x="530914" y="165287"/>
                  <a:pt x="545544" y="169783"/>
                  <a:pt x="561289" y="172822"/>
                </a:cubicBezTo>
                <a:lnTo>
                  <a:pt x="544144" y="196596"/>
                </a:lnTo>
                <a:cubicBezTo>
                  <a:pt x="542386" y="199454"/>
                  <a:pt x="540072" y="201454"/>
                  <a:pt x="537200" y="202597"/>
                </a:cubicBezTo>
                <a:cubicBezTo>
                  <a:pt x="534328" y="203740"/>
                  <a:pt x="530471" y="203340"/>
                  <a:pt x="525627" y="201397"/>
                </a:cubicBezTo>
                <a:cubicBezTo>
                  <a:pt x="513850" y="196348"/>
                  <a:pt x="502658" y="189871"/>
                  <a:pt x="492052" y="181966"/>
                </a:cubicBezTo>
                <a:cubicBezTo>
                  <a:pt x="481446" y="174060"/>
                  <a:pt x="471454" y="164840"/>
                  <a:pt x="462076" y="154305"/>
                </a:cubicBezTo>
                <a:cubicBezTo>
                  <a:pt x="448198" y="166654"/>
                  <a:pt x="432806" y="176932"/>
                  <a:pt x="415899" y="185137"/>
                </a:cubicBezTo>
                <a:cubicBezTo>
                  <a:pt x="398992" y="193343"/>
                  <a:pt x="380857" y="199449"/>
                  <a:pt x="361492" y="203454"/>
                </a:cubicBezTo>
                <a:cubicBezTo>
                  <a:pt x="378428" y="194291"/>
                  <a:pt x="393935" y="183813"/>
                  <a:pt x="408012" y="172022"/>
                </a:cubicBezTo>
                <a:cubicBezTo>
                  <a:pt x="422090" y="160230"/>
                  <a:pt x="434625" y="147237"/>
                  <a:pt x="445617" y="133045"/>
                </a:cubicBezTo>
                <a:cubicBezTo>
                  <a:pt x="437259" y="121020"/>
                  <a:pt x="429687" y="107866"/>
                  <a:pt x="422900" y="93583"/>
                </a:cubicBezTo>
                <a:cubicBezTo>
                  <a:pt x="416114" y="79300"/>
                  <a:pt x="410198" y="64032"/>
                  <a:pt x="405155" y="47777"/>
                </a:cubicBezTo>
                <a:lnTo>
                  <a:pt x="371551" y="47777"/>
                </a:lnTo>
                <a:lnTo>
                  <a:pt x="366064" y="37490"/>
                </a:lnTo>
                <a:lnTo>
                  <a:pt x="451332" y="37490"/>
                </a:lnTo>
                <a:cubicBezTo>
                  <a:pt x="449294" y="30909"/>
                  <a:pt x="446284" y="24241"/>
                  <a:pt x="442302" y="17488"/>
                </a:cubicBezTo>
                <a:cubicBezTo>
                  <a:pt x="438321" y="10735"/>
                  <a:pt x="433940" y="4982"/>
                  <a:pt x="429158" y="229"/>
                </a:cubicBezTo>
                <a:close/>
                <a:moveTo>
                  <a:pt x="811911" y="0"/>
                </a:moveTo>
                <a:lnTo>
                  <a:pt x="850544" y="4343"/>
                </a:lnTo>
                <a:lnTo>
                  <a:pt x="842772" y="11201"/>
                </a:lnTo>
                <a:lnTo>
                  <a:pt x="842772" y="18059"/>
                </a:lnTo>
                <a:lnTo>
                  <a:pt x="867003" y="18059"/>
                </a:lnTo>
                <a:lnTo>
                  <a:pt x="867003" y="457"/>
                </a:lnTo>
                <a:lnTo>
                  <a:pt x="905179" y="4801"/>
                </a:lnTo>
                <a:lnTo>
                  <a:pt x="897636" y="11887"/>
                </a:lnTo>
                <a:lnTo>
                  <a:pt x="897636" y="18059"/>
                </a:lnTo>
                <a:lnTo>
                  <a:pt x="905408" y="18059"/>
                </a:lnTo>
                <a:lnTo>
                  <a:pt x="914552" y="9373"/>
                </a:lnTo>
                <a:lnTo>
                  <a:pt x="925525" y="28346"/>
                </a:lnTo>
                <a:lnTo>
                  <a:pt x="897636" y="28346"/>
                </a:lnTo>
                <a:lnTo>
                  <a:pt x="897636" y="38405"/>
                </a:lnTo>
                <a:lnTo>
                  <a:pt x="896721" y="38405"/>
                </a:lnTo>
                <a:lnTo>
                  <a:pt x="906322" y="49378"/>
                </a:lnTo>
                <a:cubicBezTo>
                  <a:pt x="907375" y="50463"/>
                  <a:pt x="907784" y="51606"/>
                  <a:pt x="907551" y="52807"/>
                </a:cubicBezTo>
                <a:cubicBezTo>
                  <a:pt x="907318" y="54007"/>
                  <a:pt x="906299" y="54921"/>
                  <a:pt x="904494" y="55550"/>
                </a:cubicBezTo>
                <a:cubicBezTo>
                  <a:pt x="900660" y="56583"/>
                  <a:pt x="895754" y="57488"/>
                  <a:pt x="889777" y="58264"/>
                </a:cubicBezTo>
                <a:cubicBezTo>
                  <a:pt x="883800" y="59041"/>
                  <a:pt x="877124" y="59660"/>
                  <a:pt x="869746" y="60122"/>
                </a:cubicBezTo>
                <a:lnTo>
                  <a:pt x="869746" y="69494"/>
                </a:lnTo>
                <a:lnTo>
                  <a:pt x="905408" y="69494"/>
                </a:lnTo>
                <a:lnTo>
                  <a:pt x="914552" y="60808"/>
                </a:lnTo>
                <a:lnTo>
                  <a:pt x="925525" y="79781"/>
                </a:lnTo>
                <a:lnTo>
                  <a:pt x="869746" y="79781"/>
                </a:lnTo>
                <a:lnTo>
                  <a:pt x="869746" y="96241"/>
                </a:lnTo>
                <a:lnTo>
                  <a:pt x="885748" y="96241"/>
                </a:lnTo>
                <a:lnTo>
                  <a:pt x="889635" y="90526"/>
                </a:lnTo>
                <a:lnTo>
                  <a:pt x="919353" y="101498"/>
                </a:lnTo>
                <a:lnTo>
                  <a:pt x="912037" y="112014"/>
                </a:lnTo>
                <a:lnTo>
                  <a:pt x="912037" y="156362"/>
                </a:lnTo>
                <a:lnTo>
                  <a:pt x="883005" y="156362"/>
                </a:lnTo>
                <a:lnTo>
                  <a:pt x="883005" y="149047"/>
                </a:lnTo>
                <a:lnTo>
                  <a:pt x="869746" y="149047"/>
                </a:lnTo>
                <a:lnTo>
                  <a:pt x="869746" y="168021"/>
                </a:lnTo>
                <a:lnTo>
                  <a:pt x="898093" y="168021"/>
                </a:lnTo>
                <a:lnTo>
                  <a:pt x="907008" y="159334"/>
                </a:lnTo>
                <a:lnTo>
                  <a:pt x="918438" y="178308"/>
                </a:lnTo>
                <a:lnTo>
                  <a:pt x="869746" y="178308"/>
                </a:lnTo>
                <a:lnTo>
                  <a:pt x="869746" y="192253"/>
                </a:lnTo>
                <a:lnTo>
                  <a:pt x="905408" y="192253"/>
                </a:lnTo>
                <a:lnTo>
                  <a:pt x="914552" y="183566"/>
                </a:lnTo>
                <a:lnTo>
                  <a:pt x="925525" y="202540"/>
                </a:lnTo>
                <a:lnTo>
                  <a:pt x="788593" y="202540"/>
                </a:lnTo>
                <a:lnTo>
                  <a:pt x="783336" y="192253"/>
                </a:lnTo>
                <a:lnTo>
                  <a:pt x="838428" y="192253"/>
                </a:lnTo>
                <a:lnTo>
                  <a:pt x="838428" y="178308"/>
                </a:lnTo>
                <a:lnTo>
                  <a:pt x="797737" y="178308"/>
                </a:lnTo>
                <a:lnTo>
                  <a:pt x="792708" y="168021"/>
                </a:lnTo>
                <a:lnTo>
                  <a:pt x="838428" y="168021"/>
                </a:lnTo>
                <a:lnTo>
                  <a:pt x="838428" y="149047"/>
                </a:lnTo>
                <a:lnTo>
                  <a:pt x="824941" y="149047"/>
                </a:lnTo>
                <a:lnTo>
                  <a:pt x="824941" y="158191"/>
                </a:lnTo>
                <a:lnTo>
                  <a:pt x="796366" y="158191"/>
                </a:lnTo>
                <a:lnTo>
                  <a:pt x="796366" y="85496"/>
                </a:lnTo>
                <a:lnTo>
                  <a:pt x="833628" y="90526"/>
                </a:lnTo>
                <a:lnTo>
                  <a:pt x="826084" y="96241"/>
                </a:lnTo>
                <a:lnTo>
                  <a:pt x="838428" y="96241"/>
                </a:lnTo>
                <a:lnTo>
                  <a:pt x="838428" y="79781"/>
                </a:lnTo>
                <a:lnTo>
                  <a:pt x="792708" y="79781"/>
                </a:lnTo>
                <a:lnTo>
                  <a:pt x="789051" y="72466"/>
                </a:lnTo>
                <a:lnTo>
                  <a:pt x="780135" y="77724"/>
                </a:lnTo>
                <a:cubicBezTo>
                  <a:pt x="779711" y="70609"/>
                  <a:pt x="779130" y="63979"/>
                  <a:pt x="778392" y="57836"/>
                </a:cubicBezTo>
                <a:cubicBezTo>
                  <a:pt x="777654" y="51692"/>
                  <a:pt x="776558" y="46206"/>
                  <a:pt x="775106" y="41377"/>
                </a:cubicBezTo>
                <a:lnTo>
                  <a:pt x="775106" y="204597"/>
                </a:lnTo>
                <a:lnTo>
                  <a:pt x="744702" y="204597"/>
                </a:lnTo>
                <a:lnTo>
                  <a:pt x="744702" y="229"/>
                </a:lnTo>
                <a:lnTo>
                  <a:pt x="784250" y="5029"/>
                </a:lnTo>
                <a:lnTo>
                  <a:pt x="775106" y="12802"/>
                </a:lnTo>
                <a:lnTo>
                  <a:pt x="775106" y="33376"/>
                </a:lnTo>
                <a:cubicBezTo>
                  <a:pt x="786150" y="43010"/>
                  <a:pt x="793037" y="50887"/>
                  <a:pt x="795766" y="57007"/>
                </a:cubicBezTo>
                <a:cubicBezTo>
                  <a:pt x="798495" y="63127"/>
                  <a:pt x="798009" y="67289"/>
                  <a:pt x="794308" y="69494"/>
                </a:cubicBezTo>
                <a:lnTo>
                  <a:pt x="838428" y="69494"/>
                </a:lnTo>
                <a:lnTo>
                  <a:pt x="838428" y="60579"/>
                </a:lnTo>
                <a:cubicBezTo>
                  <a:pt x="831542" y="60584"/>
                  <a:pt x="824684" y="60403"/>
                  <a:pt x="817854" y="60036"/>
                </a:cubicBezTo>
                <a:cubicBezTo>
                  <a:pt x="811025" y="59669"/>
                  <a:pt x="804395" y="59088"/>
                  <a:pt x="797966" y="58293"/>
                </a:cubicBezTo>
                <a:cubicBezTo>
                  <a:pt x="814116" y="56150"/>
                  <a:pt x="828965" y="53464"/>
                  <a:pt x="842514" y="50235"/>
                </a:cubicBezTo>
                <a:cubicBezTo>
                  <a:pt x="856064" y="47006"/>
                  <a:pt x="868799" y="43063"/>
                  <a:pt x="880719" y="38405"/>
                </a:cubicBezTo>
                <a:lnTo>
                  <a:pt x="867003" y="38405"/>
                </a:lnTo>
                <a:lnTo>
                  <a:pt x="867003" y="28346"/>
                </a:lnTo>
                <a:lnTo>
                  <a:pt x="842772" y="28346"/>
                </a:lnTo>
                <a:lnTo>
                  <a:pt x="842772" y="41605"/>
                </a:lnTo>
                <a:lnTo>
                  <a:pt x="811911" y="41605"/>
                </a:lnTo>
                <a:lnTo>
                  <a:pt x="811911" y="28346"/>
                </a:lnTo>
                <a:lnTo>
                  <a:pt x="792708" y="28346"/>
                </a:lnTo>
                <a:lnTo>
                  <a:pt x="787450" y="18059"/>
                </a:lnTo>
                <a:lnTo>
                  <a:pt x="811911" y="18059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造字工房言宋（非商用）常规体" pitchFamily="50" charset="-122"/>
              <a:ea typeface="造字工房言宋（非商用）常规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73049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D00E4232-3B22-4E7D-A8C3-C491370E3DAA}"/>
              </a:ext>
            </a:extLst>
          </p:cNvPr>
          <p:cNvSpPr/>
          <p:nvPr/>
        </p:nvSpPr>
        <p:spPr>
          <a:xfrm>
            <a:off x="387143" y="438150"/>
            <a:ext cx="11434255" cy="59817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203200" dist="1016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: 空心 5">
            <a:extLst>
              <a:ext uri="{FF2B5EF4-FFF2-40B4-BE49-F238E27FC236}">
                <a16:creationId xmlns:a16="http://schemas.microsoft.com/office/drawing/2014/main" xmlns="" id="{2DE5F672-AB91-428E-828D-938C68A1A49C}"/>
              </a:ext>
            </a:extLst>
          </p:cNvPr>
          <p:cNvSpPr/>
          <p:nvPr/>
        </p:nvSpPr>
        <p:spPr>
          <a:xfrm>
            <a:off x="-1005840" y="-774711"/>
            <a:ext cx="3413760" cy="3413760"/>
          </a:xfrm>
          <a:prstGeom prst="donut">
            <a:avLst>
              <a:gd name="adj" fmla="val 13076"/>
            </a:avLst>
          </a:prstGeom>
          <a:gradFill>
            <a:gsLst>
              <a:gs pos="22000">
                <a:srgbClr val="6CE4D8"/>
              </a:gs>
              <a:gs pos="91000">
                <a:srgbClr val="AEF0EA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平行四边形 9">
            <a:extLst>
              <a:ext uri="{FF2B5EF4-FFF2-40B4-BE49-F238E27FC236}">
                <a16:creationId xmlns:a16="http://schemas.microsoft.com/office/drawing/2014/main" xmlns="" id="{D622CB5F-C45A-48D0-93D3-D3517DF95C56}"/>
              </a:ext>
            </a:extLst>
          </p:cNvPr>
          <p:cNvSpPr/>
          <p:nvPr/>
        </p:nvSpPr>
        <p:spPr>
          <a:xfrm>
            <a:off x="635001" y="5455920"/>
            <a:ext cx="556866" cy="728210"/>
          </a:xfrm>
          <a:prstGeom prst="parallelogram">
            <a:avLst/>
          </a:pr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: 空心 11">
            <a:extLst>
              <a:ext uri="{FF2B5EF4-FFF2-40B4-BE49-F238E27FC236}">
                <a16:creationId xmlns:a16="http://schemas.microsoft.com/office/drawing/2014/main" xmlns="" id="{4134CC3D-D74C-47EA-9761-1CDE8B79CAAD}"/>
              </a:ext>
            </a:extLst>
          </p:cNvPr>
          <p:cNvSpPr/>
          <p:nvPr/>
        </p:nvSpPr>
        <p:spPr>
          <a:xfrm>
            <a:off x="2280092" y="2144233"/>
            <a:ext cx="853440" cy="853440"/>
          </a:xfrm>
          <a:prstGeom prst="donut">
            <a:avLst>
              <a:gd name="adj" fmla="val 19048"/>
            </a:avLst>
          </a:prstGeom>
          <a:solidFill>
            <a:srgbClr val="FF8E5B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4" name="平行四边形 13">
            <a:extLst>
              <a:ext uri="{FF2B5EF4-FFF2-40B4-BE49-F238E27FC236}">
                <a16:creationId xmlns:a16="http://schemas.microsoft.com/office/drawing/2014/main" xmlns="" id="{E169B451-C942-4799-87C0-C13B90D2370F}"/>
              </a:ext>
            </a:extLst>
          </p:cNvPr>
          <p:cNvSpPr/>
          <p:nvPr/>
        </p:nvSpPr>
        <p:spPr>
          <a:xfrm flipH="1">
            <a:off x="11007942" y="812800"/>
            <a:ext cx="360458" cy="471368"/>
          </a:xfrm>
          <a:prstGeom prst="parallelogram">
            <a:avLst/>
          </a:prstGeom>
          <a:solidFill>
            <a:srgbClr val="FF7138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: 空心 14">
            <a:extLst>
              <a:ext uri="{FF2B5EF4-FFF2-40B4-BE49-F238E27FC236}">
                <a16:creationId xmlns:a16="http://schemas.microsoft.com/office/drawing/2014/main" xmlns="" id="{CAD4F127-30B3-4892-BAA2-E378045540E7}"/>
              </a:ext>
            </a:extLst>
          </p:cNvPr>
          <p:cNvSpPr/>
          <p:nvPr/>
        </p:nvSpPr>
        <p:spPr>
          <a:xfrm>
            <a:off x="10097977" y="4370570"/>
            <a:ext cx="3413760" cy="3413760"/>
          </a:xfrm>
          <a:prstGeom prst="donut">
            <a:avLst>
              <a:gd name="adj" fmla="val 13076"/>
            </a:avLst>
          </a:prstGeom>
          <a:solidFill>
            <a:srgbClr val="FF8E5B">
              <a:alpha val="8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圆: 空心 15">
            <a:extLst>
              <a:ext uri="{FF2B5EF4-FFF2-40B4-BE49-F238E27FC236}">
                <a16:creationId xmlns:a16="http://schemas.microsoft.com/office/drawing/2014/main" xmlns="" id="{A9ABAF9C-5565-429F-8536-DE5F207A465B}"/>
              </a:ext>
            </a:extLst>
          </p:cNvPr>
          <p:cNvSpPr/>
          <p:nvPr/>
        </p:nvSpPr>
        <p:spPr>
          <a:xfrm>
            <a:off x="10097977" y="3550049"/>
            <a:ext cx="853440" cy="853440"/>
          </a:xfrm>
          <a:prstGeom prst="donut">
            <a:avLst>
              <a:gd name="adj" fmla="val 19048"/>
            </a:avLst>
          </a:prstGeom>
          <a:gradFill>
            <a:gsLst>
              <a:gs pos="22000">
                <a:srgbClr val="6CE4D8"/>
              </a:gs>
              <a:gs pos="91000">
                <a:srgbClr val="AEF0EA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圆: 空心 16">
            <a:extLst>
              <a:ext uri="{FF2B5EF4-FFF2-40B4-BE49-F238E27FC236}">
                <a16:creationId xmlns:a16="http://schemas.microsoft.com/office/drawing/2014/main" xmlns="" id="{32109DF5-C138-4C39-B893-F814F4F05313}"/>
              </a:ext>
            </a:extLst>
          </p:cNvPr>
          <p:cNvSpPr/>
          <p:nvPr/>
        </p:nvSpPr>
        <p:spPr>
          <a:xfrm>
            <a:off x="2076088" y="3061418"/>
            <a:ext cx="255655" cy="255655"/>
          </a:xfrm>
          <a:prstGeom prst="donut">
            <a:avLst>
              <a:gd name="adj" fmla="val 19048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圆: 空心 17">
            <a:extLst>
              <a:ext uri="{FF2B5EF4-FFF2-40B4-BE49-F238E27FC236}">
                <a16:creationId xmlns:a16="http://schemas.microsoft.com/office/drawing/2014/main" xmlns="" id="{2479D624-8E16-4803-887F-13BADD231958}"/>
              </a:ext>
            </a:extLst>
          </p:cNvPr>
          <p:cNvSpPr/>
          <p:nvPr/>
        </p:nvSpPr>
        <p:spPr>
          <a:xfrm>
            <a:off x="9614869" y="3250485"/>
            <a:ext cx="255655" cy="255655"/>
          </a:xfrm>
          <a:prstGeom prst="donut">
            <a:avLst>
              <a:gd name="adj" fmla="val 19048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87DE1241-2F82-47FA-87F7-0B54B604B23C}"/>
              </a:ext>
            </a:extLst>
          </p:cNvPr>
          <p:cNvGrpSpPr/>
          <p:nvPr/>
        </p:nvGrpSpPr>
        <p:grpSpPr>
          <a:xfrm>
            <a:off x="2487241" y="2179401"/>
            <a:ext cx="7610736" cy="2653477"/>
            <a:chOff x="1619275" y="2031964"/>
            <a:chExt cx="7610736" cy="2653477"/>
          </a:xfrm>
        </p:grpSpPr>
        <p:sp>
          <p:nvSpPr>
            <p:cNvPr id="29" name="íṥľîdê">
              <a:extLst>
                <a:ext uri="{FF2B5EF4-FFF2-40B4-BE49-F238E27FC236}">
                  <a16:creationId xmlns:a16="http://schemas.microsoft.com/office/drawing/2014/main" xmlns="" id="{BCA395D8-61C9-4D2C-B081-FC456D7436EE}"/>
                </a:ext>
              </a:extLst>
            </p:cNvPr>
            <p:cNvSpPr/>
            <p:nvPr/>
          </p:nvSpPr>
          <p:spPr>
            <a:xfrm rot="2539609">
              <a:off x="5698544" y="3831497"/>
              <a:ext cx="429331" cy="71535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32211"/>
                  </a:moveTo>
                  <a:lnTo>
                    <a:pt x="386650" y="32211"/>
                  </a:lnTo>
                </a:path>
              </a:pathLst>
            </a:custGeom>
            <a:noFill/>
            <a:ln w="12700">
              <a:solidFill>
                <a:srgbClr val="2B7894"/>
              </a:solidFill>
              <a:prstDash val="dash"/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0" name="isļîďe">
              <a:extLst>
                <a:ext uri="{FF2B5EF4-FFF2-40B4-BE49-F238E27FC236}">
                  <a16:creationId xmlns:a16="http://schemas.microsoft.com/office/drawing/2014/main" xmlns="" id="{FE96329E-4944-447E-BC1E-2F13D9FA7005}"/>
                </a:ext>
              </a:extLst>
            </p:cNvPr>
            <p:cNvSpPr/>
            <p:nvPr/>
          </p:nvSpPr>
          <p:spPr>
            <a:xfrm rot="19060391">
              <a:off x="5698544" y="2762079"/>
              <a:ext cx="429331" cy="71535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32211"/>
                  </a:moveTo>
                  <a:lnTo>
                    <a:pt x="386650" y="32211"/>
                  </a:lnTo>
                </a:path>
              </a:pathLst>
            </a:custGeom>
            <a:noFill/>
            <a:ln w="12700">
              <a:solidFill>
                <a:srgbClr val="2B7894"/>
              </a:solidFill>
              <a:prstDash val="dash"/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1" name="ïṧlíḑè">
              <a:extLst>
                <a:ext uri="{FF2B5EF4-FFF2-40B4-BE49-F238E27FC236}">
                  <a16:creationId xmlns:a16="http://schemas.microsoft.com/office/drawing/2014/main" xmlns="" id="{F388C66F-6D28-4572-BA72-41F5BCEC36A0}"/>
                </a:ext>
              </a:extLst>
            </p:cNvPr>
            <p:cNvSpPr/>
            <p:nvPr/>
          </p:nvSpPr>
          <p:spPr>
            <a:xfrm rot="19060391" flipH="1">
              <a:off x="4259968" y="3831497"/>
              <a:ext cx="429331" cy="71535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32211"/>
                  </a:moveTo>
                  <a:lnTo>
                    <a:pt x="386650" y="32211"/>
                  </a:lnTo>
                </a:path>
              </a:pathLst>
            </a:custGeom>
            <a:noFill/>
            <a:ln w="12700">
              <a:solidFill>
                <a:srgbClr val="2B7894"/>
              </a:solidFill>
              <a:prstDash val="dash"/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2" name="íš1ïḍê">
              <a:extLst>
                <a:ext uri="{FF2B5EF4-FFF2-40B4-BE49-F238E27FC236}">
                  <a16:creationId xmlns:a16="http://schemas.microsoft.com/office/drawing/2014/main" xmlns="" id="{BD29CD81-6A17-405A-8715-E310B4BC1C2A}"/>
                </a:ext>
              </a:extLst>
            </p:cNvPr>
            <p:cNvSpPr/>
            <p:nvPr/>
          </p:nvSpPr>
          <p:spPr>
            <a:xfrm rot="2539609" flipH="1">
              <a:off x="4259968" y="2762079"/>
              <a:ext cx="429331" cy="71535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32211"/>
                  </a:moveTo>
                  <a:lnTo>
                    <a:pt x="386650" y="32211"/>
                  </a:lnTo>
                </a:path>
              </a:pathLst>
            </a:custGeom>
            <a:noFill/>
            <a:ln w="12700">
              <a:solidFill>
                <a:srgbClr val="2B7894"/>
              </a:solidFill>
              <a:prstDash val="dash"/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3" name="îšḷîḋê">
              <a:extLst>
                <a:ext uri="{FF2B5EF4-FFF2-40B4-BE49-F238E27FC236}">
                  <a16:creationId xmlns:a16="http://schemas.microsoft.com/office/drawing/2014/main" xmlns="" id="{98138320-E907-492D-A236-703C56C0B082}"/>
                </a:ext>
              </a:extLst>
            </p:cNvPr>
            <p:cNvSpPr/>
            <p:nvPr/>
          </p:nvSpPr>
          <p:spPr>
            <a:xfrm flipH="1">
              <a:off x="4706836" y="2797846"/>
              <a:ext cx="993543" cy="993543"/>
            </a:xfrm>
            <a:prstGeom prst="ellipse">
              <a:avLst/>
            </a:prstGeom>
            <a:gradFill>
              <a:gsLst>
                <a:gs pos="0">
                  <a:srgbClr val="8CE9E9"/>
                </a:gs>
                <a:gs pos="100000">
                  <a:srgbClr val="00D0CF"/>
                </a:gs>
              </a:gsLst>
              <a:lin ang="5400000" scaled="1"/>
            </a:gra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85000" lnSpcReduction="10000"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字魂35号-经典雅黑" panose="02000000000000000000" pitchFamily="2" charset="-122"/>
                  <a:ea typeface="字魂35号-经典雅黑" panose="02000000000000000000" pitchFamily="2" charset="-122"/>
                </a:rPr>
                <a:t>减少垃圾</a:t>
              </a:r>
              <a:endParaRPr sz="2400" dirty="0">
                <a:solidFill>
                  <a:schemeClr val="bg1"/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</a:endParaRP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xmlns="" id="{7F847C6D-F9D0-40D5-BD82-E04236C22426}"/>
                </a:ext>
              </a:extLst>
            </p:cNvPr>
            <p:cNvSpPr/>
            <p:nvPr/>
          </p:nvSpPr>
          <p:spPr>
            <a:xfrm>
              <a:off x="1619275" y="2070312"/>
              <a:ext cx="1831568" cy="7007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SemiBold" panose="02020600000000000000" pitchFamily="18" charset="-122"/>
                  <a:ea typeface="思源宋体 SemiBold" panose="02020600000000000000" pitchFamily="18" charset="-122"/>
                  <a:cs typeface="+mn-ea"/>
                  <a:sym typeface="+mn-lt"/>
                </a:rPr>
                <a:t>多一点节俭，少一点铺张浪费；</a:t>
              </a: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xmlns="" id="{5D654E0D-80E6-49D2-9B3A-B8EB7FAEE93C}"/>
                </a:ext>
              </a:extLst>
            </p:cNvPr>
            <p:cNvSpPr/>
            <p:nvPr/>
          </p:nvSpPr>
          <p:spPr>
            <a:xfrm>
              <a:off x="6851164" y="2070313"/>
              <a:ext cx="2058183" cy="7007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SemiBold" panose="02020600000000000000" pitchFamily="18" charset="-122"/>
                  <a:ea typeface="思源宋体 SemiBold" panose="02020600000000000000" pitchFamily="18" charset="-122"/>
                  <a:cs typeface="+mn-ea"/>
                  <a:sym typeface="+mn-lt"/>
                </a:rPr>
                <a:t>将垃圾分类，尽可能的回收利用；</a:t>
              </a:r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xmlns="" id="{2FA5241B-C350-44C6-B37E-DDE4DB9BBDF9}"/>
                </a:ext>
              </a:extLst>
            </p:cNvPr>
            <p:cNvSpPr/>
            <p:nvPr/>
          </p:nvSpPr>
          <p:spPr>
            <a:xfrm>
              <a:off x="1687472" y="3889164"/>
              <a:ext cx="1763371" cy="7007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SemiBold" panose="02020600000000000000" pitchFamily="18" charset="-122"/>
                  <a:ea typeface="思源宋体 SemiBold" panose="02020600000000000000" pitchFamily="18" charset="-122"/>
                  <a:cs typeface="+mn-ea"/>
                  <a:sym typeface="+mn-lt"/>
                </a:rPr>
                <a:t>减少或不使用一次性用品；</a:t>
              </a: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xmlns="" id="{E9994C90-2EF8-4842-8D61-92945C0CE462}"/>
                </a:ext>
              </a:extLst>
            </p:cNvPr>
            <p:cNvSpPr/>
            <p:nvPr/>
          </p:nvSpPr>
          <p:spPr>
            <a:xfrm>
              <a:off x="6968346" y="3984672"/>
              <a:ext cx="2261665" cy="7007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SemiBold" panose="02020600000000000000" pitchFamily="18" charset="-122"/>
                  <a:ea typeface="思源宋体 SemiBold" panose="02020600000000000000" pitchFamily="18" charset="-122"/>
                  <a:cs typeface="+mn-ea"/>
                  <a:sym typeface="+mn-lt"/>
                </a:rPr>
                <a:t>物品进行多次利用，增加物品的利用效率。</a:t>
              </a:r>
            </a:p>
          </p:txBody>
        </p: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xmlns="" id="{43B3B502-50BE-49B8-A026-A11560BFE9FB}"/>
                </a:ext>
              </a:extLst>
            </p:cNvPr>
            <p:cNvGrpSpPr/>
            <p:nvPr/>
          </p:nvGrpSpPr>
          <p:grpSpPr>
            <a:xfrm>
              <a:off x="3554336" y="3889164"/>
              <a:ext cx="742675" cy="742676"/>
              <a:chOff x="4612603" y="3941715"/>
              <a:chExt cx="520586" cy="520587"/>
            </a:xfrm>
          </p:grpSpPr>
          <p:sp>
            <p:nvSpPr>
              <p:cNvPr id="52" name="íṣľïḑê">
                <a:extLst>
                  <a:ext uri="{FF2B5EF4-FFF2-40B4-BE49-F238E27FC236}">
                    <a16:creationId xmlns:a16="http://schemas.microsoft.com/office/drawing/2014/main" xmlns="" id="{26C8782B-B318-403D-9EDC-68A23BBAB859}"/>
                  </a:ext>
                </a:extLst>
              </p:cNvPr>
              <p:cNvSpPr/>
              <p:nvPr/>
            </p:nvSpPr>
            <p:spPr>
              <a:xfrm flipH="1">
                <a:off x="4612603" y="3941715"/>
                <a:ext cx="520586" cy="520587"/>
              </a:xfrm>
              <a:prstGeom prst="ellipse">
                <a:avLst/>
              </a:prstGeom>
              <a:solidFill>
                <a:srgbClr val="79E0CA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pic>
            <p:nvPicPr>
              <p:cNvPr id="53" name="图形 52" descr="汉堡和饮料">
                <a:extLst>
                  <a:ext uri="{FF2B5EF4-FFF2-40B4-BE49-F238E27FC236}">
                    <a16:creationId xmlns:a16="http://schemas.microsoft.com/office/drawing/2014/main" xmlns="" id="{7863100A-E436-49AD-94A3-5A29FF967B1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r:embed="rId3"/>
                  </a:ext>
                </a:extLst>
              </a:blip>
              <a:stretch>
                <a:fillRect/>
              </a:stretch>
            </p:blipFill>
            <p:spPr>
              <a:xfrm>
                <a:off x="4711408" y="4040519"/>
                <a:ext cx="322975" cy="322975"/>
              </a:xfrm>
              <a:prstGeom prst="rect">
                <a:avLst/>
              </a:prstGeom>
            </p:spPr>
          </p:pic>
        </p:grp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xmlns="" id="{B753E9FB-B251-44B0-93DA-9F6705E2DA09}"/>
                </a:ext>
              </a:extLst>
            </p:cNvPr>
            <p:cNvGrpSpPr/>
            <p:nvPr/>
          </p:nvGrpSpPr>
          <p:grpSpPr>
            <a:xfrm>
              <a:off x="3558432" y="2070614"/>
              <a:ext cx="742675" cy="742676"/>
              <a:chOff x="4692242" y="1846202"/>
              <a:chExt cx="520586" cy="520587"/>
            </a:xfrm>
          </p:grpSpPr>
          <p:sp>
            <p:nvSpPr>
              <p:cNvPr id="50" name="ísḻïḑê">
                <a:extLst>
                  <a:ext uri="{FF2B5EF4-FFF2-40B4-BE49-F238E27FC236}">
                    <a16:creationId xmlns:a16="http://schemas.microsoft.com/office/drawing/2014/main" xmlns="" id="{4D38959F-AE6D-4EDA-BE36-3EB7A31D2C32}"/>
                  </a:ext>
                </a:extLst>
              </p:cNvPr>
              <p:cNvSpPr/>
              <p:nvPr/>
            </p:nvSpPr>
            <p:spPr>
              <a:xfrm flipH="1">
                <a:off x="4692242" y="1846202"/>
                <a:ext cx="520586" cy="520587"/>
              </a:xfrm>
              <a:prstGeom prst="ellipse">
                <a:avLst/>
              </a:prstGeom>
              <a:solidFill>
                <a:srgbClr val="79E0CA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pic>
            <p:nvPicPr>
              <p:cNvPr id="51" name="图形 50" descr="下降趋势条形图">
                <a:extLst>
                  <a:ext uri="{FF2B5EF4-FFF2-40B4-BE49-F238E27FC236}">
                    <a16:creationId xmlns:a16="http://schemas.microsoft.com/office/drawing/2014/main" xmlns="" id="{DB168AC7-2085-429F-816E-C540B262995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r:embed="rId5"/>
                  </a:ext>
                </a:extLst>
              </a:blip>
              <a:stretch>
                <a:fillRect/>
              </a:stretch>
            </p:blipFill>
            <p:spPr>
              <a:xfrm>
                <a:off x="4808533" y="1954022"/>
                <a:ext cx="275152" cy="275152"/>
              </a:xfrm>
              <a:prstGeom prst="rect">
                <a:avLst/>
              </a:prstGeom>
            </p:spPr>
          </p:pic>
        </p:grp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xmlns="" id="{24AF63BC-0EC6-49F1-B311-337E2D7F5530}"/>
                </a:ext>
              </a:extLst>
            </p:cNvPr>
            <p:cNvGrpSpPr/>
            <p:nvPr/>
          </p:nvGrpSpPr>
          <p:grpSpPr>
            <a:xfrm>
              <a:off x="6079746" y="3942767"/>
              <a:ext cx="742673" cy="742674"/>
              <a:chOff x="6979173" y="4000031"/>
              <a:chExt cx="520586" cy="520587"/>
            </a:xfrm>
          </p:grpSpPr>
          <p:sp>
            <p:nvSpPr>
              <p:cNvPr id="48" name="íṣľïḑê">
                <a:extLst>
                  <a:ext uri="{FF2B5EF4-FFF2-40B4-BE49-F238E27FC236}">
                    <a16:creationId xmlns:a16="http://schemas.microsoft.com/office/drawing/2014/main" xmlns="" id="{8C02A4E2-C432-4518-B8BE-28D12AEB0149}"/>
                  </a:ext>
                </a:extLst>
              </p:cNvPr>
              <p:cNvSpPr/>
              <p:nvPr/>
            </p:nvSpPr>
            <p:spPr>
              <a:xfrm flipH="1">
                <a:off x="6979173" y="4000031"/>
                <a:ext cx="520586" cy="520587"/>
              </a:xfrm>
              <a:prstGeom prst="ellipse">
                <a:avLst/>
              </a:prstGeom>
              <a:solidFill>
                <a:srgbClr val="79E0CA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pic>
            <p:nvPicPr>
              <p:cNvPr id="49" name="图形 48" descr="重复">
                <a:extLst>
                  <a:ext uri="{FF2B5EF4-FFF2-40B4-BE49-F238E27FC236}">
                    <a16:creationId xmlns:a16="http://schemas.microsoft.com/office/drawing/2014/main" xmlns="" id="{156DCD69-28F3-4AED-8EDF-D317ABBDE3F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r:embed="rId7"/>
                  </a:ext>
                </a:extLst>
              </a:blip>
              <a:stretch>
                <a:fillRect/>
              </a:stretch>
            </p:blipFill>
            <p:spPr>
              <a:xfrm>
                <a:off x="7097229" y="4118087"/>
                <a:ext cx="284474" cy="284474"/>
              </a:xfrm>
              <a:prstGeom prst="rect">
                <a:avLst/>
              </a:prstGeom>
            </p:spPr>
          </p:pic>
        </p:grp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xmlns="" id="{0DFFBF27-475D-4EB4-B16E-92A1933EBD15}"/>
                </a:ext>
              </a:extLst>
            </p:cNvPr>
            <p:cNvGrpSpPr/>
            <p:nvPr/>
          </p:nvGrpSpPr>
          <p:grpSpPr>
            <a:xfrm>
              <a:off x="6085363" y="2031964"/>
              <a:ext cx="742674" cy="742675"/>
              <a:chOff x="7058812" y="1904518"/>
              <a:chExt cx="520586" cy="520587"/>
            </a:xfrm>
          </p:grpSpPr>
          <p:sp>
            <p:nvSpPr>
              <p:cNvPr id="46" name="ísḻïḑê">
                <a:extLst>
                  <a:ext uri="{FF2B5EF4-FFF2-40B4-BE49-F238E27FC236}">
                    <a16:creationId xmlns:a16="http://schemas.microsoft.com/office/drawing/2014/main" xmlns="" id="{FBE76F6E-8C26-40F9-B0E5-4C1B3AD50DC0}"/>
                  </a:ext>
                </a:extLst>
              </p:cNvPr>
              <p:cNvSpPr/>
              <p:nvPr/>
            </p:nvSpPr>
            <p:spPr>
              <a:xfrm flipH="1">
                <a:off x="7058812" y="1904518"/>
                <a:ext cx="520586" cy="520587"/>
              </a:xfrm>
              <a:prstGeom prst="ellipse">
                <a:avLst/>
              </a:prstGeom>
              <a:solidFill>
                <a:srgbClr val="79E0CA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pic>
            <p:nvPicPr>
              <p:cNvPr id="47" name="图形 46" descr="数据库">
                <a:extLst>
                  <a:ext uri="{FF2B5EF4-FFF2-40B4-BE49-F238E27FC236}">
                    <a16:creationId xmlns:a16="http://schemas.microsoft.com/office/drawing/2014/main" xmlns="" id="{83E3FDE7-B754-412C-994F-CE0F1AC2A7D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r:embed="rId9"/>
                  </a:ext>
                </a:extLst>
              </a:blip>
              <a:stretch>
                <a:fillRect/>
              </a:stretch>
            </p:blipFill>
            <p:spPr>
              <a:xfrm>
                <a:off x="7175013" y="2020719"/>
                <a:ext cx="288184" cy="288184"/>
              </a:xfrm>
              <a:prstGeom prst="rect">
                <a:avLst/>
              </a:prstGeom>
            </p:spPr>
          </p:pic>
        </p:grpSp>
      </p:grp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3FFA4FA6-10FF-46A1-AADD-8028E048AD6B}"/>
              </a:ext>
            </a:extLst>
          </p:cNvPr>
          <p:cNvSpPr txBox="1"/>
          <p:nvPr/>
        </p:nvSpPr>
        <p:spPr>
          <a:xfrm>
            <a:off x="800288" y="778476"/>
            <a:ext cx="1562328" cy="205054"/>
          </a:xfrm>
          <a:custGeom>
            <a:avLst/>
            <a:gdLst/>
            <a:ahLst/>
            <a:cxnLst/>
            <a:rect l="l" t="t" r="r" b="b"/>
            <a:pathLst>
              <a:path w="1562328" h="205054">
                <a:moveTo>
                  <a:pt x="869746" y="128016"/>
                </a:moveTo>
                <a:lnTo>
                  <a:pt x="869746" y="138760"/>
                </a:lnTo>
                <a:lnTo>
                  <a:pt x="883005" y="138760"/>
                </a:lnTo>
                <a:lnTo>
                  <a:pt x="883005" y="128016"/>
                </a:lnTo>
                <a:close/>
                <a:moveTo>
                  <a:pt x="824941" y="128016"/>
                </a:moveTo>
                <a:lnTo>
                  <a:pt x="824941" y="138760"/>
                </a:lnTo>
                <a:lnTo>
                  <a:pt x="838428" y="138760"/>
                </a:lnTo>
                <a:lnTo>
                  <a:pt x="838428" y="128016"/>
                </a:lnTo>
                <a:close/>
                <a:moveTo>
                  <a:pt x="869746" y="106528"/>
                </a:moveTo>
                <a:lnTo>
                  <a:pt x="869746" y="117729"/>
                </a:lnTo>
                <a:lnTo>
                  <a:pt x="883005" y="117729"/>
                </a:lnTo>
                <a:lnTo>
                  <a:pt x="883005" y="106528"/>
                </a:lnTo>
                <a:close/>
                <a:moveTo>
                  <a:pt x="824941" y="106528"/>
                </a:moveTo>
                <a:lnTo>
                  <a:pt x="824941" y="117729"/>
                </a:lnTo>
                <a:lnTo>
                  <a:pt x="838428" y="117729"/>
                </a:lnTo>
                <a:lnTo>
                  <a:pt x="838428" y="106528"/>
                </a:lnTo>
                <a:close/>
                <a:moveTo>
                  <a:pt x="1167460" y="71095"/>
                </a:moveTo>
                <a:lnTo>
                  <a:pt x="1209294" y="76124"/>
                </a:lnTo>
                <a:lnTo>
                  <a:pt x="1200378" y="83668"/>
                </a:lnTo>
                <a:lnTo>
                  <a:pt x="1200378" y="204597"/>
                </a:lnTo>
                <a:lnTo>
                  <a:pt x="1167460" y="204597"/>
                </a:lnTo>
                <a:close/>
                <a:moveTo>
                  <a:pt x="415442" y="47777"/>
                </a:moveTo>
                <a:cubicBezTo>
                  <a:pt x="421938" y="61589"/>
                  <a:pt x="428720" y="74085"/>
                  <a:pt x="435787" y="85268"/>
                </a:cubicBezTo>
                <a:cubicBezTo>
                  <a:pt x="442855" y="96450"/>
                  <a:pt x="450323" y="106432"/>
                  <a:pt x="458190" y="115214"/>
                </a:cubicBezTo>
                <a:cubicBezTo>
                  <a:pt x="464601" y="104918"/>
                  <a:pt x="470182" y="94136"/>
                  <a:pt x="474935" y="82868"/>
                </a:cubicBezTo>
                <a:cubicBezTo>
                  <a:pt x="479688" y="71599"/>
                  <a:pt x="483555" y="59903"/>
                  <a:pt x="486537" y="47777"/>
                </a:cubicBezTo>
                <a:close/>
                <a:moveTo>
                  <a:pt x="741273" y="40691"/>
                </a:moveTo>
                <a:cubicBezTo>
                  <a:pt x="741372" y="54692"/>
                  <a:pt x="740895" y="66644"/>
                  <a:pt x="739842" y="76547"/>
                </a:cubicBezTo>
                <a:cubicBezTo>
                  <a:pt x="738790" y="86450"/>
                  <a:pt x="737483" y="93509"/>
                  <a:pt x="735922" y="97722"/>
                </a:cubicBezTo>
                <a:cubicBezTo>
                  <a:pt x="734362" y="101936"/>
                  <a:pt x="732869" y="102509"/>
                  <a:pt x="731443" y="99441"/>
                </a:cubicBezTo>
                <a:lnTo>
                  <a:pt x="720699" y="76581"/>
                </a:lnTo>
                <a:cubicBezTo>
                  <a:pt x="724871" y="72071"/>
                  <a:pt x="728586" y="67089"/>
                  <a:pt x="731843" y="61636"/>
                </a:cubicBezTo>
                <a:cubicBezTo>
                  <a:pt x="735101" y="56183"/>
                  <a:pt x="738244" y="49201"/>
                  <a:pt x="741273" y="40691"/>
                </a:cubicBezTo>
                <a:close/>
                <a:moveTo>
                  <a:pt x="1484376" y="20345"/>
                </a:moveTo>
                <a:lnTo>
                  <a:pt x="1484376" y="107213"/>
                </a:lnTo>
                <a:lnTo>
                  <a:pt x="1498549" y="107213"/>
                </a:lnTo>
                <a:cubicBezTo>
                  <a:pt x="1507593" y="107428"/>
                  <a:pt x="1514765" y="104084"/>
                  <a:pt x="1520066" y="97184"/>
                </a:cubicBezTo>
                <a:cubicBezTo>
                  <a:pt x="1525366" y="90283"/>
                  <a:pt x="1528024" y="78538"/>
                  <a:pt x="1528038" y="61951"/>
                </a:cubicBezTo>
                <a:cubicBezTo>
                  <a:pt x="1527838" y="47115"/>
                  <a:pt x="1524981" y="36438"/>
                  <a:pt x="1519466" y="29918"/>
                </a:cubicBezTo>
                <a:cubicBezTo>
                  <a:pt x="1513951" y="23398"/>
                  <a:pt x="1506293" y="20207"/>
                  <a:pt x="1496492" y="20345"/>
                </a:cubicBezTo>
                <a:close/>
                <a:moveTo>
                  <a:pt x="1439798" y="12344"/>
                </a:moveTo>
                <a:lnTo>
                  <a:pt x="1509750" y="12344"/>
                </a:lnTo>
                <a:cubicBezTo>
                  <a:pt x="1526657" y="12711"/>
                  <a:pt x="1539649" y="17464"/>
                  <a:pt x="1548726" y="26603"/>
                </a:cubicBezTo>
                <a:cubicBezTo>
                  <a:pt x="1557804" y="35743"/>
                  <a:pt x="1562338" y="47068"/>
                  <a:pt x="1562328" y="60579"/>
                </a:cubicBezTo>
                <a:cubicBezTo>
                  <a:pt x="1562104" y="79658"/>
                  <a:pt x="1557008" y="93564"/>
                  <a:pt x="1547040" y="102299"/>
                </a:cubicBezTo>
                <a:cubicBezTo>
                  <a:pt x="1537073" y="111033"/>
                  <a:pt x="1522890" y="115338"/>
                  <a:pt x="1504492" y="115214"/>
                </a:cubicBezTo>
                <a:lnTo>
                  <a:pt x="1484376" y="115214"/>
                </a:lnTo>
                <a:lnTo>
                  <a:pt x="1484376" y="190652"/>
                </a:lnTo>
                <a:lnTo>
                  <a:pt x="1491005" y="190652"/>
                </a:lnTo>
                <a:lnTo>
                  <a:pt x="1494434" y="198653"/>
                </a:lnTo>
                <a:lnTo>
                  <a:pt x="1444599" y="198653"/>
                </a:lnTo>
                <a:lnTo>
                  <a:pt x="1441170" y="190652"/>
                </a:lnTo>
                <a:lnTo>
                  <a:pt x="1450086" y="190652"/>
                </a:lnTo>
                <a:lnTo>
                  <a:pt x="1450086" y="20345"/>
                </a:lnTo>
                <a:lnTo>
                  <a:pt x="1443228" y="20345"/>
                </a:lnTo>
                <a:close/>
                <a:moveTo>
                  <a:pt x="76352" y="914"/>
                </a:moveTo>
                <a:lnTo>
                  <a:pt x="120243" y="5715"/>
                </a:lnTo>
                <a:lnTo>
                  <a:pt x="109499" y="13487"/>
                </a:lnTo>
                <a:lnTo>
                  <a:pt x="109499" y="58293"/>
                </a:lnTo>
                <a:cubicBezTo>
                  <a:pt x="109537" y="60350"/>
                  <a:pt x="109461" y="62408"/>
                  <a:pt x="109270" y="64465"/>
                </a:cubicBezTo>
                <a:lnTo>
                  <a:pt x="174879" y="64465"/>
                </a:lnTo>
                <a:lnTo>
                  <a:pt x="184023" y="55778"/>
                </a:lnTo>
                <a:lnTo>
                  <a:pt x="195681" y="74752"/>
                </a:lnTo>
                <a:lnTo>
                  <a:pt x="113842" y="74752"/>
                </a:lnTo>
                <a:cubicBezTo>
                  <a:pt x="119382" y="89256"/>
                  <a:pt x="126743" y="103327"/>
                  <a:pt x="135923" y="116967"/>
                </a:cubicBezTo>
                <a:cubicBezTo>
                  <a:pt x="145104" y="130607"/>
                  <a:pt x="155326" y="142748"/>
                  <a:pt x="166590" y="153391"/>
                </a:cubicBezTo>
                <a:cubicBezTo>
                  <a:pt x="177853" y="164033"/>
                  <a:pt x="189379" y="172110"/>
                  <a:pt x="201168" y="177622"/>
                </a:cubicBezTo>
                <a:lnTo>
                  <a:pt x="180594" y="200025"/>
                </a:lnTo>
                <a:cubicBezTo>
                  <a:pt x="177088" y="203359"/>
                  <a:pt x="173812" y="204864"/>
                  <a:pt x="170764" y="204540"/>
                </a:cubicBezTo>
                <a:cubicBezTo>
                  <a:pt x="167716" y="204216"/>
                  <a:pt x="164668" y="202635"/>
                  <a:pt x="161620" y="199796"/>
                </a:cubicBezTo>
                <a:cubicBezTo>
                  <a:pt x="153871" y="192725"/>
                  <a:pt x="146508" y="183423"/>
                  <a:pt x="139530" y="171890"/>
                </a:cubicBezTo>
                <a:cubicBezTo>
                  <a:pt x="132552" y="160357"/>
                  <a:pt x="126273" y="147415"/>
                  <a:pt x="120692" y="133062"/>
                </a:cubicBezTo>
                <a:cubicBezTo>
                  <a:pt x="115111" y="118710"/>
                  <a:pt x="110542" y="103769"/>
                  <a:pt x="106984" y="88240"/>
                </a:cubicBezTo>
                <a:cubicBezTo>
                  <a:pt x="102327" y="115624"/>
                  <a:pt x="91125" y="139322"/>
                  <a:pt x="73380" y="159334"/>
                </a:cubicBezTo>
                <a:cubicBezTo>
                  <a:pt x="55635" y="179346"/>
                  <a:pt x="31175" y="194586"/>
                  <a:pt x="0" y="205054"/>
                </a:cubicBezTo>
                <a:cubicBezTo>
                  <a:pt x="23636" y="187381"/>
                  <a:pt x="41514" y="167750"/>
                  <a:pt x="53635" y="146161"/>
                </a:cubicBezTo>
                <a:cubicBezTo>
                  <a:pt x="65755" y="124573"/>
                  <a:pt x="72947" y="100770"/>
                  <a:pt x="75209" y="74752"/>
                </a:cubicBezTo>
                <a:lnTo>
                  <a:pt x="8458" y="74752"/>
                </a:lnTo>
                <a:lnTo>
                  <a:pt x="2971" y="64465"/>
                </a:lnTo>
                <a:lnTo>
                  <a:pt x="75895" y="64465"/>
                </a:lnTo>
                <a:cubicBezTo>
                  <a:pt x="76162" y="60617"/>
                  <a:pt x="76314" y="56655"/>
                  <a:pt x="76352" y="52578"/>
                </a:cubicBezTo>
                <a:close/>
                <a:moveTo>
                  <a:pt x="1170203" y="229"/>
                </a:moveTo>
                <a:lnTo>
                  <a:pt x="1197178" y="10973"/>
                </a:lnTo>
                <a:cubicBezTo>
                  <a:pt x="1199130" y="11821"/>
                  <a:pt x="1200312" y="13154"/>
                  <a:pt x="1200721" y="14973"/>
                </a:cubicBezTo>
                <a:cubicBezTo>
                  <a:pt x="1201131" y="16793"/>
                  <a:pt x="1200712" y="18812"/>
                  <a:pt x="1199464" y="21031"/>
                </a:cubicBezTo>
                <a:lnTo>
                  <a:pt x="1197406" y="24003"/>
                </a:lnTo>
                <a:cubicBezTo>
                  <a:pt x="1204403" y="30407"/>
                  <a:pt x="1212864" y="36624"/>
                  <a:pt x="1222790" y="42655"/>
                </a:cubicBezTo>
                <a:cubicBezTo>
                  <a:pt x="1232715" y="48686"/>
                  <a:pt x="1243276" y="54057"/>
                  <a:pt x="1254472" y="58767"/>
                </a:cubicBezTo>
                <a:cubicBezTo>
                  <a:pt x="1265668" y="63477"/>
                  <a:pt x="1276668" y="67053"/>
                  <a:pt x="1287475" y="69494"/>
                </a:cubicBezTo>
                <a:lnTo>
                  <a:pt x="1270787" y="96012"/>
                </a:lnTo>
                <a:cubicBezTo>
                  <a:pt x="1269544" y="98808"/>
                  <a:pt x="1267687" y="100360"/>
                  <a:pt x="1265215" y="100670"/>
                </a:cubicBezTo>
                <a:cubicBezTo>
                  <a:pt x="1262743" y="100979"/>
                  <a:pt x="1260257" y="100417"/>
                  <a:pt x="1257757" y="98984"/>
                </a:cubicBezTo>
                <a:cubicBezTo>
                  <a:pt x="1246670" y="92683"/>
                  <a:pt x="1235411" y="84196"/>
                  <a:pt x="1223981" y="73523"/>
                </a:cubicBezTo>
                <a:cubicBezTo>
                  <a:pt x="1212551" y="62851"/>
                  <a:pt x="1201636" y="49392"/>
                  <a:pt x="1191234" y="33147"/>
                </a:cubicBezTo>
                <a:cubicBezTo>
                  <a:pt x="1182776" y="43960"/>
                  <a:pt x="1172642" y="54084"/>
                  <a:pt x="1160830" y="63517"/>
                </a:cubicBezTo>
                <a:cubicBezTo>
                  <a:pt x="1149020" y="72950"/>
                  <a:pt x="1136446" y="81279"/>
                  <a:pt x="1123112" y="88502"/>
                </a:cubicBezTo>
                <a:cubicBezTo>
                  <a:pt x="1109776" y="95726"/>
                  <a:pt x="1096594" y="101429"/>
                  <a:pt x="1083564" y="105613"/>
                </a:cubicBezTo>
                <a:cubicBezTo>
                  <a:pt x="1101190" y="92007"/>
                  <a:pt x="1117773" y="76414"/>
                  <a:pt x="1133313" y="58836"/>
                </a:cubicBezTo>
                <a:cubicBezTo>
                  <a:pt x="1148853" y="41258"/>
                  <a:pt x="1161150" y="21722"/>
                  <a:pt x="1170203" y="229"/>
                </a:cubicBezTo>
                <a:close/>
                <a:moveTo>
                  <a:pt x="429158" y="229"/>
                </a:moveTo>
                <a:cubicBezTo>
                  <a:pt x="440478" y="848"/>
                  <a:pt x="450883" y="2632"/>
                  <a:pt x="460375" y="5580"/>
                </a:cubicBezTo>
                <a:cubicBezTo>
                  <a:pt x="469866" y="8527"/>
                  <a:pt x="476360" y="12123"/>
                  <a:pt x="479856" y="16366"/>
                </a:cubicBezTo>
                <a:cubicBezTo>
                  <a:pt x="483353" y="20609"/>
                  <a:pt x="481770" y="24984"/>
                  <a:pt x="475107" y="29489"/>
                </a:cubicBezTo>
                <a:lnTo>
                  <a:pt x="463677" y="37490"/>
                </a:lnTo>
                <a:lnTo>
                  <a:pt x="535686" y="37490"/>
                </a:lnTo>
                <a:lnTo>
                  <a:pt x="544830" y="28804"/>
                </a:lnTo>
                <a:lnTo>
                  <a:pt x="556488" y="47777"/>
                </a:lnTo>
                <a:lnTo>
                  <a:pt x="524484" y="47777"/>
                </a:lnTo>
                <a:cubicBezTo>
                  <a:pt x="520117" y="65165"/>
                  <a:pt x="514164" y="81253"/>
                  <a:pt x="506625" y="96041"/>
                </a:cubicBezTo>
                <a:cubicBezTo>
                  <a:pt x="499086" y="110828"/>
                  <a:pt x="490104" y="124230"/>
                  <a:pt x="479679" y="136246"/>
                </a:cubicBezTo>
                <a:cubicBezTo>
                  <a:pt x="491309" y="145685"/>
                  <a:pt x="503882" y="153381"/>
                  <a:pt x="517398" y="159334"/>
                </a:cubicBezTo>
                <a:cubicBezTo>
                  <a:pt x="530914" y="165287"/>
                  <a:pt x="545544" y="169783"/>
                  <a:pt x="561289" y="172822"/>
                </a:cubicBezTo>
                <a:lnTo>
                  <a:pt x="544144" y="196596"/>
                </a:lnTo>
                <a:cubicBezTo>
                  <a:pt x="542386" y="199454"/>
                  <a:pt x="540072" y="201454"/>
                  <a:pt x="537200" y="202597"/>
                </a:cubicBezTo>
                <a:cubicBezTo>
                  <a:pt x="534328" y="203740"/>
                  <a:pt x="530471" y="203340"/>
                  <a:pt x="525627" y="201397"/>
                </a:cubicBezTo>
                <a:cubicBezTo>
                  <a:pt x="513850" y="196348"/>
                  <a:pt x="502658" y="189871"/>
                  <a:pt x="492052" y="181966"/>
                </a:cubicBezTo>
                <a:cubicBezTo>
                  <a:pt x="481446" y="174060"/>
                  <a:pt x="471454" y="164840"/>
                  <a:pt x="462076" y="154305"/>
                </a:cubicBezTo>
                <a:cubicBezTo>
                  <a:pt x="448198" y="166654"/>
                  <a:pt x="432806" y="176932"/>
                  <a:pt x="415899" y="185137"/>
                </a:cubicBezTo>
                <a:cubicBezTo>
                  <a:pt x="398992" y="193343"/>
                  <a:pt x="380857" y="199449"/>
                  <a:pt x="361492" y="203454"/>
                </a:cubicBezTo>
                <a:cubicBezTo>
                  <a:pt x="378428" y="194291"/>
                  <a:pt x="393935" y="183813"/>
                  <a:pt x="408012" y="172022"/>
                </a:cubicBezTo>
                <a:cubicBezTo>
                  <a:pt x="422090" y="160230"/>
                  <a:pt x="434625" y="147237"/>
                  <a:pt x="445617" y="133045"/>
                </a:cubicBezTo>
                <a:cubicBezTo>
                  <a:pt x="437259" y="121020"/>
                  <a:pt x="429687" y="107866"/>
                  <a:pt x="422900" y="93583"/>
                </a:cubicBezTo>
                <a:cubicBezTo>
                  <a:pt x="416114" y="79300"/>
                  <a:pt x="410198" y="64032"/>
                  <a:pt x="405155" y="47777"/>
                </a:cubicBezTo>
                <a:lnTo>
                  <a:pt x="371551" y="47777"/>
                </a:lnTo>
                <a:lnTo>
                  <a:pt x="366064" y="37490"/>
                </a:lnTo>
                <a:lnTo>
                  <a:pt x="451332" y="37490"/>
                </a:lnTo>
                <a:cubicBezTo>
                  <a:pt x="449294" y="30909"/>
                  <a:pt x="446284" y="24241"/>
                  <a:pt x="442302" y="17488"/>
                </a:cubicBezTo>
                <a:cubicBezTo>
                  <a:pt x="438321" y="10735"/>
                  <a:pt x="433940" y="4982"/>
                  <a:pt x="429158" y="229"/>
                </a:cubicBezTo>
                <a:close/>
                <a:moveTo>
                  <a:pt x="811911" y="0"/>
                </a:moveTo>
                <a:lnTo>
                  <a:pt x="850544" y="4343"/>
                </a:lnTo>
                <a:lnTo>
                  <a:pt x="842772" y="11201"/>
                </a:lnTo>
                <a:lnTo>
                  <a:pt x="842772" y="18059"/>
                </a:lnTo>
                <a:lnTo>
                  <a:pt x="867003" y="18059"/>
                </a:lnTo>
                <a:lnTo>
                  <a:pt x="867003" y="457"/>
                </a:lnTo>
                <a:lnTo>
                  <a:pt x="905179" y="4801"/>
                </a:lnTo>
                <a:lnTo>
                  <a:pt x="897636" y="11887"/>
                </a:lnTo>
                <a:lnTo>
                  <a:pt x="897636" y="18059"/>
                </a:lnTo>
                <a:lnTo>
                  <a:pt x="905408" y="18059"/>
                </a:lnTo>
                <a:lnTo>
                  <a:pt x="914552" y="9373"/>
                </a:lnTo>
                <a:lnTo>
                  <a:pt x="925525" y="28346"/>
                </a:lnTo>
                <a:lnTo>
                  <a:pt x="897636" y="28346"/>
                </a:lnTo>
                <a:lnTo>
                  <a:pt x="897636" y="38405"/>
                </a:lnTo>
                <a:lnTo>
                  <a:pt x="896721" y="38405"/>
                </a:lnTo>
                <a:lnTo>
                  <a:pt x="906322" y="49378"/>
                </a:lnTo>
                <a:cubicBezTo>
                  <a:pt x="907375" y="50463"/>
                  <a:pt x="907784" y="51606"/>
                  <a:pt x="907551" y="52807"/>
                </a:cubicBezTo>
                <a:cubicBezTo>
                  <a:pt x="907318" y="54007"/>
                  <a:pt x="906299" y="54921"/>
                  <a:pt x="904494" y="55550"/>
                </a:cubicBezTo>
                <a:cubicBezTo>
                  <a:pt x="900660" y="56583"/>
                  <a:pt x="895754" y="57488"/>
                  <a:pt x="889777" y="58264"/>
                </a:cubicBezTo>
                <a:cubicBezTo>
                  <a:pt x="883800" y="59041"/>
                  <a:pt x="877124" y="59660"/>
                  <a:pt x="869746" y="60122"/>
                </a:cubicBezTo>
                <a:lnTo>
                  <a:pt x="869746" y="69494"/>
                </a:lnTo>
                <a:lnTo>
                  <a:pt x="905408" y="69494"/>
                </a:lnTo>
                <a:lnTo>
                  <a:pt x="914552" y="60808"/>
                </a:lnTo>
                <a:lnTo>
                  <a:pt x="925525" y="79781"/>
                </a:lnTo>
                <a:lnTo>
                  <a:pt x="869746" y="79781"/>
                </a:lnTo>
                <a:lnTo>
                  <a:pt x="869746" y="96241"/>
                </a:lnTo>
                <a:lnTo>
                  <a:pt x="885748" y="96241"/>
                </a:lnTo>
                <a:lnTo>
                  <a:pt x="889635" y="90526"/>
                </a:lnTo>
                <a:lnTo>
                  <a:pt x="919353" y="101498"/>
                </a:lnTo>
                <a:lnTo>
                  <a:pt x="912037" y="112014"/>
                </a:lnTo>
                <a:lnTo>
                  <a:pt x="912037" y="156362"/>
                </a:lnTo>
                <a:lnTo>
                  <a:pt x="883005" y="156362"/>
                </a:lnTo>
                <a:lnTo>
                  <a:pt x="883005" y="149047"/>
                </a:lnTo>
                <a:lnTo>
                  <a:pt x="869746" y="149047"/>
                </a:lnTo>
                <a:lnTo>
                  <a:pt x="869746" y="168021"/>
                </a:lnTo>
                <a:lnTo>
                  <a:pt x="898093" y="168021"/>
                </a:lnTo>
                <a:lnTo>
                  <a:pt x="907008" y="159334"/>
                </a:lnTo>
                <a:lnTo>
                  <a:pt x="918438" y="178308"/>
                </a:lnTo>
                <a:lnTo>
                  <a:pt x="869746" y="178308"/>
                </a:lnTo>
                <a:lnTo>
                  <a:pt x="869746" y="192253"/>
                </a:lnTo>
                <a:lnTo>
                  <a:pt x="905408" y="192253"/>
                </a:lnTo>
                <a:lnTo>
                  <a:pt x="914552" y="183566"/>
                </a:lnTo>
                <a:lnTo>
                  <a:pt x="925525" y="202540"/>
                </a:lnTo>
                <a:lnTo>
                  <a:pt x="788593" y="202540"/>
                </a:lnTo>
                <a:lnTo>
                  <a:pt x="783336" y="192253"/>
                </a:lnTo>
                <a:lnTo>
                  <a:pt x="838428" y="192253"/>
                </a:lnTo>
                <a:lnTo>
                  <a:pt x="838428" y="178308"/>
                </a:lnTo>
                <a:lnTo>
                  <a:pt x="797737" y="178308"/>
                </a:lnTo>
                <a:lnTo>
                  <a:pt x="792708" y="168021"/>
                </a:lnTo>
                <a:lnTo>
                  <a:pt x="838428" y="168021"/>
                </a:lnTo>
                <a:lnTo>
                  <a:pt x="838428" y="149047"/>
                </a:lnTo>
                <a:lnTo>
                  <a:pt x="824941" y="149047"/>
                </a:lnTo>
                <a:lnTo>
                  <a:pt x="824941" y="158191"/>
                </a:lnTo>
                <a:lnTo>
                  <a:pt x="796366" y="158191"/>
                </a:lnTo>
                <a:lnTo>
                  <a:pt x="796366" y="85496"/>
                </a:lnTo>
                <a:lnTo>
                  <a:pt x="833628" y="90526"/>
                </a:lnTo>
                <a:lnTo>
                  <a:pt x="826084" y="96241"/>
                </a:lnTo>
                <a:lnTo>
                  <a:pt x="838428" y="96241"/>
                </a:lnTo>
                <a:lnTo>
                  <a:pt x="838428" y="79781"/>
                </a:lnTo>
                <a:lnTo>
                  <a:pt x="792708" y="79781"/>
                </a:lnTo>
                <a:lnTo>
                  <a:pt x="789051" y="72466"/>
                </a:lnTo>
                <a:lnTo>
                  <a:pt x="780135" y="77724"/>
                </a:lnTo>
                <a:cubicBezTo>
                  <a:pt x="779711" y="70609"/>
                  <a:pt x="779130" y="63979"/>
                  <a:pt x="778392" y="57836"/>
                </a:cubicBezTo>
                <a:cubicBezTo>
                  <a:pt x="777654" y="51692"/>
                  <a:pt x="776558" y="46206"/>
                  <a:pt x="775106" y="41377"/>
                </a:cubicBezTo>
                <a:lnTo>
                  <a:pt x="775106" y="204597"/>
                </a:lnTo>
                <a:lnTo>
                  <a:pt x="744702" y="204597"/>
                </a:lnTo>
                <a:lnTo>
                  <a:pt x="744702" y="229"/>
                </a:lnTo>
                <a:lnTo>
                  <a:pt x="784250" y="5029"/>
                </a:lnTo>
                <a:lnTo>
                  <a:pt x="775106" y="12802"/>
                </a:lnTo>
                <a:lnTo>
                  <a:pt x="775106" y="33376"/>
                </a:lnTo>
                <a:cubicBezTo>
                  <a:pt x="786150" y="43010"/>
                  <a:pt x="793037" y="50887"/>
                  <a:pt x="795766" y="57007"/>
                </a:cubicBezTo>
                <a:cubicBezTo>
                  <a:pt x="798495" y="63127"/>
                  <a:pt x="798009" y="67289"/>
                  <a:pt x="794308" y="69494"/>
                </a:cubicBezTo>
                <a:lnTo>
                  <a:pt x="838428" y="69494"/>
                </a:lnTo>
                <a:lnTo>
                  <a:pt x="838428" y="60579"/>
                </a:lnTo>
                <a:cubicBezTo>
                  <a:pt x="831542" y="60584"/>
                  <a:pt x="824684" y="60403"/>
                  <a:pt x="817854" y="60036"/>
                </a:cubicBezTo>
                <a:cubicBezTo>
                  <a:pt x="811025" y="59669"/>
                  <a:pt x="804395" y="59088"/>
                  <a:pt x="797966" y="58293"/>
                </a:cubicBezTo>
                <a:cubicBezTo>
                  <a:pt x="814116" y="56150"/>
                  <a:pt x="828965" y="53464"/>
                  <a:pt x="842514" y="50235"/>
                </a:cubicBezTo>
                <a:cubicBezTo>
                  <a:pt x="856064" y="47006"/>
                  <a:pt x="868799" y="43063"/>
                  <a:pt x="880719" y="38405"/>
                </a:cubicBezTo>
                <a:lnTo>
                  <a:pt x="867003" y="38405"/>
                </a:lnTo>
                <a:lnTo>
                  <a:pt x="867003" y="28346"/>
                </a:lnTo>
                <a:lnTo>
                  <a:pt x="842772" y="28346"/>
                </a:lnTo>
                <a:lnTo>
                  <a:pt x="842772" y="41605"/>
                </a:lnTo>
                <a:lnTo>
                  <a:pt x="811911" y="41605"/>
                </a:lnTo>
                <a:lnTo>
                  <a:pt x="811911" y="28346"/>
                </a:lnTo>
                <a:lnTo>
                  <a:pt x="792708" y="28346"/>
                </a:lnTo>
                <a:lnTo>
                  <a:pt x="787450" y="18059"/>
                </a:lnTo>
                <a:lnTo>
                  <a:pt x="811911" y="18059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造字工房言宋（非商用）常规体" pitchFamily="50" charset="-122"/>
              <a:ea typeface="造字工房言宋（非商用）常规体" pitchFamily="50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71D89C5F-F21C-4D4E-A0B2-39DB8887D0B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3511737" y="-323928"/>
            <a:ext cx="1666875" cy="187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6144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6"/>
</p:tagLst>
</file>

<file path=ppt/theme/theme1.xml><?xml version="1.0" encoding="utf-8"?>
<a:theme xmlns:a="http://schemas.openxmlformats.org/drawingml/2006/main" name="Office Theme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1404</TotalTime>
  <Words>720</Words>
  <Application>Microsoft Office PowerPoint</Application>
  <PresentationFormat>宽屏</PresentationFormat>
  <Paragraphs>67</Paragraphs>
  <Slides>12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等线</vt:lpstr>
      <vt:lpstr>等线 Light</vt:lpstr>
      <vt:lpstr>思源黑体 CN Light</vt:lpstr>
      <vt:lpstr>思源宋体 SemiBold</vt:lpstr>
      <vt:lpstr>微软雅黑</vt:lpstr>
      <vt:lpstr>微软雅黑 Light</vt:lpstr>
      <vt:lpstr>造字工房言宋（非商用）常规体</vt:lpstr>
      <vt:lpstr>字魂35号-经典雅黑</vt:lpstr>
      <vt:lpstr>Arial</vt:lpstr>
      <vt:lpstr>Calibri</vt:lpstr>
      <vt:lpstr>Calibri Light</vt:lpstr>
      <vt:lpstr>Verdana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51PPT模板网</dc:title>
  <dc:creator>大文懂个P</dc:creator>
  <cp:lastModifiedBy>阳光 男孩</cp:lastModifiedBy>
  <cp:revision>67</cp:revision>
  <dcterms:created xsi:type="dcterms:W3CDTF">2019-07-15T01:27:19Z</dcterms:created>
  <dcterms:modified xsi:type="dcterms:W3CDTF">2019-07-18T16:17:55Z</dcterms:modified>
</cp:coreProperties>
</file>