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61" r:id="rId5"/>
    <p:sldId id="262" r:id="rId6"/>
    <p:sldId id="259" r:id="rId7"/>
    <p:sldId id="260" r:id="rId8"/>
    <p:sldId id="264" r:id="rId9"/>
    <p:sldId id="263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1C362C2-36A1-45B2-92C1-0E1D16F74720}">
          <p14:sldIdLst>
            <p14:sldId id="265"/>
            <p14:sldId id="257"/>
            <p14:sldId id="258"/>
            <p14:sldId id="261"/>
            <p14:sldId id="262"/>
            <p14:sldId id="259"/>
            <p14:sldId id="260"/>
            <p14:sldId id="264"/>
            <p14:sldId id="263"/>
            <p14:sldId id="266"/>
          </p14:sldIdLst>
        </p14:section>
        <p14:section name="设计规范" id="{B055976C-2646-4A4C-822B-B53C3FC3168E}">
          <p14:sldIdLst>
            <p14:sldId id="267"/>
            <p14:sldId id="268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D01"/>
    <a:srgbClr val="F78B01"/>
    <a:srgbClr val="FF4962"/>
    <a:srgbClr val="CFD301"/>
    <a:srgbClr val="19A6B6"/>
    <a:srgbClr val="4B5601"/>
    <a:srgbClr val="0B4A51"/>
    <a:srgbClr val="760011"/>
    <a:srgbClr val="189EAC"/>
    <a:srgbClr val="19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 autoAdjust="0"/>
    <p:restoredTop sz="94663" autoAdjust="0"/>
  </p:normalViewPr>
  <p:slideViewPr>
    <p:cSldViewPr snapToGrid="0" showGuides="1">
      <p:cViewPr varScale="1">
        <p:scale>
          <a:sx n="94" d="100"/>
          <a:sy n="94" d="100"/>
        </p:scale>
        <p:origin x="115" y="3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829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E4FED0B8-730C-4676-A363-6652893856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7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27F368A-7870-43BE-AA2C-B0C53B19357F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FD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B27B1C3-577E-4A2A-9ED8-176FACD77C07}"/>
              </a:ext>
            </a:extLst>
          </p:cNvPr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FF4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8E42135-FDF7-4AAE-ACE1-9A345AD5CF64}"/>
              </a:ext>
            </a:extLst>
          </p:cNvPr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CF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7D2314C-4033-47CC-94FA-6E8D763E6224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19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3B45CBC-4408-4303-ACD7-389176629F0B}"/>
              </a:ext>
            </a:extLst>
          </p:cNvPr>
          <p:cNvSpPr/>
          <p:nvPr/>
        </p:nvSpPr>
        <p:spPr>
          <a:xfrm>
            <a:off x="238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FED102"/>
              </a:gs>
              <a:gs pos="88000">
                <a:srgbClr val="FCBB0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F78B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9">
            <a:extLst>
              <a:ext uri="{FF2B5EF4-FFF2-40B4-BE49-F238E27FC236}">
                <a16:creationId xmlns:a16="http://schemas.microsoft.com/office/drawing/2014/main" xmlns="" id="{AE2BE90F-8E91-403D-836B-6048095BE9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5163" y="2461419"/>
            <a:ext cx="1717675" cy="1935163"/>
            <a:chOff x="-4" y="-6"/>
            <a:chExt cx="1082" cy="1219"/>
          </a:xfrm>
          <a:solidFill>
            <a:schemeClr val="tx1"/>
          </a:solidFill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xmlns="" id="{89806619-475C-4D3D-9840-17BEF6587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" y="-6"/>
              <a:ext cx="608" cy="738"/>
            </a:xfrm>
            <a:custGeom>
              <a:avLst/>
              <a:gdLst>
                <a:gd name="T0" fmla="*/ 0 w 302"/>
                <a:gd name="T1" fmla="*/ 14 h 367"/>
                <a:gd name="T2" fmla="*/ 36 w 302"/>
                <a:gd name="T3" fmla="*/ 4 h 367"/>
                <a:gd name="T4" fmla="*/ 125 w 302"/>
                <a:gd name="T5" fmla="*/ 33 h 367"/>
                <a:gd name="T6" fmla="*/ 161 w 302"/>
                <a:gd name="T7" fmla="*/ 83 h 367"/>
                <a:gd name="T8" fmla="*/ 238 w 302"/>
                <a:gd name="T9" fmla="*/ 214 h 367"/>
                <a:gd name="T10" fmla="*/ 293 w 302"/>
                <a:gd name="T11" fmla="*/ 301 h 367"/>
                <a:gd name="T12" fmla="*/ 302 w 302"/>
                <a:gd name="T13" fmla="*/ 326 h 367"/>
                <a:gd name="T14" fmla="*/ 247 w 302"/>
                <a:gd name="T15" fmla="*/ 367 h 367"/>
                <a:gd name="T16" fmla="*/ 213 w 302"/>
                <a:gd name="T17" fmla="*/ 312 h 367"/>
                <a:gd name="T18" fmla="*/ 102 w 302"/>
                <a:gd name="T19" fmla="*/ 124 h 367"/>
                <a:gd name="T20" fmla="*/ 42 w 302"/>
                <a:gd name="T21" fmla="*/ 45 h 367"/>
                <a:gd name="T22" fmla="*/ 0 w 302"/>
                <a:gd name="T23" fmla="*/ 1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367">
                  <a:moveTo>
                    <a:pt x="0" y="14"/>
                  </a:moveTo>
                  <a:cubicBezTo>
                    <a:pt x="12" y="12"/>
                    <a:pt x="24" y="7"/>
                    <a:pt x="36" y="4"/>
                  </a:cubicBezTo>
                  <a:cubicBezTo>
                    <a:pt x="68" y="0"/>
                    <a:pt x="101" y="12"/>
                    <a:pt x="125" y="33"/>
                  </a:cubicBezTo>
                  <a:cubicBezTo>
                    <a:pt x="139" y="48"/>
                    <a:pt x="151" y="65"/>
                    <a:pt x="161" y="83"/>
                  </a:cubicBezTo>
                  <a:cubicBezTo>
                    <a:pt x="185" y="128"/>
                    <a:pt x="213" y="170"/>
                    <a:pt x="238" y="214"/>
                  </a:cubicBezTo>
                  <a:cubicBezTo>
                    <a:pt x="255" y="244"/>
                    <a:pt x="276" y="271"/>
                    <a:pt x="293" y="301"/>
                  </a:cubicBezTo>
                  <a:cubicBezTo>
                    <a:pt x="297" y="309"/>
                    <a:pt x="302" y="317"/>
                    <a:pt x="302" y="326"/>
                  </a:cubicBezTo>
                  <a:cubicBezTo>
                    <a:pt x="291" y="347"/>
                    <a:pt x="270" y="360"/>
                    <a:pt x="247" y="367"/>
                  </a:cubicBezTo>
                  <a:cubicBezTo>
                    <a:pt x="234" y="350"/>
                    <a:pt x="225" y="330"/>
                    <a:pt x="213" y="312"/>
                  </a:cubicBezTo>
                  <a:cubicBezTo>
                    <a:pt x="175" y="250"/>
                    <a:pt x="139" y="187"/>
                    <a:pt x="102" y="124"/>
                  </a:cubicBezTo>
                  <a:cubicBezTo>
                    <a:pt x="85" y="95"/>
                    <a:pt x="67" y="66"/>
                    <a:pt x="42" y="45"/>
                  </a:cubicBezTo>
                  <a:cubicBezTo>
                    <a:pt x="28" y="34"/>
                    <a:pt x="15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xmlns="" id="{A80CFDE8-19EA-44AA-B935-7F0579706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" y="63"/>
              <a:ext cx="499" cy="776"/>
            </a:xfrm>
            <a:custGeom>
              <a:avLst/>
              <a:gdLst>
                <a:gd name="T0" fmla="*/ 179 w 248"/>
                <a:gd name="T1" fmla="*/ 22 h 386"/>
                <a:gd name="T2" fmla="*/ 197 w 248"/>
                <a:gd name="T3" fmla="*/ 0 h 386"/>
                <a:gd name="T4" fmla="*/ 248 w 248"/>
                <a:gd name="T5" fmla="*/ 40 h 386"/>
                <a:gd name="T6" fmla="*/ 122 w 248"/>
                <a:gd name="T7" fmla="*/ 252 h 386"/>
                <a:gd name="T8" fmla="*/ 45 w 248"/>
                <a:gd name="T9" fmla="*/ 360 h 386"/>
                <a:gd name="T10" fmla="*/ 12 w 248"/>
                <a:gd name="T11" fmla="*/ 386 h 386"/>
                <a:gd name="T12" fmla="*/ 13 w 248"/>
                <a:gd name="T13" fmla="*/ 296 h 386"/>
                <a:gd name="T14" fmla="*/ 48 w 248"/>
                <a:gd name="T15" fmla="*/ 236 h 386"/>
                <a:gd name="T16" fmla="*/ 179 w 248"/>
                <a:gd name="T17" fmla="*/ 2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86">
                  <a:moveTo>
                    <a:pt x="179" y="22"/>
                  </a:moveTo>
                  <a:cubicBezTo>
                    <a:pt x="184" y="14"/>
                    <a:pt x="190" y="7"/>
                    <a:pt x="197" y="0"/>
                  </a:cubicBezTo>
                  <a:cubicBezTo>
                    <a:pt x="218" y="8"/>
                    <a:pt x="235" y="22"/>
                    <a:pt x="248" y="40"/>
                  </a:cubicBezTo>
                  <a:cubicBezTo>
                    <a:pt x="208" y="112"/>
                    <a:pt x="164" y="181"/>
                    <a:pt x="122" y="252"/>
                  </a:cubicBezTo>
                  <a:cubicBezTo>
                    <a:pt x="98" y="289"/>
                    <a:pt x="81" y="332"/>
                    <a:pt x="45" y="360"/>
                  </a:cubicBezTo>
                  <a:cubicBezTo>
                    <a:pt x="34" y="368"/>
                    <a:pt x="25" y="379"/>
                    <a:pt x="12" y="386"/>
                  </a:cubicBezTo>
                  <a:cubicBezTo>
                    <a:pt x="0" y="358"/>
                    <a:pt x="0" y="324"/>
                    <a:pt x="13" y="296"/>
                  </a:cubicBezTo>
                  <a:cubicBezTo>
                    <a:pt x="21" y="274"/>
                    <a:pt x="36" y="256"/>
                    <a:pt x="48" y="236"/>
                  </a:cubicBezTo>
                  <a:cubicBezTo>
                    <a:pt x="92" y="164"/>
                    <a:pt x="137" y="94"/>
                    <a:pt x="17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xmlns="" id="{C786A36B-2F62-4C70-BDAE-468128D6D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" y="712"/>
              <a:ext cx="471" cy="499"/>
            </a:xfrm>
            <a:custGeom>
              <a:avLst/>
              <a:gdLst>
                <a:gd name="T0" fmla="*/ 167 w 234"/>
                <a:gd name="T1" fmla="*/ 45 h 248"/>
                <a:gd name="T2" fmla="*/ 232 w 234"/>
                <a:gd name="T3" fmla="*/ 0 h 248"/>
                <a:gd name="T4" fmla="*/ 203 w 234"/>
                <a:gd name="T5" fmla="*/ 95 h 248"/>
                <a:gd name="T6" fmla="*/ 76 w 234"/>
                <a:gd name="T7" fmla="*/ 119 h 248"/>
                <a:gd name="T8" fmla="*/ 76 w 234"/>
                <a:gd name="T9" fmla="*/ 171 h 248"/>
                <a:gd name="T10" fmla="*/ 105 w 234"/>
                <a:gd name="T11" fmla="*/ 173 h 248"/>
                <a:gd name="T12" fmla="*/ 68 w 234"/>
                <a:gd name="T13" fmla="*/ 203 h 248"/>
                <a:gd name="T14" fmla="*/ 2 w 234"/>
                <a:gd name="T15" fmla="*/ 248 h 248"/>
                <a:gd name="T16" fmla="*/ 1 w 234"/>
                <a:gd name="T17" fmla="*/ 221 h 248"/>
                <a:gd name="T18" fmla="*/ 0 w 234"/>
                <a:gd name="T19" fmla="*/ 52 h 248"/>
                <a:gd name="T20" fmla="*/ 167 w 234"/>
                <a:gd name="T21" fmla="*/ 4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248">
                  <a:moveTo>
                    <a:pt x="167" y="45"/>
                  </a:moveTo>
                  <a:cubicBezTo>
                    <a:pt x="194" y="39"/>
                    <a:pt x="209" y="12"/>
                    <a:pt x="232" y="0"/>
                  </a:cubicBezTo>
                  <a:cubicBezTo>
                    <a:pt x="234" y="33"/>
                    <a:pt x="233" y="74"/>
                    <a:pt x="203" y="95"/>
                  </a:cubicBezTo>
                  <a:cubicBezTo>
                    <a:pt x="167" y="122"/>
                    <a:pt x="119" y="118"/>
                    <a:pt x="76" y="119"/>
                  </a:cubicBezTo>
                  <a:cubicBezTo>
                    <a:pt x="76" y="136"/>
                    <a:pt x="76" y="153"/>
                    <a:pt x="76" y="171"/>
                  </a:cubicBezTo>
                  <a:cubicBezTo>
                    <a:pt x="86" y="171"/>
                    <a:pt x="95" y="172"/>
                    <a:pt x="105" y="173"/>
                  </a:cubicBezTo>
                  <a:cubicBezTo>
                    <a:pt x="96" y="187"/>
                    <a:pt x="81" y="194"/>
                    <a:pt x="68" y="203"/>
                  </a:cubicBezTo>
                  <a:cubicBezTo>
                    <a:pt x="46" y="218"/>
                    <a:pt x="25" y="234"/>
                    <a:pt x="2" y="248"/>
                  </a:cubicBezTo>
                  <a:cubicBezTo>
                    <a:pt x="1" y="239"/>
                    <a:pt x="1" y="230"/>
                    <a:pt x="1" y="221"/>
                  </a:cubicBezTo>
                  <a:cubicBezTo>
                    <a:pt x="1" y="165"/>
                    <a:pt x="0" y="108"/>
                    <a:pt x="0" y="52"/>
                  </a:cubicBezTo>
                  <a:cubicBezTo>
                    <a:pt x="56" y="51"/>
                    <a:pt x="112" y="56"/>
                    <a:pt x="16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BBB41D0A-B542-40A0-A798-645A9841B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801"/>
              <a:ext cx="425" cy="412"/>
            </a:xfrm>
            <a:custGeom>
              <a:avLst/>
              <a:gdLst>
                <a:gd name="T0" fmla="*/ 42 w 211"/>
                <a:gd name="T1" fmla="*/ 3 h 205"/>
                <a:gd name="T2" fmla="*/ 71 w 211"/>
                <a:gd name="T3" fmla="*/ 8 h 205"/>
                <a:gd name="T4" fmla="*/ 206 w 211"/>
                <a:gd name="T5" fmla="*/ 6 h 205"/>
                <a:gd name="T6" fmla="*/ 207 w 211"/>
                <a:gd name="T7" fmla="*/ 109 h 205"/>
                <a:gd name="T8" fmla="*/ 207 w 211"/>
                <a:gd name="T9" fmla="*/ 205 h 205"/>
                <a:gd name="T10" fmla="*/ 137 w 211"/>
                <a:gd name="T11" fmla="*/ 156 h 205"/>
                <a:gd name="T12" fmla="*/ 99 w 211"/>
                <a:gd name="T13" fmla="*/ 126 h 205"/>
                <a:gd name="T14" fmla="*/ 137 w 211"/>
                <a:gd name="T15" fmla="*/ 124 h 205"/>
                <a:gd name="T16" fmla="*/ 135 w 211"/>
                <a:gd name="T17" fmla="*/ 78 h 205"/>
                <a:gd name="T18" fmla="*/ 0 w 211"/>
                <a:gd name="T19" fmla="*/ 45 h 205"/>
                <a:gd name="T20" fmla="*/ 42 w 211"/>
                <a:gd name="T21" fmla="*/ 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5">
                  <a:moveTo>
                    <a:pt x="42" y="3"/>
                  </a:moveTo>
                  <a:cubicBezTo>
                    <a:pt x="52" y="0"/>
                    <a:pt x="61" y="7"/>
                    <a:pt x="71" y="8"/>
                  </a:cubicBezTo>
                  <a:cubicBezTo>
                    <a:pt x="116" y="13"/>
                    <a:pt x="161" y="10"/>
                    <a:pt x="206" y="6"/>
                  </a:cubicBezTo>
                  <a:cubicBezTo>
                    <a:pt x="207" y="40"/>
                    <a:pt x="207" y="75"/>
                    <a:pt x="207" y="109"/>
                  </a:cubicBezTo>
                  <a:cubicBezTo>
                    <a:pt x="208" y="141"/>
                    <a:pt x="211" y="173"/>
                    <a:pt x="207" y="205"/>
                  </a:cubicBezTo>
                  <a:cubicBezTo>
                    <a:pt x="183" y="190"/>
                    <a:pt x="160" y="172"/>
                    <a:pt x="137" y="156"/>
                  </a:cubicBezTo>
                  <a:cubicBezTo>
                    <a:pt x="124" y="146"/>
                    <a:pt x="109" y="139"/>
                    <a:pt x="99" y="126"/>
                  </a:cubicBezTo>
                  <a:cubicBezTo>
                    <a:pt x="111" y="123"/>
                    <a:pt x="124" y="123"/>
                    <a:pt x="137" y="124"/>
                  </a:cubicBezTo>
                  <a:cubicBezTo>
                    <a:pt x="138" y="108"/>
                    <a:pt x="135" y="93"/>
                    <a:pt x="135" y="78"/>
                  </a:cubicBezTo>
                  <a:cubicBezTo>
                    <a:pt x="89" y="78"/>
                    <a:pt x="35" y="81"/>
                    <a:pt x="0" y="45"/>
                  </a:cubicBezTo>
                  <a:cubicBezTo>
                    <a:pt x="14" y="31"/>
                    <a:pt x="27" y="16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90A6224-E385-45D7-ADD4-C3597D33E0F0}"/>
              </a:ext>
            </a:extLst>
          </p:cNvPr>
          <p:cNvSpPr/>
          <p:nvPr/>
        </p:nvSpPr>
        <p:spPr>
          <a:xfrm>
            <a:off x="3286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FC4A62"/>
              </a:gs>
              <a:gs pos="88000">
                <a:srgbClr val="FB335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76001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1BB47406-D34E-4423-83B2-FEFE2CF4B2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98180" y="2460600"/>
            <a:ext cx="1547641" cy="1936800"/>
          </a:xfrm>
          <a:custGeom>
            <a:avLst/>
            <a:gdLst>
              <a:gd name="T0" fmla="*/ 80 w 341"/>
              <a:gd name="T1" fmla="*/ 43 h 427"/>
              <a:gd name="T2" fmla="*/ 219 w 341"/>
              <a:gd name="T3" fmla="*/ 1 h 427"/>
              <a:gd name="T4" fmla="*/ 341 w 341"/>
              <a:gd name="T5" fmla="*/ 34 h 427"/>
              <a:gd name="T6" fmla="*/ 64 w 341"/>
              <a:gd name="T7" fmla="*/ 116 h 427"/>
              <a:gd name="T8" fmla="*/ 37 w 341"/>
              <a:gd name="T9" fmla="*/ 108 h 427"/>
              <a:gd name="T10" fmla="*/ 42 w 341"/>
              <a:gd name="T11" fmla="*/ 153 h 427"/>
              <a:gd name="T12" fmla="*/ 63 w 341"/>
              <a:gd name="T13" fmla="*/ 192 h 427"/>
              <a:gd name="T14" fmla="*/ 72 w 341"/>
              <a:gd name="T15" fmla="*/ 246 h 427"/>
              <a:gd name="T16" fmla="*/ 111 w 341"/>
              <a:gd name="T17" fmla="*/ 283 h 427"/>
              <a:gd name="T18" fmla="*/ 192 w 341"/>
              <a:gd name="T19" fmla="*/ 200 h 427"/>
              <a:gd name="T20" fmla="*/ 218 w 341"/>
              <a:gd name="T21" fmla="*/ 227 h 427"/>
              <a:gd name="T22" fmla="*/ 143 w 341"/>
              <a:gd name="T23" fmla="*/ 307 h 427"/>
              <a:gd name="T24" fmla="*/ 152 w 341"/>
              <a:gd name="T25" fmla="*/ 330 h 427"/>
              <a:gd name="T26" fmla="*/ 217 w 341"/>
              <a:gd name="T27" fmla="*/ 400 h 427"/>
              <a:gd name="T28" fmla="*/ 195 w 341"/>
              <a:gd name="T29" fmla="*/ 427 h 427"/>
              <a:gd name="T30" fmla="*/ 130 w 341"/>
              <a:gd name="T31" fmla="*/ 364 h 427"/>
              <a:gd name="T32" fmla="*/ 127 w 341"/>
              <a:gd name="T33" fmla="*/ 385 h 427"/>
              <a:gd name="T34" fmla="*/ 104 w 341"/>
              <a:gd name="T35" fmla="*/ 346 h 427"/>
              <a:gd name="T36" fmla="*/ 43 w 341"/>
              <a:gd name="T37" fmla="*/ 411 h 427"/>
              <a:gd name="T38" fmla="*/ 24 w 341"/>
              <a:gd name="T39" fmla="*/ 426 h 427"/>
              <a:gd name="T40" fmla="*/ 0 w 341"/>
              <a:gd name="T41" fmla="*/ 400 h 427"/>
              <a:gd name="T42" fmla="*/ 38 w 341"/>
              <a:gd name="T43" fmla="*/ 358 h 427"/>
              <a:gd name="T44" fmla="*/ 32 w 341"/>
              <a:gd name="T45" fmla="*/ 317 h 427"/>
              <a:gd name="T46" fmla="*/ 0 w 341"/>
              <a:gd name="T47" fmla="*/ 343 h 427"/>
              <a:gd name="T48" fmla="*/ 29 w 341"/>
              <a:gd name="T49" fmla="*/ 260 h 427"/>
              <a:gd name="T50" fmla="*/ 0 w 341"/>
              <a:gd name="T51" fmla="*/ 224 h 427"/>
              <a:gd name="T52" fmla="*/ 34 w 341"/>
              <a:gd name="T53" fmla="*/ 195 h 427"/>
              <a:gd name="T54" fmla="*/ 17 w 341"/>
              <a:gd name="T55" fmla="*/ 143 h 427"/>
              <a:gd name="T56" fmla="*/ 18 w 341"/>
              <a:gd name="T57" fmla="*/ 41 h 427"/>
              <a:gd name="T58" fmla="*/ 50 w 341"/>
              <a:gd name="T59" fmla="*/ 66 h 427"/>
              <a:gd name="T60" fmla="*/ 80 w 341"/>
              <a:gd name="T61" fmla="*/ 43 h 427"/>
              <a:gd name="T62" fmla="*/ 54 w 341"/>
              <a:gd name="T63" fmla="*/ 340 h 427"/>
              <a:gd name="T64" fmla="*/ 78 w 341"/>
              <a:gd name="T65" fmla="*/ 315 h 427"/>
              <a:gd name="T66" fmla="*/ 58 w 341"/>
              <a:gd name="T67" fmla="*/ 290 h 427"/>
              <a:gd name="T68" fmla="*/ 54 w 341"/>
              <a:gd name="T69" fmla="*/ 34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1" h="427">
                <a:moveTo>
                  <a:pt x="80" y="43"/>
                </a:moveTo>
                <a:cubicBezTo>
                  <a:pt x="119" y="13"/>
                  <a:pt x="170" y="1"/>
                  <a:pt x="219" y="1"/>
                </a:cubicBezTo>
                <a:cubicBezTo>
                  <a:pt x="262" y="0"/>
                  <a:pt x="305" y="10"/>
                  <a:pt x="341" y="34"/>
                </a:cubicBezTo>
                <a:cubicBezTo>
                  <a:pt x="284" y="123"/>
                  <a:pt x="160" y="156"/>
                  <a:pt x="64" y="116"/>
                </a:cubicBezTo>
                <a:cubicBezTo>
                  <a:pt x="55" y="113"/>
                  <a:pt x="46" y="110"/>
                  <a:pt x="37" y="108"/>
                </a:cubicBezTo>
                <a:cubicBezTo>
                  <a:pt x="39" y="123"/>
                  <a:pt x="40" y="138"/>
                  <a:pt x="42" y="153"/>
                </a:cubicBezTo>
                <a:cubicBezTo>
                  <a:pt x="46" y="168"/>
                  <a:pt x="57" y="179"/>
                  <a:pt x="63" y="192"/>
                </a:cubicBezTo>
                <a:cubicBezTo>
                  <a:pt x="70" y="209"/>
                  <a:pt x="58" y="232"/>
                  <a:pt x="72" y="246"/>
                </a:cubicBezTo>
                <a:cubicBezTo>
                  <a:pt x="83" y="260"/>
                  <a:pt x="97" y="272"/>
                  <a:pt x="111" y="283"/>
                </a:cubicBezTo>
                <a:cubicBezTo>
                  <a:pt x="138" y="256"/>
                  <a:pt x="162" y="226"/>
                  <a:pt x="192" y="200"/>
                </a:cubicBezTo>
                <a:cubicBezTo>
                  <a:pt x="204" y="204"/>
                  <a:pt x="213" y="215"/>
                  <a:pt x="218" y="227"/>
                </a:cubicBezTo>
                <a:cubicBezTo>
                  <a:pt x="195" y="255"/>
                  <a:pt x="166" y="278"/>
                  <a:pt x="143" y="307"/>
                </a:cubicBezTo>
                <a:cubicBezTo>
                  <a:pt x="136" y="316"/>
                  <a:pt x="148" y="323"/>
                  <a:pt x="152" y="330"/>
                </a:cubicBezTo>
                <a:cubicBezTo>
                  <a:pt x="173" y="354"/>
                  <a:pt x="198" y="374"/>
                  <a:pt x="217" y="400"/>
                </a:cubicBezTo>
                <a:cubicBezTo>
                  <a:pt x="214" y="411"/>
                  <a:pt x="202" y="418"/>
                  <a:pt x="195" y="427"/>
                </a:cubicBezTo>
                <a:cubicBezTo>
                  <a:pt x="173" y="406"/>
                  <a:pt x="153" y="383"/>
                  <a:pt x="130" y="364"/>
                </a:cubicBezTo>
                <a:cubicBezTo>
                  <a:pt x="129" y="371"/>
                  <a:pt x="128" y="378"/>
                  <a:pt x="127" y="385"/>
                </a:cubicBezTo>
                <a:cubicBezTo>
                  <a:pt x="114" y="376"/>
                  <a:pt x="110" y="360"/>
                  <a:pt x="104" y="346"/>
                </a:cubicBezTo>
                <a:cubicBezTo>
                  <a:pt x="83" y="367"/>
                  <a:pt x="63" y="389"/>
                  <a:pt x="43" y="411"/>
                </a:cubicBezTo>
                <a:cubicBezTo>
                  <a:pt x="37" y="416"/>
                  <a:pt x="32" y="424"/>
                  <a:pt x="24" y="426"/>
                </a:cubicBezTo>
                <a:cubicBezTo>
                  <a:pt x="14" y="419"/>
                  <a:pt x="6" y="410"/>
                  <a:pt x="0" y="400"/>
                </a:cubicBezTo>
                <a:cubicBezTo>
                  <a:pt x="11" y="384"/>
                  <a:pt x="28" y="374"/>
                  <a:pt x="38" y="358"/>
                </a:cubicBezTo>
                <a:cubicBezTo>
                  <a:pt x="39" y="344"/>
                  <a:pt x="34" y="330"/>
                  <a:pt x="32" y="317"/>
                </a:cubicBezTo>
                <a:cubicBezTo>
                  <a:pt x="21" y="326"/>
                  <a:pt x="12" y="335"/>
                  <a:pt x="0" y="343"/>
                </a:cubicBezTo>
                <a:cubicBezTo>
                  <a:pt x="3" y="313"/>
                  <a:pt x="25" y="289"/>
                  <a:pt x="29" y="260"/>
                </a:cubicBezTo>
                <a:cubicBezTo>
                  <a:pt x="24" y="246"/>
                  <a:pt x="5" y="239"/>
                  <a:pt x="0" y="224"/>
                </a:cubicBezTo>
                <a:cubicBezTo>
                  <a:pt x="9" y="211"/>
                  <a:pt x="21" y="203"/>
                  <a:pt x="34" y="195"/>
                </a:cubicBezTo>
                <a:cubicBezTo>
                  <a:pt x="26" y="179"/>
                  <a:pt x="15" y="162"/>
                  <a:pt x="17" y="143"/>
                </a:cubicBezTo>
                <a:cubicBezTo>
                  <a:pt x="18" y="109"/>
                  <a:pt x="16" y="75"/>
                  <a:pt x="18" y="41"/>
                </a:cubicBezTo>
                <a:cubicBezTo>
                  <a:pt x="35" y="36"/>
                  <a:pt x="32" y="69"/>
                  <a:pt x="50" y="66"/>
                </a:cubicBezTo>
                <a:cubicBezTo>
                  <a:pt x="61" y="60"/>
                  <a:pt x="70" y="51"/>
                  <a:pt x="80" y="43"/>
                </a:cubicBezTo>
                <a:moveTo>
                  <a:pt x="54" y="340"/>
                </a:moveTo>
                <a:cubicBezTo>
                  <a:pt x="62" y="332"/>
                  <a:pt x="72" y="325"/>
                  <a:pt x="78" y="315"/>
                </a:cubicBezTo>
                <a:cubicBezTo>
                  <a:pt x="78" y="303"/>
                  <a:pt x="65" y="297"/>
                  <a:pt x="58" y="290"/>
                </a:cubicBezTo>
                <a:cubicBezTo>
                  <a:pt x="51" y="306"/>
                  <a:pt x="53" y="323"/>
                  <a:pt x="54" y="3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26109AA-3B0C-4C65-AA7E-A60E4FB259BC}"/>
              </a:ext>
            </a:extLst>
          </p:cNvPr>
          <p:cNvSpPr/>
          <p:nvPr/>
        </p:nvSpPr>
        <p:spPr>
          <a:xfrm>
            <a:off x="6334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C6D401"/>
              </a:gs>
              <a:gs pos="88000">
                <a:srgbClr val="B2CE0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4B56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xmlns="" id="{8AAC07B1-A4C4-4F6E-A47B-A9900B94CA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81964" y="2460600"/>
            <a:ext cx="2076072" cy="1936800"/>
            <a:chOff x="4" y="-1"/>
            <a:chExt cx="1118" cy="1043"/>
          </a:xfrm>
          <a:solidFill>
            <a:schemeClr val="tx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0022745D-2FAA-470E-B8D4-6EE566E87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" y="-1"/>
              <a:ext cx="1118" cy="1043"/>
            </a:xfrm>
            <a:custGeom>
              <a:avLst/>
              <a:gdLst>
                <a:gd name="T0" fmla="*/ 207 w 556"/>
                <a:gd name="T1" fmla="*/ 20 h 518"/>
                <a:gd name="T2" fmla="*/ 323 w 556"/>
                <a:gd name="T3" fmla="*/ 88 h 518"/>
                <a:gd name="T4" fmla="*/ 314 w 556"/>
                <a:gd name="T5" fmla="*/ 258 h 518"/>
                <a:gd name="T6" fmla="*/ 370 w 556"/>
                <a:gd name="T7" fmla="*/ 286 h 518"/>
                <a:gd name="T8" fmla="*/ 375 w 556"/>
                <a:gd name="T9" fmla="*/ 219 h 518"/>
                <a:gd name="T10" fmla="*/ 413 w 556"/>
                <a:gd name="T11" fmla="*/ 232 h 518"/>
                <a:gd name="T12" fmla="*/ 546 w 556"/>
                <a:gd name="T13" fmla="*/ 272 h 518"/>
                <a:gd name="T14" fmla="*/ 432 w 556"/>
                <a:gd name="T15" fmla="*/ 294 h 518"/>
                <a:gd name="T16" fmla="*/ 455 w 556"/>
                <a:gd name="T17" fmla="*/ 383 h 518"/>
                <a:gd name="T18" fmla="*/ 215 w 556"/>
                <a:gd name="T19" fmla="*/ 495 h 518"/>
                <a:gd name="T20" fmla="*/ 175 w 556"/>
                <a:gd name="T21" fmla="*/ 459 h 518"/>
                <a:gd name="T22" fmla="*/ 122 w 556"/>
                <a:gd name="T23" fmla="*/ 290 h 518"/>
                <a:gd name="T24" fmla="*/ 85 w 556"/>
                <a:gd name="T25" fmla="*/ 272 h 518"/>
                <a:gd name="T26" fmla="*/ 1 w 556"/>
                <a:gd name="T27" fmla="*/ 261 h 518"/>
                <a:gd name="T28" fmla="*/ 15 w 556"/>
                <a:gd name="T29" fmla="*/ 228 h 518"/>
                <a:gd name="T30" fmla="*/ 72 w 556"/>
                <a:gd name="T31" fmla="*/ 252 h 518"/>
                <a:gd name="T32" fmla="*/ 111 w 556"/>
                <a:gd name="T33" fmla="*/ 270 h 518"/>
                <a:gd name="T34" fmla="*/ 160 w 556"/>
                <a:gd name="T35" fmla="*/ 245 h 518"/>
                <a:gd name="T36" fmla="*/ 210 w 556"/>
                <a:gd name="T37" fmla="*/ 291 h 518"/>
                <a:gd name="T38" fmla="*/ 240 w 556"/>
                <a:gd name="T39" fmla="*/ 288 h 518"/>
                <a:gd name="T40" fmla="*/ 110 w 556"/>
                <a:gd name="T41" fmla="*/ 212 h 518"/>
                <a:gd name="T42" fmla="*/ 148 w 556"/>
                <a:gd name="T43" fmla="*/ 154 h 518"/>
                <a:gd name="T44" fmla="*/ 144 w 556"/>
                <a:gd name="T45" fmla="*/ 6 h 518"/>
                <a:gd name="T46" fmla="*/ 215 w 556"/>
                <a:gd name="T47" fmla="*/ 161 h 518"/>
                <a:gd name="T48" fmla="*/ 216 w 556"/>
                <a:gd name="T49" fmla="*/ 191 h 518"/>
                <a:gd name="T50" fmla="*/ 300 w 556"/>
                <a:gd name="T51" fmla="*/ 443 h 518"/>
                <a:gd name="T52" fmla="*/ 451 w 556"/>
                <a:gd name="T53" fmla="*/ 400 h 518"/>
                <a:gd name="T54" fmla="*/ 296 w 556"/>
                <a:gd name="T55" fmla="*/ 309 h 518"/>
                <a:gd name="T56" fmla="*/ 258 w 556"/>
                <a:gd name="T57" fmla="*/ 115 h 518"/>
                <a:gd name="T58" fmla="*/ 140 w 556"/>
                <a:gd name="T59" fmla="*/ 410 h 518"/>
                <a:gd name="T60" fmla="*/ 191 w 556"/>
                <a:gd name="T61" fmla="*/ 451 h 518"/>
                <a:gd name="T62" fmla="*/ 216 w 556"/>
                <a:gd name="T63" fmla="*/ 407 h 518"/>
                <a:gd name="T64" fmla="*/ 252 w 556"/>
                <a:gd name="T65" fmla="*/ 384 h 518"/>
                <a:gd name="T66" fmla="*/ 199 w 556"/>
                <a:gd name="T67" fmla="*/ 356 h 518"/>
                <a:gd name="T68" fmla="*/ 166 w 556"/>
                <a:gd name="T69" fmla="*/ 352 h 518"/>
                <a:gd name="T70" fmla="*/ 155 w 556"/>
                <a:gd name="T71" fmla="*/ 363 h 518"/>
                <a:gd name="T72" fmla="*/ 375 w 556"/>
                <a:gd name="T73" fmla="*/ 300 h 518"/>
                <a:gd name="T74" fmla="*/ 394 w 556"/>
                <a:gd name="T75" fmla="*/ 304 h 518"/>
                <a:gd name="T76" fmla="*/ 420 w 556"/>
                <a:gd name="T77" fmla="*/ 458 h 518"/>
                <a:gd name="T78" fmla="*/ 365 w 556"/>
                <a:gd name="T79" fmla="*/ 443 h 518"/>
                <a:gd name="T80" fmla="*/ 356 w 556"/>
                <a:gd name="T81" fmla="*/ 455 h 518"/>
                <a:gd name="T82" fmla="*/ 244 w 556"/>
                <a:gd name="T83" fmla="*/ 492 h 518"/>
                <a:gd name="T84" fmla="*/ 468 w 556"/>
                <a:gd name="T85" fmla="*/ 41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6" h="518">
                  <a:moveTo>
                    <a:pt x="144" y="6"/>
                  </a:moveTo>
                  <a:cubicBezTo>
                    <a:pt x="148" y="1"/>
                    <a:pt x="156" y="0"/>
                    <a:pt x="162" y="0"/>
                  </a:cubicBezTo>
                  <a:cubicBezTo>
                    <a:pt x="178" y="5"/>
                    <a:pt x="192" y="13"/>
                    <a:pt x="207" y="20"/>
                  </a:cubicBezTo>
                  <a:cubicBezTo>
                    <a:pt x="198" y="47"/>
                    <a:pt x="184" y="75"/>
                    <a:pt x="191" y="105"/>
                  </a:cubicBezTo>
                  <a:cubicBezTo>
                    <a:pt x="204" y="105"/>
                    <a:pt x="217" y="99"/>
                    <a:pt x="229" y="95"/>
                  </a:cubicBezTo>
                  <a:cubicBezTo>
                    <a:pt x="260" y="86"/>
                    <a:pt x="292" y="80"/>
                    <a:pt x="323" y="88"/>
                  </a:cubicBezTo>
                  <a:cubicBezTo>
                    <a:pt x="312" y="103"/>
                    <a:pt x="295" y="111"/>
                    <a:pt x="284" y="126"/>
                  </a:cubicBezTo>
                  <a:cubicBezTo>
                    <a:pt x="276" y="138"/>
                    <a:pt x="267" y="153"/>
                    <a:pt x="270" y="168"/>
                  </a:cubicBezTo>
                  <a:cubicBezTo>
                    <a:pt x="275" y="201"/>
                    <a:pt x="287" y="236"/>
                    <a:pt x="314" y="258"/>
                  </a:cubicBezTo>
                  <a:cubicBezTo>
                    <a:pt x="308" y="242"/>
                    <a:pt x="300" y="228"/>
                    <a:pt x="294" y="212"/>
                  </a:cubicBezTo>
                  <a:cubicBezTo>
                    <a:pt x="299" y="212"/>
                    <a:pt x="304" y="212"/>
                    <a:pt x="309" y="213"/>
                  </a:cubicBezTo>
                  <a:cubicBezTo>
                    <a:pt x="325" y="240"/>
                    <a:pt x="341" y="269"/>
                    <a:pt x="370" y="286"/>
                  </a:cubicBezTo>
                  <a:cubicBezTo>
                    <a:pt x="373" y="285"/>
                    <a:pt x="379" y="284"/>
                    <a:pt x="382" y="283"/>
                  </a:cubicBezTo>
                  <a:cubicBezTo>
                    <a:pt x="377" y="258"/>
                    <a:pt x="366" y="234"/>
                    <a:pt x="360" y="209"/>
                  </a:cubicBezTo>
                  <a:cubicBezTo>
                    <a:pt x="366" y="210"/>
                    <a:pt x="372" y="213"/>
                    <a:pt x="375" y="219"/>
                  </a:cubicBezTo>
                  <a:cubicBezTo>
                    <a:pt x="387" y="237"/>
                    <a:pt x="397" y="256"/>
                    <a:pt x="409" y="273"/>
                  </a:cubicBezTo>
                  <a:cubicBezTo>
                    <a:pt x="413" y="280"/>
                    <a:pt x="421" y="277"/>
                    <a:pt x="427" y="278"/>
                  </a:cubicBezTo>
                  <a:cubicBezTo>
                    <a:pt x="421" y="264"/>
                    <a:pt x="409" y="249"/>
                    <a:pt x="413" y="232"/>
                  </a:cubicBezTo>
                  <a:cubicBezTo>
                    <a:pt x="417" y="219"/>
                    <a:pt x="433" y="214"/>
                    <a:pt x="446" y="213"/>
                  </a:cubicBezTo>
                  <a:cubicBezTo>
                    <a:pt x="476" y="212"/>
                    <a:pt x="507" y="221"/>
                    <a:pt x="530" y="240"/>
                  </a:cubicBezTo>
                  <a:cubicBezTo>
                    <a:pt x="539" y="248"/>
                    <a:pt x="541" y="261"/>
                    <a:pt x="546" y="272"/>
                  </a:cubicBezTo>
                  <a:cubicBezTo>
                    <a:pt x="556" y="294"/>
                    <a:pt x="542" y="320"/>
                    <a:pt x="525" y="335"/>
                  </a:cubicBezTo>
                  <a:cubicBezTo>
                    <a:pt x="501" y="359"/>
                    <a:pt x="460" y="360"/>
                    <a:pt x="433" y="340"/>
                  </a:cubicBezTo>
                  <a:cubicBezTo>
                    <a:pt x="433" y="325"/>
                    <a:pt x="433" y="309"/>
                    <a:pt x="432" y="294"/>
                  </a:cubicBezTo>
                  <a:cubicBezTo>
                    <a:pt x="427" y="294"/>
                    <a:pt x="422" y="294"/>
                    <a:pt x="416" y="294"/>
                  </a:cubicBezTo>
                  <a:cubicBezTo>
                    <a:pt x="414" y="313"/>
                    <a:pt x="413" y="333"/>
                    <a:pt x="412" y="352"/>
                  </a:cubicBezTo>
                  <a:cubicBezTo>
                    <a:pt x="426" y="363"/>
                    <a:pt x="440" y="375"/>
                    <a:pt x="455" y="383"/>
                  </a:cubicBezTo>
                  <a:cubicBezTo>
                    <a:pt x="470" y="390"/>
                    <a:pt x="487" y="387"/>
                    <a:pt x="503" y="386"/>
                  </a:cubicBezTo>
                  <a:cubicBezTo>
                    <a:pt x="488" y="432"/>
                    <a:pt x="451" y="469"/>
                    <a:pt x="407" y="489"/>
                  </a:cubicBezTo>
                  <a:cubicBezTo>
                    <a:pt x="348" y="517"/>
                    <a:pt x="277" y="518"/>
                    <a:pt x="215" y="495"/>
                  </a:cubicBezTo>
                  <a:cubicBezTo>
                    <a:pt x="213" y="482"/>
                    <a:pt x="227" y="479"/>
                    <a:pt x="234" y="472"/>
                  </a:cubicBezTo>
                  <a:cubicBezTo>
                    <a:pt x="238" y="466"/>
                    <a:pt x="239" y="459"/>
                    <a:pt x="240" y="452"/>
                  </a:cubicBezTo>
                  <a:cubicBezTo>
                    <a:pt x="219" y="459"/>
                    <a:pt x="197" y="467"/>
                    <a:pt x="175" y="459"/>
                  </a:cubicBezTo>
                  <a:cubicBezTo>
                    <a:pt x="158" y="452"/>
                    <a:pt x="140" y="445"/>
                    <a:pt x="128" y="430"/>
                  </a:cubicBezTo>
                  <a:cubicBezTo>
                    <a:pt x="116" y="384"/>
                    <a:pt x="124" y="336"/>
                    <a:pt x="136" y="291"/>
                  </a:cubicBezTo>
                  <a:cubicBezTo>
                    <a:pt x="133" y="291"/>
                    <a:pt x="126" y="290"/>
                    <a:pt x="122" y="290"/>
                  </a:cubicBezTo>
                  <a:cubicBezTo>
                    <a:pt x="114" y="300"/>
                    <a:pt x="106" y="311"/>
                    <a:pt x="93" y="314"/>
                  </a:cubicBezTo>
                  <a:cubicBezTo>
                    <a:pt x="97" y="308"/>
                    <a:pt x="101" y="302"/>
                    <a:pt x="105" y="296"/>
                  </a:cubicBezTo>
                  <a:cubicBezTo>
                    <a:pt x="99" y="288"/>
                    <a:pt x="93" y="279"/>
                    <a:pt x="85" y="272"/>
                  </a:cubicBezTo>
                  <a:cubicBezTo>
                    <a:pt x="74" y="272"/>
                    <a:pt x="65" y="280"/>
                    <a:pt x="55" y="284"/>
                  </a:cubicBezTo>
                  <a:cubicBezTo>
                    <a:pt x="56" y="279"/>
                    <a:pt x="57" y="274"/>
                    <a:pt x="58" y="269"/>
                  </a:cubicBezTo>
                  <a:cubicBezTo>
                    <a:pt x="38" y="270"/>
                    <a:pt x="19" y="268"/>
                    <a:pt x="1" y="261"/>
                  </a:cubicBezTo>
                  <a:cubicBezTo>
                    <a:pt x="4" y="258"/>
                    <a:pt x="7" y="255"/>
                    <a:pt x="10" y="252"/>
                  </a:cubicBezTo>
                  <a:cubicBezTo>
                    <a:pt x="7" y="249"/>
                    <a:pt x="4" y="246"/>
                    <a:pt x="0" y="243"/>
                  </a:cubicBezTo>
                  <a:cubicBezTo>
                    <a:pt x="5" y="238"/>
                    <a:pt x="9" y="232"/>
                    <a:pt x="15" y="228"/>
                  </a:cubicBezTo>
                  <a:cubicBezTo>
                    <a:pt x="22" y="228"/>
                    <a:pt x="30" y="229"/>
                    <a:pt x="37" y="231"/>
                  </a:cubicBezTo>
                  <a:cubicBezTo>
                    <a:pt x="37" y="227"/>
                    <a:pt x="37" y="221"/>
                    <a:pt x="37" y="217"/>
                  </a:cubicBezTo>
                  <a:cubicBezTo>
                    <a:pt x="55" y="221"/>
                    <a:pt x="63" y="238"/>
                    <a:pt x="72" y="252"/>
                  </a:cubicBezTo>
                  <a:cubicBezTo>
                    <a:pt x="78" y="248"/>
                    <a:pt x="83" y="243"/>
                    <a:pt x="88" y="239"/>
                  </a:cubicBezTo>
                  <a:cubicBezTo>
                    <a:pt x="89" y="249"/>
                    <a:pt x="92" y="259"/>
                    <a:pt x="94" y="269"/>
                  </a:cubicBezTo>
                  <a:cubicBezTo>
                    <a:pt x="100" y="270"/>
                    <a:pt x="105" y="270"/>
                    <a:pt x="111" y="270"/>
                  </a:cubicBezTo>
                  <a:cubicBezTo>
                    <a:pt x="112" y="261"/>
                    <a:pt x="113" y="251"/>
                    <a:pt x="114" y="241"/>
                  </a:cubicBezTo>
                  <a:cubicBezTo>
                    <a:pt x="125" y="252"/>
                    <a:pt x="120" y="272"/>
                    <a:pt x="133" y="282"/>
                  </a:cubicBezTo>
                  <a:cubicBezTo>
                    <a:pt x="145" y="272"/>
                    <a:pt x="161" y="263"/>
                    <a:pt x="160" y="245"/>
                  </a:cubicBezTo>
                  <a:cubicBezTo>
                    <a:pt x="165" y="247"/>
                    <a:pt x="173" y="248"/>
                    <a:pt x="176" y="254"/>
                  </a:cubicBezTo>
                  <a:cubicBezTo>
                    <a:pt x="181" y="267"/>
                    <a:pt x="185" y="281"/>
                    <a:pt x="190" y="294"/>
                  </a:cubicBezTo>
                  <a:cubicBezTo>
                    <a:pt x="197" y="293"/>
                    <a:pt x="204" y="292"/>
                    <a:pt x="210" y="291"/>
                  </a:cubicBezTo>
                  <a:cubicBezTo>
                    <a:pt x="208" y="272"/>
                    <a:pt x="199" y="255"/>
                    <a:pt x="194" y="238"/>
                  </a:cubicBezTo>
                  <a:cubicBezTo>
                    <a:pt x="201" y="240"/>
                    <a:pt x="213" y="237"/>
                    <a:pt x="216" y="246"/>
                  </a:cubicBezTo>
                  <a:cubicBezTo>
                    <a:pt x="221" y="262"/>
                    <a:pt x="225" y="278"/>
                    <a:pt x="240" y="288"/>
                  </a:cubicBezTo>
                  <a:cubicBezTo>
                    <a:pt x="244" y="271"/>
                    <a:pt x="235" y="254"/>
                    <a:pt x="227" y="239"/>
                  </a:cubicBezTo>
                  <a:cubicBezTo>
                    <a:pt x="211" y="209"/>
                    <a:pt x="180" y="187"/>
                    <a:pt x="146" y="184"/>
                  </a:cubicBezTo>
                  <a:cubicBezTo>
                    <a:pt x="133" y="192"/>
                    <a:pt x="126" y="208"/>
                    <a:pt x="110" y="212"/>
                  </a:cubicBezTo>
                  <a:cubicBezTo>
                    <a:pt x="105" y="188"/>
                    <a:pt x="115" y="162"/>
                    <a:pt x="137" y="149"/>
                  </a:cubicBezTo>
                  <a:cubicBezTo>
                    <a:pt x="136" y="153"/>
                    <a:pt x="136" y="159"/>
                    <a:pt x="136" y="162"/>
                  </a:cubicBezTo>
                  <a:cubicBezTo>
                    <a:pt x="140" y="160"/>
                    <a:pt x="144" y="157"/>
                    <a:pt x="148" y="154"/>
                  </a:cubicBezTo>
                  <a:cubicBezTo>
                    <a:pt x="151" y="145"/>
                    <a:pt x="152" y="133"/>
                    <a:pt x="159" y="126"/>
                  </a:cubicBezTo>
                  <a:cubicBezTo>
                    <a:pt x="163" y="121"/>
                    <a:pt x="171" y="116"/>
                    <a:pt x="167" y="109"/>
                  </a:cubicBezTo>
                  <a:cubicBezTo>
                    <a:pt x="150" y="77"/>
                    <a:pt x="137" y="42"/>
                    <a:pt x="144" y="6"/>
                  </a:cubicBezTo>
                  <a:moveTo>
                    <a:pt x="172" y="165"/>
                  </a:moveTo>
                  <a:cubicBezTo>
                    <a:pt x="186" y="172"/>
                    <a:pt x="200" y="180"/>
                    <a:pt x="213" y="190"/>
                  </a:cubicBezTo>
                  <a:cubicBezTo>
                    <a:pt x="213" y="180"/>
                    <a:pt x="211" y="170"/>
                    <a:pt x="215" y="161"/>
                  </a:cubicBezTo>
                  <a:cubicBezTo>
                    <a:pt x="225" y="156"/>
                    <a:pt x="242" y="160"/>
                    <a:pt x="244" y="173"/>
                  </a:cubicBezTo>
                  <a:cubicBezTo>
                    <a:pt x="246" y="186"/>
                    <a:pt x="247" y="200"/>
                    <a:pt x="247" y="214"/>
                  </a:cubicBezTo>
                  <a:cubicBezTo>
                    <a:pt x="237" y="206"/>
                    <a:pt x="227" y="197"/>
                    <a:pt x="216" y="191"/>
                  </a:cubicBezTo>
                  <a:cubicBezTo>
                    <a:pt x="225" y="207"/>
                    <a:pt x="236" y="222"/>
                    <a:pt x="243" y="239"/>
                  </a:cubicBezTo>
                  <a:cubicBezTo>
                    <a:pt x="269" y="302"/>
                    <a:pt x="271" y="373"/>
                    <a:pt x="262" y="440"/>
                  </a:cubicBezTo>
                  <a:cubicBezTo>
                    <a:pt x="275" y="441"/>
                    <a:pt x="287" y="443"/>
                    <a:pt x="300" y="443"/>
                  </a:cubicBezTo>
                  <a:cubicBezTo>
                    <a:pt x="308" y="432"/>
                    <a:pt x="313" y="416"/>
                    <a:pt x="327" y="413"/>
                  </a:cubicBezTo>
                  <a:cubicBezTo>
                    <a:pt x="362" y="404"/>
                    <a:pt x="398" y="418"/>
                    <a:pt x="433" y="411"/>
                  </a:cubicBezTo>
                  <a:cubicBezTo>
                    <a:pt x="440" y="410"/>
                    <a:pt x="450" y="409"/>
                    <a:pt x="451" y="400"/>
                  </a:cubicBezTo>
                  <a:cubicBezTo>
                    <a:pt x="444" y="392"/>
                    <a:pt x="434" y="390"/>
                    <a:pt x="425" y="384"/>
                  </a:cubicBezTo>
                  <a:cubicBezTo>
                    <a:pt x="386" y="363"/>
                    <a:pt x="352" y="333"/>
                    <a:pt x="322" y="300"/>
                  </a:cubicBezTo>
                  <a:cubicBezTo>
                    <a:pt x="315" y="308"/>
                    <a:pt x="306" y="312"/>
                    <a:pt x="296" y="309"/>
                  </a:cubicBezTo>
                  <a:cubicBezTo>
                    <a:pt x="294" y="298"/>
                    <a:pt x="300" y="290"/>
                    <a:pt x="304" y="280"/>
                  </a:cubicBezTo>
                  <a:cubicBezTo>
                    <a:pt x="287" y="255"/>
                    <a:pt x="267" y="230"/>
                    <a:pt x="259" y="199"/>
                  </a:cubicBezTo>
                  <a:cubicBezTo>
                    <a:pt x="253" y="172"/>
                    <a:pt x="260" y="143"/>
                    <a:pt x="258" y="115"/>
                  </a:cubicBezTo>
                  <a:cubicBezTo>
                    <a:pt x="228" y="129"/>
                    <a:pt x="196" y="142"/>
                    <a:pt x="172" y="165"/>
                  </a:cubicBezTo>
                  <a:moveTo>
                    <a:pt x="141" y="327"/>
                  </a:moveTo>
                  <a:cubicBezTo>
                    <a:pt x="134" y="354"/>
                    <a:pt x="134" y="383"/>
                    <a:pt x="140" y="410"/>
                  </a:cubicBezTo>
                  <a:cubicBezTo>
                    <a:pt x="147" y="413"/>
                    <a:pt x="157" y="411"/>
                    <a:pt x="161" y="419"/>
                  </a:cubicBezTo>
                  <a:cubicBezTo>
                    <a:pt x="158" y="422"/>
                    <a:pt x="155" y="426"/>
                    <a:pt x="152" y="429"/>
                  </a:cubicBezTo>
                  <a:cubicBezTo>
                    <a:pt x="163" y="439"/>
                    <a:pt x="176" y="448"/>
                    <a:pt x="191" y="451"/>
                  </a:cubicBezTo>
                  <a:cubicBezTo>
                    <a:pt x="205" y="454"/>
                    <a:pt x="218" y="446"/>
                    <a:pt x="230" y="440"/>
                  </a:cubicBezTo>
                  <a:cubicBezTo>
                    <a:pt x="244" y="432"/>
                    <a:pt x="250" y="415"/>
                    <a:pt x="246" y="400"/>
                  </a:cubicBezTo>
                  <a:cubicBezTo>
                    <a:pt x="236" y="403"/>
                    <a:pt x="226" y="405"/>
                    <a:pt x="216" y="407"/>
                  </a:cubicBezTo>
                  <a:cubicBezTo>
                    <a:pt x="218" y="398"/>
                    <a:pt x="220" y="389"/>
                    <a:pt x="222" y="380"/>
                  </a:cubicBezTo>
                  <a:cubicBezTo>
                    <a:pt x="228" y="384"/>
                    <a:pt x="233" y="389"/>
                    <a:pt x="239" y="391"/>
                  </a:cubicBezTo>
                  <a:cubicBezTo>
                    <a:pt x="244" y="395"/>
                    <a:pt x="254" y="392"/>
                    <a:pt x="252" y="384"/>
                  </a:cubicBezTo>
                  <a:cubicBezTo>
                    <a:pt x="250" y="359"/>
                    <a:pt x="247" y="333"/>
                    <a:pt x="244" y="307"/>
                  </a:cubicBezTo>
                  <a:cubicBezTo>
                    <a:pt x="225" y="315"/>
                    <a:pt x="226" y="338"/>
                    <a:pt x="220" y="355"/>
                  </a:cubicBezTo>
                  <a:cubicBezTo>
                    <a:pt x="213" y="356"/>
                    <a:pt x="206" y="356"/>
                    <a:pt x="199" y="356"/>
                  </a:cubicBezTo>
                  <a:cubicBezTo>
                    <a:pt x="207" y="341"/>
                    <a:pt x="212" y="325"/>
                    <a:pt x="209" y="308"/>
                  </a:cubicBezTo>
                  <a:cubicBezTo>
                    <a:pt x="199" y="307"/>
                    <a:pt x="189" y="306"/>
                    <a:pt x="179" y="307"/>
                  </a:cubicBezTo>
                  <a:cubicBezTo>
                    <a:pt x="178" y="323"/>
                    <a:pt x="173" y="338"/>
                    <a:pt x="166" y="352"/>
                  </a:cubicBezTo>
                  <a:cubicBezTo>
                    <a:pt x="179" y="368"/>
                    <a:pt x="191" y="386"/>
                    <a:pt x="191" y="407"/>
                  </a:cubicBezTo>
                  <a:cubicBezTo>
                    <a:pt x="188" y="407"/>
                    <a:pt x="183" y="406"/>
                    <a:pt x="180" y="405"/>
                  </a:cubicBezTo>
                  <a:cubicBezTo>
                    <a:pt x="175" y="390"/>
                    <a:pt x="165" y="376"/>
                    <a:pt x="155" y="363"/>
                  </a:cubicBezTo>
                  <a:cubicBezTo>
                    <a:pt x="151" y="342"/>
                    <a:pt x="160" y="321"/>
                    <a:pt x="160" y="300"/>
                  </a:cubicBezTo>
                  <a:cubicBezTo>
                    <a:pt x="151" y="306"/>
                    <a:pt x="144" y="316"/>
                    <a:pt x="141" y="327"/>
                  </a:cubicBezTo>
                  <a:moveTo>
                    <a:pt x="375" y="300"/>
                  </a:moveTo>
                  <a:cubicBezTo>
                    <a:pt x="375" y="309"/>
                    <a:pt x="375" y="318"/>
                    <a:pt x="375" y="327"/>
                  </a:cubicBezTo>
                  <a:cubicBezTo>
                    <a:pt x="382" y="333"/>
                    <a:pt x="391" y="335"/>
                    <a:pt x="400" y="339"/>
                  </a:cubicBezTo>
                  <a:cubicBezTo>
                    <a:pt x="400" y="327"/>
                    <a:pt x="402" y="314"/>
                    <a:pt x="394" y="304"/>
                  </a:cubicBezTo>
                  <a:cubicBezTo>
                    <a:pt x="389" y="300"/>
                    <a:pt x="381" y="301"/>
                    <a:pt x="375" y="300"/>
                  </a:cubicBezTo>
                  <a:moveTo>
                    <a:pt x="412" y="436"/>
                  </a:moveTo>
                  <a:cubicBezTo>
                    <a:pt x="415" y="443"/>
                    <a:pt x="418" y="450"/>
                    <a:pt x="420" y="458"/>
                  </a:cubicBezTo>
                  <a:cubicBezTo>
                    <a:pt x="412" y="457"/>
                    <a:pt x="405" y="456"/>
                    <a:pt x="397" y="454"/>
                  </a:cubicBezTo>
                  <a:cubicBezTo>
                    <a:pt x="394" y="449"/>
                    <a:pt x="393" y="443"/>
                    <a:pt x="391" y="438"/>
                  </a:cubicBezTo>
                  <a:cubicBezTo>
                    <a:pt x="382" y="439"/>
                    <a:pt x="374" y="441"/>
                    <a:pt x="365" y="443"/>
                  </a:cubicBezTo>
                  <a:cubicBezTo>
                    <a:pt x="370" y="446"/>
                    <a:pt x="374" y="449"/>
                    <a:pt x="378" y="452"/>
                  </a:cubicBezTo>
                  <a:cubicBezTo>
                    <a:pt x="376" y="456"/>
                    <a:pt x="373" y="461"/>
                    <a:pt x="370" y="465"/>
                  </a:cubicBezTo>
                  <a:cubicBezTo>
                    <a:pt x="365" y="462"/>
                    <a:pt x="361" y="458"/>
                    <a:pt x="356" y="455"/>
                  </a:cubicBezTo>
                  <a:cubicBezTo>
                    <a:pt x="358" y="451"/>
                    <a:pt x="361" y="447"/>
                    <a:pt x="363" y="442"/>
                  </a:cubicBezTo>
                  <a:cubicBezTo>
                    <a:pt x="327" y="446"/>
                    <a:pt x="288" y="450"/>
                    <a:pt x="258" y="472"/>
                  </a:cubicBezTo>
                  <a:cubicBezTo>
                    <a:pt x="252" y="478"/>
                    <a:pt x="244" y="483"/>
                    <a:pt x="244" y="492"/>
                  </a:cubicBezTo>
                  <a:cubicBezTo>
                    <a:pt x="251" y="500"/>
                    <a:pt x="264" y="502"/>
                    <a:pt x="274" y="505"/>
                  </a:cubicBezTo>
                  <a:cubicBezTo>
                    <a:pt x="322" y="515"/>
                    <a:pt x="371" y="496"/>
                    <a:pt x="412" y="470"/>
                  </a:cubicBezTo>
                  <a:cubicBezTo>
                    <a:pt x="433" y="455"/>
                    <a:pt x="456" y="440"/>
                    <a:pt x="468" y="416"/>
                  </a:cubicBezTo>
                  <a:cubicBezTo>
                    <a:pt x="450" y="424"/>
                    <a:pt x="431" y="432"/>
                    <a:pt x="412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B3D7DF5C-4563-41FB-B6A7-2A0A073E3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" y="627"/>
              <a:ext cx="155" cy="157"/>
            </a:xfrm>
            <a:custGeom>
              <a:avLst/>
              <a:gdLst>
                <a:gd name="T0" fmla="*/ 10 w 77"/>
                <a:gd name="T1" fmla="*/ 0 h 78"/>
                <a:gd name="T2" fmla="*/ 77 w 77"/>
                <a:gd name="T3" fmla="*/ 48 h 78"/>
                <a:gd name="T4" fmla="*/ 65 w 77"/>
                <a:gd name="T5" fmla="*/ 78 h 78"/>
                <a:gd name="T6" fmla="*/ 10 w 77"/>
                <a:gd name="T7" fmla="*/ 52 h 78"/>
                <a:gd name="T8" fmla="*/ 10 w 7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8">
                  <a:moveTo>
                    <a:pt x="10" y="0"/>
                  </a:moveTo>
                  <a:cubicBezTo>
                    <a:pt x="34" y="14"/>
                    <a:pt x="55" y="32"/>
                    <a:pt x="77" y="48"/>
                  </a:cubicBezTo>
                  <a:cubicBezTo>
                    <a:pt x="73" y="58"/>
                    <a:pt x="69" y="68"/>
                    <a:pt x="65" y="78"/>
                  </a:cubicBezTo>
                  <a:cubicBezTo>
                    <a:pt x="44" y="76"/>
                    <a:pt x="22" y="70"/>
                    <a:pt x="10" y="52"/>
                  </a:cubicBezTo>
                  <a:cubicBezTo>
                    <a:pt x="0" y="36"/>
                    <a:pt x="4" y="1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17289E10-EB3C-4B04-B0A6-1072CA1AB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819"/>
              <a:ext cx="33" cy="50"/>
            </a:xfrm>
            <a:custGeom>
              <a:avLst/>
              <a:gdLst>
                <a:gd name="T0" fmla="*/ 2 w 16"/>
                <a:gd name="T1" fmla="*/ 7 h 25"/>
                <a:gd name="T2" fmla="*/ 0 w 16"/>
                <a:gd name="T3" fmla="*/ 13 h 25"/>
                <a:gd name="T4" fmla="*/ 2 w 16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5">
                  <a:moveTo>
                    <a:pt x="2" y="7"/>
                  </a:moveTo>
                  <a:cubicBezTo>
                    <a:pt x="16" y="0"/>
                    <a:pt x="6" y="25"/>
                    <a:pt x="0" y="13"/>
                  </a:cubicBezTo>
                  <a:cubicBezTo>
                    <a:pt x="0" y="11"/>
                    <a:pt x="2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70B15F7C-545A-4073-A5B2-D79996D2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837"/>
              <a:ext cx="56" cy="26"/>
            </a:xfrm>
            <a:custGeom>
              <a:avLst/>
              <a:gdLst>
                <a:gd name="T0" fmla="*/ 0 w 28"/>
                <a:gd name="T1" fmla="*/ 2 h 13"/>
                <a:gd name="T2" fmla="*/ 28 w 28"/>
                <a:gd name="T3" fmla="*/ 0 h 13"/>
                <a:gd name="T4" fmla="*/ 28 w 28"/>
                <a:gd name="T5" fmla="*/ 13 h 13"/>
                <a:gd name="T6" fmla="*/ 8 w 28"/>
                <a:gd name="T7" fmla="*/ 13 h 13"/>
                <a:gd name="T8" fmla="*/ 0 w 2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2"/>
                  </a:moveTo>
                  <a:cubicBezTo>
                    <a:pt x="9" y="1"/>
                    <a:pt x="19" y="1"/>
                    <a:pt x="28" y="0"/>
                  </a:cubicBezTo>
                  <a:cubicBezTo>
                    <a:pt x="28" y="4"/>
                    <a:pt x="28" y="10"/>
                    <a:pt x="28" y="13"/>
                  </a:cubicBezTo>
                  <a:cubicBezTo>
                    <a:pt x="21" y="13"/>
                    <a:pt x="15" y="13"/>
                    <a:pt x="8" y="13"/>
                  </a:cubicBezTo>
                  <a:cubicBezTo>
                    <a:pt x="6" y="10"/>
                    <a:pt x="2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4245BB08-D24C-4EC9-B4FD-C44ED6FD1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869"/>
              <a:ext cx="34" cy="34"/>
            </a:xfrm>
            <a:custGeom>
              <a:avLst/>
              <a:gdLst>
                <a:gd name="T0" fmla="*/ 4 w 17"/>
                <a:gd name="T1" fmla="*/ 5 h 17"/>
                <a:gd name="T2" fmla="*/ 13 w 17"/>
                <a:gd name="T3" fmla="*/ 12 h 17"/>
                <a:gd name="T4" fmla="*/ 4 w 17"/>
                <a:gd name="T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4" y="5"/>
                  </a:moveTo>
                  <a:cubicBezTo>
                    <a:pt x="8" y="0"/>
                    <a:pt x="17" y="7"/>
                    <a:pt x="13" y="12"/>
                  </a:cubicBezTo>
                  <a:cubicBezTo>
                    <a:pt x="9" y="17"/>
                    <a:pt x="0" y="11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6F4CDBC1-20C4-4DE6-8B20-2DBB1643E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" y="933"/>
              <a:ext cx="40" cy="31"/>
            </a:xfrm>
            <a:custGeom>
              <a:avLst/>
              <a:gdLst>
                <a:gd name="T0" fmla="*/ 1 w 20"/>
                <a:gd name="T1" fmla="*/ 0 h 15"/>
                <a:gd name="T2" fmla="*/ 20 w 20"/>
                <a:gd name="T3" fmla="*/ 14 h 15"/>
                <a:gd name="T4" fmla="*/ 0 w 20"/>
                <a:gd name="T5" fmla="*/ 15 h 15"/>
                <a:gd name="T6" fmla="*/ 1 w 2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5">
                  <a:moveTo>
                    <a:pt x="1" y="0"/>
                  </a:moveTo>
                  <a:cubicBezTo>
                    <a:pt x="9" y="3"/>
                    <a:pt x="16" y="7"/>
                    <a:pt x="20" y="14"/>
                  </a:cubicBezTo>
                  <a:cubicBezTo>
                    <a:pt x="13" y="14"/>
                    <a:pt x="7" y="14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E9748AA1-352C-4927-832B-3F3B6D3D8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" y="943"/>
              <a:ext cx="20" cy="23"/>
            </a:xfrm>
            <a:custGeom>
              <a:avLst/>
              <a:gdLst>
                <a:gd name="T0" fmla="*/ 2 w 10"/>
                <a:gd name="T1" fmla="*/ 2 h 11"/>
                <a:gd name="T2" fmla="*/ 8 w 10"/>
                <a:gd name="T3" fmla="*/ 9 h 11"/>
                <a:gd name="T4" fmla="*/ 2 w 10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2" y="2"/>
                  </a:moveTo>
                  <a:cubicBezTo>
                    <a:pt x="8" y="0"/>
                    <a:pt x="10" y="3"/>
                    <a:pt x="8" y="9"/>
                  </a:cubicBezTo>
                  <a:cubicBezTo>
                    <a:pt x="2" y="11"/>
                    <a:pt x="0" y="9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F33C120B-17EB-42FA-B282-C95E872DF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" y="956"/>
              <a:ext cx="38" cy="36"/>
            </a:xfrm>
            <a:custGeom>
              <a:avLst/>
              <a:gdLst>
                <a:gd name="T0" fmla="*/ 3 w 19"/>
                <a:gd name="T1" fmla="*/ 5 h 18"/>
                <a:gd name="T2" fmla="*/ 15 w 19"/>
                <a:gd name="T3" fmla="*/ 12 h 18"/>
                <a:gd name="T4" fmla="*/ 3 w 1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3" y="5"/>
                  </a:moveTo>
                  <a:cubicBezTo>
                    <a:pt x="7" y="0"/>
                    <a:pt x="19" y="5"/>
                    <a:pt x="15" y="12"/>
                  </a:cubicBezTo>
                  <a:cubicBezTo>
                    <a:pt x="11" y="18"/>
                    <a:pt x="0" y="12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467E79A-3EEE-4E11-AD0E-2375D0A7524D}"/>
              </a:ext>
            </a:extLst>
          </p:cNvPr>
          <p:cNvSpPr/>
          <p:nvPr/>
        </p:nvSpPr>
        <p:spPr>
          <a:xfrm>
            <a:off x="9382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19A6B6"/>
              </a:gs>
              <a:gs pos="88000">
                <a:srgbClr val="189EAC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0B4A5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>
            <a:extLst>
              <a:ext uri="{FF2B5EF4-FFF2-40B4-BE49-F238E27FC236}">
                <a16:creationId xmlns:a16="http://schemas.microsoft.com/office/drawing/2014/main" xmlns="" id="{F1F419AE-D702-432A-918B-1679AB61C57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37126" y="2571750"/>
            <a:ext cx="1861748" cy="1714500"/>
            <a:chOff x="-1" y="-6"/>
            <a:chExt cx="1100" cy="1013"/>
          </a:xfrm>
          <a:solidFill>
            <a:schemeClr val="tx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8F3C75A8-E8DC-4B73-812F-229C865EC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" y="-6"/>
              <a:ext cx="362" cy="417"/>
            </a:xfrm>
            <a:custGeom>
              <a:avLst/>
              <a:gdLst>
                <a:gd name="T0" fmla="*/ 0 w 180"/>
                <a:gd name="T1" fmla="*/ 16 h 207"/>
                <a:gd name="T2" fmla="*/ 63 w 180"/>
                <a:gd name="T3" fmla="*/ 7 h 207"/>
                <a:gd name="T4" fmla="*/ 105 w 180"/>
                <a:gd name="T5" fmla="*/ 42 h 207"/>
                <a:gd name="T6" fmla="*/ 168 w 180"/>
                <a:gd name="T7" fmla="*/ 154 h 207"/>
                <a:gd name="T8" fmla="*/ 180 w 180"/>
                <a:gd name="T9" fmla="*/ 153 h 207"/>
                <a:gd name="T10" fmla="*/ 164 w 180"/>
                <a:gd name="T11" fmla="*/ 207 h 207"/>
                <a:gd name="T12" fmla="*/ 109 w 180"/>
                <a:gd name="T13" fmla="*/ 194 h 207"/>
                <a:gd name="T14" fmla="*/ 114 w 180"/>
                <a:gd name="T15" fmla="*/ 183 h 207"/>
                <a:gd name="T16" fmla="*/ 57 w 180"/>
                <a:gd name="T17" fmla="*/ 81 h 207"/>
                <a:gd name="T18" fmla="*/ 31 w 180"/>
                <a:gd name="T19" fmla="*/ 40 h 207"/>
                <a:gd name="T20" fmla="*/ 0 w 180"/>
                <a:gd name="T21" fmla="*/ 1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207">
                  <a:moveTo>
                    <a:pt x="0" y="16"/>
                  </a:moveTo>
                  <a:cubicBezTo>
                    <a:pt x="20" y="7"/>
                    <a:pt x="42" y="0"/>
                    <a:pt x="63" y="7"/>
                  </a:cubicBezTo>
                  <a:cubicBezTo>
                    <a:pt x="81" y="12"/>
                    <a:pt x="96" y="26"/>
                    <a:pt x="105" y="42"/>
                  </a:cubicBezTo>
                  <a:cubicBezTo>
                    <a:pt x="126" y="80"/>
                    <a:pt x="146" y="118"/>
                    <a:pt x="168" y="154"/>
                  </a:cubicBezTo>
                  <a:cubicBezTo>
                    <a:pt x="172" y="154"/>
                    <a:pt x="176" y="154"/>
                    <a:pt x="180" y="153"/>
                  </a:cubicBezTo>
                  <a:cubicBezTo>
                    <a:pt x="175" y="171"/>
                    <a:pt x="170" y="190"/>
                    <a:pt x="164" y="207"/>
                  </a:cubicBezTo>
                  <a:cubicBezTo>
                    <a:pt x="145" y="204"/>
                    <a:pt x="127" y="198"/>
                    <a:pt x="109" y="194"/>
                  </a:cubicBezTo>
                  <a:cubicBezTo>
                    <a:pt x="111" y="190"/>
                    <a:pt x="112" y="187"/>
                    <a:pt x="114" y="183"/>
                  </a:cubicBezTo>
                  <a:cubicBezTo>
                    <a:pt x="95" y="149"/>
                    <a:pt x="75" y="116"/>
                    <a:pt x="57" y="81"/>
                  </a:cubicBezTo>
                  <a:cubicBezTo>
                    <a:pt x="49" y="67"/>
                    <a:pt x="42" y="52"/>
                    <a:pt x="31" y="40"/>
                  </a:cubicBezTo>
                  <a:cubicBezTo>
                    <a:pt x="22" y="30"/>
                    <a:pt x="11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1B7C90FE-AA5E-44B0-9353-67036AE50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" y="64"/>
              <a:ext cx="292" cy="405"/>
            </a:xfrm>
            <a:custGeom>
              <a:avLst/>
              <a:gdLst>
                <a:gd name="T0" fmla="*/ 98 w 145"/>
                <a:gd name="T1" fmla="*/ 0 h 201"/>
                <a:gd name="T2" fmla="*/ 145 w 145"/>
                <a:gd name="T3" fmla="*/ 32 h 201"/>
                <a:gd name="T4" fmla="*/ 85 w 145"/>
                <a:gd name="T5" fmla="*/ 140 h 201"/>
                <a:gd name="T6" fmla="*/ 49 w 145"/>
                <a:gd name="T7" fmla="*/ 201 h 201"/>
                <a:gd name="T8" fmla="*/ 0 w 145"/>
                <a:gd name="T9" fmla="*/ 172 h 201"/>
                <a:gd name="T10" fmla="*/ 9 w 145"/>
                <a:gd name="T11" fmla="*/ 152 h 201"/>
                <a:gd name="T12" fmla="*/ 98 w 145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01">
                  <a:moveTo>
                    <a:pt x="98" y="0"/>
                  </a:moveTo>
                  <a:cubicBezTo>
                    <a:pt x="117" y="4"/>
                    <a:pt x="134" y="16"/>
                    <a:pt x="145" y="32"/>
                  </a:cubicBezTo>
                  <a:cubicBezTo>
                    <a:pt x="127" y="69"/>
                    <a:pt x="105" y="104"/>
                    <a:pt x="85" y="140"/>
                  </a:cubicBezTo>
                  <a:cubicBezTo>
                    <a:pt x="73" y="160"/>
                    <a:pt x="62" y="182"/>
                    <a:pt x="49" y="201"/>
                  </a:cubicBezTo>
                  <a:cubicBezTo>
                    <a:pt x="32" y="192"/>
                    <a:pt x="16" y="182"/>
                    <a:pt x="0" y="172"/>
                  </a:cubicBezTo>
                  <a:cubicBezTo>
                    <a:pt x="3" y="165"/>
                    <a:pt x="6" y="158"/>
                    <a:pt x="9" y="152"/>
                  </a:cubicBezTo>
                  <a:cubicBezTo>
                    <a:pt x="39" y="102"/>
                    <a:pt x="68" y="51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7FB167E2-645A-4C0A-A577-0D551D24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" y="429"/>
              <a:ext cx="302" cy="403"/>
            </a:xfrm>
            <a:custGeom>
              <a:avLst/>
              <a:gdLst>
                <a:gd name="T0" fmla="*/ 0 w 150"/>
                <a:gd name="T1" fmla="*/ 32 h 200"/>
                <a:gd name="T2" fmla="*/ 51 w 150"/>
                <a:gd name="T3" fmla="*/ 0 h 200"/>
                <a:gd name="T4" fmla="*/ 143 w 150"/>
                <a:gd name="T5" fmla="*/ 159 h 200"/>
                <a:gd name="T6" fmla="*/ 149 w 150"/>
                <a:gd name="T7" fmla="*/ 174 h 200"/>
                <a:gd name="T8" fmla="*/ 97 w 150"/>
                <a:gd name="T9" fmla="*/ 198 h 200"/>
                <a:gd name="T10" fmla="*/ 0 w 150"/>
                <a:gd name="T11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200">
                  <a:moveTo>
                    <a:pt x="0" y="32"/>
                  </a:moveTo>
                  <a:cubicBezTo>
                    <a:pt x="17" y="21"/>
                    <a:pt x="34" y="10"/>
                    <a:pt x="51" y="0"/>
                  </a:cubicBezTo>
                  <a:cubicBezTo>
                    <a:pt x="83" y="53"/>
                    <a:pt x="112" y="107"/>
                    <a:pt x="143" y="159"/>
                  </a:cubicBezTo>
                  <a:cubicBezTo>
                    <a:pt x="146" y="164"/>
                    <a:pt x="150" y="168"/>
                    <a:pt x="149" y="174"/>
                  </a:cubicBezTo>
                  <a:cubicBezTo>
                    <a:pt x="137" y="190"/>
                    <a:pt x="117" y="200"/>
                    <a:pt x="97" y="198"/>
                  </a:cubicBezTo>
                  <a:cubicBezTo>
                    <a:pt x="64" y="143"/>
                    <a:pt x="32" y="87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7B04CACE-2F25-4CD1-B876-50A2A2FB9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87"/>
              <a:ext cx="283" cy="482"/>
            </a:xfrm>
            <a:custGeom>
              <a:avLst/>
              <a:gdLst>
                <a:gd name="T0" fmla="*/ 73 w 141"/>
                <a:gd name="T1" fmla="*/ 14 h 239"/>
                <a:gd name="T2" fmla="*/ 127 w 141"/>
                <a:gd name="T3" fmla="*/ 0 h 239"/>
                <a:gd name="T4" fmla="*/ 141 w 141"/>
                <a:gd name="T5" fmla="*/ 54 h 239"/>
                <a:gd name="T6" fmla="*/ 125 w 141"/>
                <a:gd name="T7" fmla="*/ 64 h 239"/>
                <a:gd name="T8" fmla="*/ 69 w 141"/>
                <a:gd name="T9" fmla="*/ 160 h 239"/>
                <a:gd name="T10" fmla="*/ 47 w 141"/>
                <a:gd name="T11" fmla="*/ 201 h 239"/>
                <a:gd name="T12" fmla="*/ 43 w 141"/>
                <a:gd name="T13" fmla="*/ 239 h 239"/>
                <a:gd name="T14" fmla="*/ 3 w 141"/>
                <a:gd name="T15" fmla="*/ 186 h 239"/>
                <a:gd name="T16" fmla="*/ 18 w 141"/>
                <a:gd name="T17" fmla="*/ 125 h 239"/>
                <a:gd name="T18" fmla="*/ 78 w 141"/>
                <a:gd name="T19" fmla="*/ 25 h 239"/>
                <a:gd name="T20" fmla="*/ 73 w 141"/>
                <a:gd name="T21" fmla="*/ 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239">
                  <a:moveTo>
                    <a:pt x="73" y="14"/>
                  </a:moveTo>
                  <a:cubicBezTo>
                    <a:pt x="91" y="9"/>
                    <a:pt x="109" y="4"/>
                    <a:pt x="127" y="0"/>
                  </a:cubicBezTo>
                  <a:cubicBezTo>
                    <a:pt x="133" y="18"/>
                    <a:pt x="136" y="36"/>
                    <a:pt x="141" y="54"/>
                  </a:cubicBezTo>
                  <a:cubicBezTo>
                    <a:pt x="135" y="57"/>
                    <a:pt x="128" y="58"/>
                    <a:pt x="125" y="64"/>
                  </a:cubicBezTo>
                  <a:cubicBezTo>
                    <a:pt x="106" y="96"/>
                    <a:pt x="88" y="128"/>
                    <a:pt x="69" y="160"/>
                  </a:cubicBezTo>
                  <a:cubicBezTo>
                    <a:pt x="62" y="174"/>
                    <a:pt x="51" y="186"/>
                    <a:pt x="47" y="201"/>
                  </a:cubicBezTo>
                  <a:cubicBezTo>
                    <a:pt x="43" y="214"/>
                    <a:pt x="44" y="226"/>
                    <a:pt x="43" y="239"/>
                  </a:cubicBezTo>
                  <a:cubicBezTo>
                    <a:pt x="22" y="229"/>
                    <a:pt x="6" y="209"/>
                    <a:pt x="3" y="186"/>
                  </a:cubicBezTo>
                  <a:cubicBezTo>
                    <a:pt x="0" y="165"/>
                    <a:pt x="7" y="143"/>
                    <a:pt x="18" y="125"/>
                  </a:cubicBezTo>
                  <a:cubicBezTo>
                    <a:pt x="38" y="91"/>
                    <a:pt x="58" y="58"/>
                    <a:pt x="78" y="25"/>
                  </a:cubicBezTo>
                  <a:cubicBezTo>
                    <a:pt x="76" y="21"/>
                    <a:pt x="75" y="18"/>
                    <a:pt x="7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C6716A46-B89E-41F5-B5DE-7B00999A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" y="824"/>
              <a:ext cx="501" cy="183"/>
            </a:xfrm>
            <a:custGeom>
              <a:avLst/>
              <a:gdLst>
                <a:gd name="T0" fmla="*/ 205 w 249"/>
                <a:gd name="T1" fmla="*/ 20 h 91"/>
                <a:gd name="T2" fmla="*/ 249 w 249"/>
                <a:gd name="T3" fmla="*/ 0 h 91"/>
                <a:gd name="T4" fmla="*/ 226 w 249"/>
                <a:gd name="T5" fmla="*/ 64 h 91"/>
                <a:gd name="T6" fmla="*/ 165 w 249"/>
                <a:gd name="T7" fmla="*/ 83 h 91"/>
                <a:gd name="T8" fmla="*/ 43 w 249"/>
                <a:gd name="T9" fmla="*/ 80 h 91"/>
                <a:gd name="T10" fmla="*/ 39 w 249"/>
                <a:gd name="T11" fmla="*/ 91 h 91"/>
                <a:gd name="T12" fmla="*/ 0 w 249"/>
                <a:gd name="T13" fmla="*/ 48 h 91"/>
                <a:gd name="T14" fmla="*/ 39 w 249"/>
                <a:gd name="T15" fmla="*/ 11 h 91"/>
                <a:gd name="T16" fmla="*/ 46 w 249"/>
                <a:gd name="T17" fmla="*/ 19 h 91"/>
                <a:gd name="T18" fmla="*/ 205 w 249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91">
                  <a:moveTo>
                    <a:pt x="205" y="20"/>
                  </a:moveTo>
                  <a:cubicBezTo>
                    <a:pt x="222" y="20"/>
                    <a:pt x="236" y="10"/>
                    <a:pt x="249" y="0"/>
                  </a:cubicBezTo>
                  <a:cubicBezTo>
                    <a:pt x="248" y="23"/>
                    <a:pt x="244" y="48"/>
                    <a:pt x="226" y="64"/>
                  </a:cubicBezTo>
                  <a:cubicBezTo>
                    <a:pt x="210" y="80"/>
                    <a:pt x="187" y="84"/>
                    <a:pt x="165" y="83"/>
                  </a:cubicBezTo>
                  <a:cubicBezTo>
                    <a:pt x="124" y="82"/>
                    <a:pt x="83" y="81"/>
                    <a:pt x="43" y="80"/>
                  </a:cubicBezTo>
                  <a:cubicBezTo>
                    <a:pt x="42" y="83"/>
                    <a:pt x="40" y="88"/>
                    <a:pt x="39" y="91"/>
                  </a:cubicBezTo>
                  <a:cubicBezTo>
                    <a:pt x="26" y="77"/>
                    <a:pt x="11" y="64"/>
                    <a:pt x="0" y="48"/>
                  </a:cubicBezTo>
                  <a:cubicBezTo>
                    <a:pt x="13" y="36"/>
                    <a:pt x="25" y="22"/>
                    <a:pt x="39" y="11"/>
                  </a:cubicBezTo>
                  <a:cubicBezTo>
                    <a:pt x="41" y="13"/>
                    <a:pt x="44" y="17"/>
                    <a:pt x="46" y="19"/>
                  </a:cubicBezTo>
                  <a:cubicBezTo>
                    <a:pt x="99" y="19"/>
                    <a:pt x="152" y="19"/>
                    <a:pt x="20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xmlns="" id="{E699063E-F8EA-43B6-842A-8903F1365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" y="862"/>
              <a:ext cx="412" cy="123"/>
            </a:xfrm>
            <a:custGeom>
              <a:avLst/>
              <a:gdLst>
                <a:gd name="T0" fmla="*/ 11 w 205"/>
                <a:gd name="T1" fmla="*/ 1 h 61"/>
                <a:gd name="T2" fmla="*/ 205 w 205"/>
                <a:gd name="T3" fmla="*/ 1 h 61"/>
                <a:gd name="T4" fmla="*/ 205 w 205"/>
                <a:gd name="T5" fmla="*/ 60 h 61"/>
                <a:gd name="T6" fmla="*/ 6 w 205"/>
                <a:gd name="T7" fmla="*/ 61 h 61"/>
                <a:gd name="T8" fmla="*/ 11 w 205"/>
                <a:gd name="T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1">
                  <a:moveTo>
                    <a:pt x="11" y="1"/>
                  </a:moveTo>
                  <a:cubicBezTo>
                    <a:pt x="76" y="0"/>
                    <a:pt x="141" y="0"/>
                    <a:pt x="205" y="1"/>
                  </a:cubicBezTo>
                  <a:cubicBezTo>
                    <a:pt x="205" y="21"/>
                    <a:pt x="205" y="41"/>
                    <a:pt x="205" y="60"/>
                  </a:cubicBezTo>
                  <a:cubicBezTo>
                    <a:pt x="139" y="61"/>
                    <a:pt x="72" y="61"/>
                    <a:pt x="6" y="61"/>
                  </a:cubicBezTo>
                  <a:cubicBezTo>
                    <a:pt x="0" y="41"/>
                    <a:pt x="2" y="19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516391B-17F7-4825-BACE-0DD0BF227F08}"/>
              </a:ext>
            </a:extLst>
          </p:cNvPr>
          <p:cNvSpPr txBox="1"/>
          <p:nvPr/>
        </p:nvSpPr>
        <p:spPr>
          <a:xfrm>
            <a:off x="1006474" y="768042"/>
            <a:ext cx="4962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Arial Black" panose="020B0A04020102020204" pitchFamily="34" charset="0"/>
              </a:rPr>
              <a:t>DESIGNED BY XIAO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506B0D1-7569-48E1-BC9B-50D779E602BE}"/>
              </a:ext>
            </a:extLst>
          </p:cNvPr>
          <p:cNvSpPr txBox="1"/>
          <p:nvPr/>
        </p:nvSpPr>
        <p:spPr>
          <a:xfrm>
            <a:off x="6929438" y="6334780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34112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27F368A-7870-43BE-AA2C-B0C53B19357F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FD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B27B1C3-577E-4A2A-9ED8-176FACD77C07}"/>
              </a:ext>
            </a:extLst>
          </p:cNvPr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FF4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8E42135-FDF7-4AAE-ACE1-9A345AD5CF64}"/>
              </a:ext>
            </a:extLst>
          </p:cNvPr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CF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7D2314C-4033-47CC-94FA-6E8D763E6224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19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3B45CBC-4408-4303-ACD7-389176629F0B}"/>
              </a:ext>
            </a:extLst>
          </p:cNvPr>
          <p:cNvSpPr/>
          <p:nvPr/>
        </p:nvSpPr>
        <p:spPr>
          <a:xfrm>
            <a:off x="238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FED102"/>
              </a:gs>
              <a:gs pos="88000">
                <a:srgbClr val="FCBB0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F78B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9">
            <a:extLst>
              <a:ext uri="{FF2B5EF4-FFF2-40B4-BE49-F238E27FC236}">
                <a16:creationId xmlns:a16="http://schemas.microsoft.com/office/drawing/2014/main" xmlns="" id="{AE2BE90F-8E91-403D-836B-6048095BE9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5163" y="2461419"/>
            <a:ext cx="1717675" cy="1935163"/>
            <a:chOff x="-4" y="-6"/>
            <a:chExt cx="1082" cy="1219"/>
          </a:xfrm>
          <a:solidFill>
            <a:schemeClr val="tx1"/>
          </a:solidFill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xmlns="" id="{89806619-475C-4D3D-9840-17BEF6587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" y="-6"/>
              <a:ext cx="608" cy="738"/>
            </a:xfrm>
            <a:custGeom>
              <a:avLst/>
              <a:gdLst>
                <a:gd name="T0" fmla="*/ 0 w 302"/>
                <a:gd name="T1" fmla="*/ 14 h 367"/>
                <a:gd name="T2" fmla="*/ 36 w 302"/>
                <a:gd name="T3" fmla="*/ 4 h 367"/>
                <a:gd name="T4" fmla="*/ 125 w 302"/>
                <a:gd name="T5" fmla="*/ 33 h 367"/>
                <a:gd name="T6" fmla="*/ 161 w 302"/>
                <a:gd name="T7" fmla="*/ 83 h 367"/>
                <a:gd name="T8" fmla="*/ 238 w 302"/>
                <a:gd name="T9" fmla="*/ 214 h 367"/>
                <a:gd name="T10" fmla="*/ 293 w 302"/>
                <a:gd name="T11" fmla="*/ 301 h 367"/>
                <a:gd name="T12" fmla="*/ 302 w 302"/>
                <a:gd name="T13" fmla="*/ 326 h 367"/>
                <a:gd name="T14" fmla="*/ 247 w 302"/>
                <a:gd name="T15" fmla="*/ 367 h 367"/>
                <a:gd name="T16" fmla="*/ 213 w 302"/>
                <a:gd name="T17" fmla="*/ 312 h 367"/>
                <a:gd name="T18" fmla="*/ 102 w 302"/>
                <a:gd name="T19" fmla="*/ 124 h 367"/>
                <a:gd name="T20" fmla="*/ 42 w 302"/>
                <a:gd name="T21" fmla="*/ 45 h 367"/>
                <a:gd name="T22" fmla="*/ 0 w 302"/>
                <a:gd name="T23" fmla="*/ 1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367">
                  <a:moveTo>
                    <a:pt x="0" y="14"/>
                  </a:moveTo>
                  <a:cubicBezTo>
                    <a:pt x="12" y="12"/>
                    <a:pt x="24" y="7"/>
                    <a:pt x="36" y="4"/>
                  </a:cubicBezTo>
                  <a:cubicBezTo>
                    <a:pt x="68" y="0"/>
                    <a:pt x="101" y="12"/>
                    <a:pt x="125" y="33"/>
                  </a:cubicBezTo>
                  <a:cubicBezTo>
                    <a:pt x="139" y="48"/>
                    <a:pt x="151" y="65"/>
                    <a:pt x="161" y="83"/>
                  </a:cubicBezTo>
                  <a:cubicBezTo>
                    <a:pt x="185" y="128"/>
                    <a:pt x="213" y="170"/>
                    <a:pt x="238" y="214"/>
                  </a:cubicBezTo>
                  <a:cubicBezTo>
                    <a:pt x="255" y="244"/>
                    <a:pt x="276" y="271"/>
                    <a:pt x="293" y="301"/>
                  </a:cubicBezTo>
                  <a:cubicBezTo>
                    <a:pt x="297" y="309"/>
                    <a:pt x="302" y="317"/>
                    <a:pt x="302" y="326"/>
                  </a:cubicBezTo>
                  <a:cubicBezTo>
                    <a:pt x="291" y="347"/>
                    <a:pt x="270" y="360"/>
                    <a:pt x="247" y="367"/>
                  </a:cubicBezTo>
                  <a:cubicBezTo>
                    <a:pt x="234" y="350"/>
                    <a:pt x="225" y="330"/>
                    <a:pt x="213" y="312"/>
                  </a:cubicBezTo>
                  <a:cubicBezTo>
                    <a:pt x="175" y="250"/>
                    <a:pt x="139" y="187"/>
                    <a:pt x="102" y="124"/>
                  </a:cubicBezTo>
                  <a:cubicBezTo>
                    <a:pt x="85" y="95"/>
                    <a:pt x="67" y="66"/>
                    <a:pt x="42" y="45"/>
                  </a:cubicBezTo>
                  <a:cubicBezTo>
                    <a:pt x="28" y="34"/>
                    <a:pt x="15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xmlns="" id="{A80CFDE8-19EA-44AA-B935-7F0579706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" y="63"/>
              <a:ext cx="499" cy="776"/>
            </a:xfrm>
            <a:custGeom>
              <a:avLst/>
              <a:gdLst>
                <a:gd name="T0" fmla="*/ 179 w 248"/>
                <a:gd name="T1" fmla="*/ 22 h 386"/>
                <a:gd name="T2" fmla="*/ 197 w 248"/>
                <a:gd name="T3" fmla="*/ 0 h 386"/>
                <a:gd name="T4" fmla="*/ 248 w 248"/>
                <a:gd name="T5" fmla="*/ 40 h 386"/>
                <a:gd name="T6" fmla="*/ 122 w 248"/>
                <a:gd name="T7" fmla="*/ 252 h 386"/>
                <a:gd name="T8" fmla="*/ 45 w 248"/>
                <a:gd name="T9" fmla="*/ 360 h 386"/>
                <a:gd name="T10" fmla="*/ 12 w 248"/>
                <a:gd name="T11" fmla="*/ 386 h 386"/>
                <a:gd name="T12" fmla="*/ 13 w 248"/>
                <a:gd name="T13" fmla="*/ 296 h 386"/>
                <a:gd name="T14" fmla="*/ 48 w 248"/>
                <a:gd name="T15" fmla="*/ 236 h 386"/>
                <a:gd name="T16" fmla="*/ 179 w 248"/>
                <a:gd name="T17" fmla="*/ 2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86">
                  <a:moveTo>
                    <a:pt x="179" y="22"/>
                  </a:moveTo>
                  <a:cubicBezTo>
                    <a:pt x="184" y="14"/>
                    <a:pt x="190" y="7"/>
                    <a:pt x="197" y="0"/>
                  </a:cubicBezTo>
                  <a:cubicBezTo>
                    <a:pt x="218" y="8"/>
                    <a:pt x="235" y="22"/>
                    <a:pt x="248" y="40"/>
                  </a:cubicBezTo>
                  <a:cubicBezTo>
                    <a:pt x="208" y="112"/>
                    <a:pt x="164" y="181"/>
                    <a:pt x="122" y="252"/>
                  </a:cubicBezTo>
                  <a:cubicBezTo>
                    <a:pt x="98" y="289"/>
                    <a:pt x="81" y="332"/>
                    <a:pt x="45" y="360"/>
                  </a:cubicBezTo>
                  <a:cubicBezTo>
                    <a:pt x="34" y="368"/>
                    <a:pt x="25" y="379"/>
                    <a:pt x="12" y="386"/>
                  </a:cubicBezTo>
                  <a:cubicBezTo>
                    <a:pt x="0" y="358"/>
                    <a:pt x="0" y="324"/>
                    <a:pt x="13" y="296"/>
                  </a:cubicBezTo>
                  <a:cubicBezTo>
                    <a:pt x="21" y="274"/>
                    <a:pt x="36" y="256"/>
                    <a:pt x="48" y="236"/>
                  </a:cubicBezTo>
                  <a:cubicBezTo>
                    <a:pt x="92" y="164"/>
                    <a:pt x="137" y="94"/>
                    <a:pt x="17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xmlns="" id="{C786A36B-2F62-4C70-BDAE-468128D6D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" y="712"/>
              <a:ext cx="471" cy="499"/>
            </a:xfrm>
            <a:custGeom>
              <a:avLst/>
              <a:gdLst>
                <a:gd name="T0" fmla="*/ 167 w 234"/>
                <a:gd name="T1" fmla="*/ 45 h 248"/>
                <a:gd name="T2" fmla="*/ 232 w 234"/>
                <a:gd name="T3" fmla="*/ 0 h 248"/>
                <a:gd name="T4" fmla="*/ 203 w 234"/>
                <a:gd name="T5" fmla="*/ 95 h 248"/>
                <a:gd name="T6" fmla="*/ 76 w 234"/>
                <a:gd name="T7" fmla="*/ 119 h 248"/>
                <a:gd name="T8" fmla="*/ 76 w 234"/>
                <a:gd name="T9" fmla="*/ 171 h 248"/>
                <a:gd name="T10" fmla="*/ 105 w 234"/>
                <a:gd name="T11" fmla="*/ 173 h 248"/>
                <a:gd name="T12" fmla="*/ 68 w 234"/>
                <a:gd name="T13" fmla="*/ 203 h 248"/>
                <a:gd name="T14" fmla="*/ 2 w 234"/>
                <a:gd name="T15" fmla="*/ 248 h 248"/>
                <a:gd name="T16" fmla="*/ 1 w 234"/>
                <a:gd name="T17" fmla="*/ 221 h 248"/>
                <a:gd name="T18" fmla="*/ 0 w 234"/>
                <a:gd name="T19" fmla="*/ 52 h 248"/>
                <a:gd name="T20" fmla="*/ 167 w 234"/>
                <a:gd name="T21" fmla="*/ 4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248">
                  <a:moveTo>
                    <a:pt x="167" y="45"/>
                  </a:moveTo>
                  <a:cubicBezTo>
                    <a:pt x="194" y="39"/>
                    <a:pt x="209" y="12"/>
                    <a:pt x="232" y="0"/>
                  </a:cubicBezTo>
                  <a:cubicBezTo>
                    <a:pt x="234" y="33"/>
                    <a:pt x="233" y="74"/>
                    <a:pt x="203" y="95"/>
                  </a:cubicBezTo>
                  <a:cubicBezTo>
                    <a:pt x="167" y="122"/>
                    <a:pt x="119" y="118"/>
                    <a:pt x="76" y="119"/>
                  </a:cubicBezTo>
                  <a:cubicBezTo>
                    <a:pt x="76" y="136"/>
                    <a:pt x="76" y="153"/>
                    <a:pt x="76" y="171"/>
                  </a:cubicBezTo>
                  <a:cubicBezTo>
                    <a:pt x="86" y="171"/>
                    <a:pt x="95" y="172"/>
                    <a:pt x="105" y="173"/>
                  </a:cubicBezTo>
                  <a:cubicBezTo>
                    <a:pt x="96" y="187"/>
                    <a:pt x="81" y="194"/>
                    <a:pt x="68" y="203"/>
                  </a:cubicBezTo>
                  <a:cubicBezTo>
                    <a:pt x="46" y="218"/>
                    <a:pt x="25" y="234"/>
                    <a:pt x="2" y="248"/>
                  </a:cubicBezTo>
                  <a:cubicBezTo>
                    <a:pt x="1" y="239"/>
                    <a:pt x="1" y="230"/>
                    <a:pt x="1" y="221"/>
                  </a:cubicBezTo>
                  <a:cubicBezTo>
                    <a:pt x="1" y="165"/>
                    <a:pt x="0" y="108"/>
                    <a:pt x="0" y="52"/>
                  </a:cubicBezTo>
                  <a:cubicBezTo>
                    <a:pt x="56" y="51"/>
                    <a:pt x="112" y="56"/>
                    <a:pt x="16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BBB41D0A-B542-40A0-A798-645A9841B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801"/>
              <a:ext cx="425" cy="412"/>
            </a:xfrm>
            <a:custGeom>
              <a:avLst/>
              <a:gdLst>
                <a:gd name="T0" fmla="*/ 42 w 211"/>
                <a:gd name="T1" fmla="*/ 3 h 205"/>
                <a:gd name="T2" fmla="*/ 71 w 211"/>
                <a:gd name="T3" fmla="*/ 8 h 205"/>
                <a:gd name="T4" fmla="*/ 206 w 211"/>
                <a:gd name="T5" fmla="*/ 6 h 205"/>
                <a:gd name="T6" fmla="*/ 207 w 211"/>
                <a:gd name="T7" fmla="*/ 109 h 205"/>
                <a:gd name="T8" fmla="*/ 207 w 211"/>
                <a:gd name="T9" fmla="*/ 205 h 205"/>
                <a:gd name="T10" fmla="*/ 137 w 211"/>
                <a:gd name="T11" fmla="*/ 156 h 205"/>
                <a:gd name="T12" fmla="*/ 99 w 211"/>
                <a:gd name="T13" fmla="*/ 126 h 205"/>
                <a:gd name="T14" fmla="*/ 137 w 211"/>
                <a:gd name="T15" fmla="*/ 124 h 205"/>
                <a:gd name="T16" fmla="*/ 135 w 211"/>
                <a:gd name="T17" fmla="*/ 78 h 205"/>
                <a:gd name="T18" fmla="*/ 0 w 211"/>
                <a:gd name="T19" fmla="*/ 45 h 205"/>
                <a:gd name="T20" fmla="*/ 42 w 211"/>
                <a:gd name="T21" fmla="*/ 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5">
                  <a:moveTo>
                    <a:pt x="42" y="3"/>
                  </a:moveTo>
                  <a:cubicBezTo>
                    <a:pt x="52" y="0"/>
                    <a:pt x="61" y="7"/>
                    <a:pt x="71" y="8"/>
                  </a:cubicBezTo>
                  <a:cubicBezTo>
                    <a:pt x="116" y="13"/>
                    <a:pt x="161" y="10"/>
                    <a:pt x="206" y="6"/>
                  </a:cubicBezTo>
                  <a:cubicBezTo>
                    <a:pt x="207" y="40"/>
                    <a:pt x="207" y="75"/>
                    <a:pt x="207" y="109"/>
                  </a:cubicBezTo>
                  <a:cubicBezTo>
                    <a:pt x="208" y="141"/>
                    <a:pt x="211" y="173"/>
                    <a:pt x="207" y="205"/>
                  </a:cubicBezTo>
                  <a:cubicBezTo>
                    <a:pt x="183" y="190"/>
                    <a:pt x="160" y="172"/>
                    <a:pt x="137" y="156"/>
                  </a:cubicBezTo>
                  <a:cubicBezTo>
                    <a:pt x="124" y="146"/>
                    <a:pt x="109" y="139"/>
                    <a:pt x="99" y="126"/>
                  </a:cubicBezTo>
                  <a:cubicBezTo>
                    <a:pt x="111" y="123"/>
                    <a:pt x="124" y="123"/>
                    <a:pt x="137" y="124"/>
                  </a:cubicBezTo>
                  <a:cubicBezTo>
                    <a:pt x="138" y="108"/>
                    <a:pt x="135" y="93"/>
                    <a:pt x="135" y="78"/>
                  </a:cubicBezTo>
                  <a:cubicBezTo>
                    <a:pt x="89" y="78"/>
                    <a:pt x="35" y="81"/>
                    <a:pt x="0" y="45"/>
                  </a:cubicBezTo>
                  <a:cubicBezTo>
                    <a:pt x="14" y="31"/>
                    <a:pt x="27" y="16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90A6224-E385-45D7-ADD4-C3597D33E0F0}"/>
              </a:ext>
            </a:extLst>
          </p:cNvPr>
          <p:cNvSpPr/>
          <p:nvPr/>
        </p:nvSpPr>
        <p:spPr>
          <a:xfrm>
            <a:off x="3286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FC4A62"/>
              </a:gs>
              <a:gs pos="88000">
                <a:srgbClr val="FB335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76001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1BB47406-D34E-4423-83B2-FEFE2CF4B2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98180" y="2460600"/>
            <a:ext cx="1547641" cy="1936800"/>
          </a:xfrm>
          <a:custGeom>
            <a:avLst/>
            <a:gdLst>
              <a:gd name="T0" fmla="*/ 80 w 341"/>
              <a:gd name="T1" fmla="*/ 43 h 427"/>
              <a:gd name="T2" fmla="*/ 219 w 341"/>
              <a:gd name="T3" fmla="*/ 1 h 427"/>
              <a:gd name="T4" fmla="*/ 341 w 341"/>
              <a:gd name="T5" fmla="*/ 34 h 427"/>
              <a:gd name="T6" fmla="*/ 64 w 341"/>
              <a:gd name="T7" fmla="*/ 116 h 427"/>
              <a:gd name="T8" fmla="*/ 37 w 341"/>
              <a:gd name="T9" fmla="*/ 108 h 427"/>
              <a:gd name="T10" fmla="*/ 42 w 341"/>
              <a:gd name="T11" fmla="*/ 153 h 427"/>
              <a:gd name="T12" fmla="*/ 63 w 341"/>
              <a:gd name="T13" fmla="*/ 192 h 427"/>
              <a:gd name="T14" fmla="*/ 72 w 341"/>
              <a:gd name="T15" fmla="*/ 246 h 427"/>
              <a:gd name="T16" fmla="*/ 111 w 341"/>
              <a:gd name="T17" fmla="*/ 283 h 427"/>
              <a:gd name="T18" fmla="*/ 192 w 341"/>
              <a:gd name="T19" fmla="*/ 200 h 427"/>
              <a:gd name="T20" fmla="*/ 218 w 341"/>
              <a:gd name="T21" fmla="*/ 227 h 427"/>
              <a:gd name="T22" fmla="*/ 143 w 341"/>
              <a:gd name="T23" fmla="*/ 307 h 427"/>
              <a:gd name="T24" fmla="*/ 152 w 341"/>
              <a:gd name="T25" fmla="*/ 330 h 427"/>
              <a:gd name="T26" fmla="*/ 217 w 341"/>
              <a:gd name="T27" fmla="*/ 400 h 427"/>
              <a:gd name="T28" fmla="*/ 195 w 341"/>
              <a:gd name="T29" fmla="*/ 427 h 427"/>
              <a:gd name="T30" fmla="*/ 130 w 341"/>
              <a:gd name="T31" fmla="*/ 364 h 427"/>
              <a:gd name="T32" fmla="*/ 127 w 341"/>
              <a:gd name="T33" fmla="*/ 385 h 427"/>
              <a:gd name="T34" fmla="*/ 104 w 341"/>
              <a:gd name="T35" fmla="*/ 346 h 427"/>
              <a:gd name="T36" fmla="*/ 43 w 341"/>
              <a:gd name="T37" fmla="*/ 411 h 427"/>
              <a:gd name="T38" fmla="*/ 24 w 341"/>
              <a:gd name="T39" fmla="*/ 426 h 427"/>
              <a:gd name="T40" fmla="*/ 0 w 341"/>
              <a:gd name="T41" fmla="*/ 400 h 427"/>
              <a:gd name="T42" fmla="*/ 38 w 341"/>
              <a:gd name="T43" fmla="*/ 358 h 427"/>
              <a:gd name="T44" fmla="*/ 32 w 341"/>
              <a:gd name="T45" fmla="*/ 317 h 427"/>
              <a:gd name="T46" fmla="*/ 0 w 341"/>
              <a:gd name="T47" fmla="*/ 343 h 427"/>
              <a:gd name="T48" fmla="*/ 29 w 341"/>
              <a:gd name="T49" fmla="*/ 260 h 427"/>
              <a:gd name="T50" fmla="*/ 0 w 341"/>
              <a:gd name="T51" fmla="*/ 224 h 427"/>
              <a:gd name="T52" fmla="*/ 34 w 341"/>
              <a:gd name="T53" fmla="*/ 195 h 427"/>
              <a:gd name="T54" fmla="*/ 17 w 341"/>
              <a:gd name="T55" fmla="*/ 143 h 427"/>
              <a:gd name="T56" fmla="*/ 18 w 341"/>
              <a:gd name="T57" fmla="*/ 41 h 427"/>
              <a:gd name="T58" fmla="*/ 50 w 341"/>
              <a:gd name="T59" fmla="*/ 66 h 427"/>
              <a:gd name="T60" fmla="*/ 80 w 341"/>
              <a:gd name="T61" fmla="*/ 43 h 427"/>
              <a:gd name="T62" fmla="*/ 54 w 341"/>
              <a:gd name="T63" fmla="*/ 340 h 427"/>
              <a:gd name="T64" fmla="*/ 78 w 341"/>
              <a:gd name="T65" fmla="*/ 315 h 427"/>
              <a:gd name="T66" fmla="*/ 58 w 341"/>
              <a:gd name="T67" fmla="*/ 290 h 427"/>
              <a:gd name="T68" fmla="*/ 54 w 341"/>
              <a:gd name="T69" fmla="*/ 34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1" h="427">
                <a:moveTo>
                  <a:pt x="80" y="43"/>
                </a:moveTo>
                <a:cubicBezTo>
                  <a:pt x="119" y="13"/>
                  <a:pt x="170" y="1"/>
                  <a:pt x="219" y="1"/>
                </a:cubicBezTo>
                <a:cubicBezTo>
                  <a:pt x="262" y="0"/>
                  <a:pt x="305" y="10"/>
                  <a:pt x="341" y="34"/>
                </a:cubicBezTo>
                <a:cubicBezTo>
                  <a:pt x="284" y="123"/>
                  <a:pt x="160" y="156"/>
                  <a:pt x="64" y="116"/>
                </a:cubicBezTo>
                <a:cubicBezTo>
                  <a:pt x="55" y="113"/>
                  <a:pt x="46" y="110"/>
                  <a:pt x="37" y="108"/>
                </a:cubicBezTo>
                <a:cubicBezTo>
                  <a:pt x="39" y="123"/>
                  <a:pt x="40" y="138"/>
                  <a:pt x="42" y="153"/>
                </a:cubicBezTo>
                <a:cubicBezTo>
                  <a:pt x="46" y="168"/>
                  <a:pt x="57" y="179"/>
                  <a:pt x="63" y="192"/>
                </a:cubicBezTo>
                <a:cubicBezTo>
                  <a:pt x="70" y="209"/>
                  <a:pt x="58" y="232"/>
                  <a:pt x="72" y="246"/>
                </a:cubicBezTo>
                <a:cubicBezTo>
                  <a:pt x="83" y="260"/>
                  <a:pt x="97" y="272"/>
                  <a:pt x="111" y="283"/>
                </a:cubicBezTo>
                <a:cubicBezTo>
                  <a:pt x="138" y="256"/>
                  <a:pt x="162" y="226"/>
                  <a:pt x="192" y="200"/>
                </a:cubicBezTo>
                <a:cubicBezTo>
                  <a:pt x="204" y="204"/>
                  <a:pt x="213" y="215"/>
                  <a:pt x="218" y="227"/>
                </a:cubicBezTo>
                <a:cubicBezTo>
                  <a:pt x="195" y="255"/>
                  <a:pt x="166" y="278"/>
                  <a:pt x="143" y="307"/>
                </a:cubicBezTo>
                <a:cubicBezTo>
                  <a:pt x="136" y="316"/>
                  <a:pt x="148" y="323"/>
                  <a:pt x="152" y="330"/>
                </a:cubicBezTo>
                <a:cubicBezTo>
                  <a:pt x="173" y="354"/>
                  <a:pt x="198" y="374"/>
                  <a:pt x="217" y="400"/>
                </a:cubicBezTo>
                <a:cubicBezTo>
                  <a:pt x="214" y="411"/>
                  <a:pt x="202" y="418"/>
                  <a:pt x="195" y="427"/>
                </a:cubicBezTo>
                <a:cubicBezTo>
                  <a:pt x="173" y="406"/>
                  <a:pt x="153" y="383"/>
                  <a:pt x="130" y="364"/>
                </a:cubicBezTo>
                <a:cubicBezTo>
                  <a:pt x="129" y="371"/>
                  <a:pt x="128" y="378"/>
                  <a:pt x="127" y="385"/>
                </a:cubicBezTo>
                <a:cubicBezTo>
                  <a:pt x="114" y="376"/>
                  <a:pt x="110" y="360"/>
                  <a:pt x="104" y="346"/>
                </a:cubicBezTo>
                <a:cubicBezTo>
                  <a:pt x="83" y="367"/>
                  <a:pt x="63" y="389"/>
                  <a:pt x="43" y="411"/>
                </a:cubicBezTo>
                <a:cubicBezTo>
                  <a:pt x="37" y="416"/>
                  <a:pt x="32" y="424"/>
                  <a:pt x="24" y="426"/>
                </a:cubicBezTo>
                <a:cubicBezTo>
                  <a:pt x="14" y="419"/>
                  <a:pt x="6" y="410"/>
                  <a:pt x="0" y="400"/>
                </a:cubicBezTo>
                <a:cubicBezTo>
                  <a:pt x="11" y="384"/>
                  <a:pt x="28" y="374"/>
                  <a:pt x="38" y="358"/>
                </a:cubicBezTo>
                <a:cubicBezTo>
                  <a:pt x="39" y="344"/>
                  <a:pt x="34" y="330"/>
                  <a:pt x="32" y="317"/>
                </a:cubicBezTo>
                <a:cubicBezTo>
                  <a:pt x="21" y="326"/>
                  <a:pt x="12" y="335"/>
                  <a:pt x="0" y="343"/>
                </a:cubicBezTo>
                <a:cubicBezTo>
                  <a:pt x="3" y="313"/>
                  <a:pt x="25" y="289"/>
                  <a:pt x="29" y="260"/>
                </a:cubicBezTo>
                <a:cubicBezTo>
                  <a:pt x="24" y="246"/>
                  <a:pt x="5" y="239"/>
                  <a:pt x="0" y="224"/>
                </a:cubicBezTo>
                <a:cubicBezTo>
                  <a:pt x="9" y="211"/>
                  <a:pt x="21" y="203"/>
                  <a:pt x="34" y="195"/>
                </a:cubicBezTo>
                <a:cubicBezTo>
                  <a:pt x="26" y="179"/>
                  <a:pt x="15" y="162"/>
                  <a:pt x="17" y="143"/>
                </a:cubicBezTo>
                <a:cubicBezTo>
                  <a:pt x="18" y="109"/>
                  <a:pt x="16" y="75"/>
                  <a:pt x="18" y="41"/>
                </a:cubicBezTo>
                <a:cubicBezTo>
                  <a:pt x="35" y="36"/>
                  <a:pt x="32" y="69"/>
                  <a:pt x="50" y="66"/>
                </a:cubicBezTo>
                <a:cubicBezTo>
                  <a:pt x="61" y="60"/>
                  <a:pt x="70" y="51"/>
                  <a:pt x="80" y="43"/>
                </a:cubicBezTo>
                <a:moveTo>
                  <a:pt x="54" y="340"/>
                </a:moveTo>
                <a:cubicBezTo>
                  <a:pt x="62" y="332"/>
                  <a:pt x="72" y="325"/>
                  <a:pt x="78" y="315"/>
                </a:cubicBezTo>
                <a:cubicBezTo>
                  <a:pt x="78" y="303"/>
                  <a:pt x="65" y="297"/>
                  <a:pt x="58" y="290"/>
                </a:cubicBezTo>
                <a:cubicBezTo>
                  <a:pt x="51" y="306"/>
                  <a:pt x="53" y="323"/>
                  <a:pt x="54" y="3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26109AA-3B0C-4C65-AA7E-A60E4FB259BC}"/>
              </a:ext>
            </a:extLst>
          </p:cNvPr>
          <p:cNvSpPr/>
          <p:nvPr/>
        </p:nvSpPr>
        <p:spPr>
          <a:xfrm>
            <a:off x="6334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C6D401"/>
              </a:gs>
              <a:gs pos="88000">
                <a:srgbClr val="B2CE0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4B56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xmlns="" id="{8AAC07B1-A4C4-4F6E-A47B-A9900B94CA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81964" y="2460600"/>
            <a:ext cx="2076072" cy="1936800"/>
            <a:chOff x="4" y="-1"/>
            <a:chExt cx="1118" cy="1043"/>
          </a:xfrm>
          <a:solidFill>
            <a:schemeClr val="tx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0022745D-2FAA-470E-B8D4-6EE566E87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" y="-1"/>
              <a:ext cx="1118" cy="1043"/>
            </a:xfrm>
            <a:custGeom>
              <a:avLst/>
              <a:gdLst>
                <a:gd name="T0" fmla="*/ 207 w 556"/>
                <a:gd name="T1" fmla="*/ 20 h 518"/>
                <a:gd name="T2" fmla="*/ 323 w 556"/>
                <a:gd name="T3" fmla="*/ 88 h 518"/>
                <a:gd name="T4" fmla="*/ 314 w 556"/>
                <a:gd name="T5" fmla="*/ 258 h 518"/>
                <a:gd name="T6" fmla="*/ 370 w 556"/>
                <a:gd name="T7" fmla="*/ 286 h 518"/>
                <a:gd name="T8" fmla="*/ 375 w 556"/>
                <a:gd name="T9" fmla="*/ 219 h 518"/>
                <a:gd name="T10" fmla="*/ 413 w 556"/>
                <a:gd name="T11" fmla="*/ 232 h 518"/>
                <a:gd name="T12" fmla="*/ 546 w 556"/>
                <a:gd name="T13" fmla="*/ 272 h 518"/>
                <a:gd name="T14" fmla="*/ 432 w 556"/>
                <a:gd name="T15" fmla="*/ 294 h 518"/>
                <a:gd name="T16" fmla="*/ 455 w 556"/>
                <a:gd name="T17" fmla="*/ 383 h 518"/>
                <a:gd name="T18" fmla="*/ 215 w 556"/>
                <a:gd name="T19" fmla="*/ 495 h 518"/>
                <a:gd name="T20" fmla="*/ 175 w 556"/>
                <a:gd name="T21" fmla="*/ 459 h 518"/>
                <a:gd name="T22" fmla="*/ 122 w 556"/>
                <a:gd name="T23" fmla="*/ 290 h 518"/>
                <a:gd name="T24" fmla="*/ 85 w 556"/>
                <a:gd name="T25" fmla="*/ 272 h 518"/>
                <a:gd name="T26" fmla="*/ 1 w 556"/>
                <a:gd name="T27" fmla="*/ 261 h 518"/>
                <a:gd name="T28" fmla="*/ 15 w 556"/>
                <a:gd name="T29" fmla="*/ 228 h 518"/>
                <a:gd name="T30" fmla="*/ 72 w 556"/>
                <a:gd name="T31" fmla="*/ 252 h 518"/>
                <a:gd name="T32" fmla="*/ 111 w 556"/>
                <a:gd name="T33" fmla="*/ 270 h 518"/>
                <a:gd name="T34" fmla="*/ 160 w 556"/>
                <a:gd name="T35" fmla="*/ 245 h 518"/>
                <a:gd name="T36" fmla="*/ 210 w 556"/>
                <a:gd name="T37" fmla="*/ 291 h 518"/>
                <a:gd name="T38" fmla="*/ 240 w 556"/>
                <a:gd name="T39" fmla="*/ 288 h 518"/>
                <a:gd name="T40" fmla="*/ 110 w 556"/>
                <a:gd name="T41" fmla="*/ 212 h 518"/>
                <a:gd name="T42" fmla="*/ 148 w 556"/>
                <a:gd name="T43" fmla="*/ 154 h 518"/>
                <a:gd name="T44" fmla="*/ 144 w 556"/>
                <a:gd name="T45" fmla="*/ 6 h 518"/>
                <a:gd name="T46" fmla="*/ 215 w 556"/>
                <a:gd name="T47" fmla="*/ 161 h 518"/>
                <a:gd name="T48" fmla="*/ 216 w 556"/>
                <a:gd name="T49" fmla="*/ 191 h 518"/>
                <a:gd name="T50" fmla="*/ 300 w 556"/>
                <a:gd name="T51" fmla="*/ 443 h 518"/>
                <a:gd name="T52" fmla="*/ 451 w 556"/>
                <a:gd name="T53" fmla="*/ 400 h 518"/>
                <a:gd name="T54" fmla="*/ 296 w 556"/>
                <a:gd name="T55" fmla="*/ 309 h 518"/>
                <a:gd name="T56" fmla="*/ 258 w 556"/>
                <a:gd name="T57" fmla="*/ 115 h 518"/>
                <a:gd name="T58" fmla="*/ 140 w 556"/>
                <a:gd name="T59" fmla="*/ 410 h 518"/>
                <a:gd name="T60" fmla="*/ 191 w 556"/>
                <a:gd name="T61" fmla="*/ 451 h 518"/>
                <a:gd name="T62" fmla="*/ 216 w 556"/>
                <a:gd name="T63" fmla="*/ 407 h 518"/>
                <a:gd name="T64" fmla="*/ 252 w 556"/>
                <a:gd name="T65" fmla="*/ 384 h 518"/>
                <a:gd name="T66" fmla="*/ 199 w 556"/>
                <a:gd name="T67" fmla="*/ 356 h 518"/>
                <a:gd name="T68" fmla="*/ 166 w 556"/>
                <a:gd name="T69" fmla="*/ 352 h 518"/>
                <a:gd name="T70" fmla="*/ 155 w 556"/>
                <a:gd name="T71" fmla="*/ 363 h 518"/>
                <a:gd name="T72" fmla="*/ 375 w 556"/>
                <a:gd name="T73" fmla="*/ 300 h 518"/>
                <a:gd name="T74" fmla="*/ 394 w 556"/>
                <a:gd name="T75" fmla="*/ 304 h 518"/>
                <a:gd name="T76" fmla="*/ 420 w 556"/>
                <a:gd name="T77" fmla="*/ 458 h 518"/>
                <a:gd name="T78" fmla="*/ 365 w 556"/>
                <a:gd name="T79" fmla="*/ 443 h 518"/>
                <a:gd name="T80" fmla="*/ 356 w 556"/>
                <a:gd name="T81" fmla="*/ 455 h 518"/>
                <a:gd name="T82" fmla="*/ 244 w 556"/>
                <a:gd name="T83" fmla="*/ 492 h 518"/>
                <a:gd name="T84" fmla="*/ 468 w 556"/>
                <a:gd name="T85" fmla="*/ 41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6" h="518">
                  <a:moveTo>
                    <a:pt x="144" y="6"/>
                  </a:moveTo>
                  <a:cubicBezTo>
                    <a:pt x="148" y="1"/>
                    <a:pt x="156" y="0"/>
                    <a:pt x="162" y="0"/>
                  </a:cubicBezTo>
                  <a:cubicBezTo>
                    <a:pt x="178" y="5"/>
                    <a:pt x="192" y="13"/>
                    <a:pt x="207" y="20"/>
                  </a:cubicBezTo>
                  <a:cubicBezTo>
                    <a:pt x="198" y="47"/>
                    <a:pt x="184" y="75"/>
                    <a:pt x="191" y="105"/>
                  </a:cubicBezTo>
                  <a:cubicBezTo>
                    <a:pt x="204" y="105"/>
                    <a:pt x="217" y="99"/>
                    <a:pt x="229" y="95"/>
                  </a:cubicBezTo>
                  <a:cubicBezTo>
                    <a:pt x="260" y="86"/>
                    <a:pt x="292" y="80"/>
                    <a:pt x="323" y="88"/>
                  </a:cubicBezTo>
                  <a:cubicBezTo>
                    <a:pt x="312" y="103"/>
                    <a:pt x="295" y="111"/>
                    <a:pt x="284" y="126"/>
                  </a:cubicBezTo>
                  <a:cubicBezTo>
                    <a:pt x="276" y="138"/>
                    <a:pt x="267" y="153"/>
                    <a:pt x="270" y="168"/>
                  </a:cubicBezTo>
                  <a:cubicBezTo>
                    <a:pt x="275" y="201"/>
                    <a:pt x="287" y="236"/>
                    <a:pt x="314" y="258"/>
                  </a:cubicBezTo>
                  <a:cubicBezTo>
                    <a:pt x="308" y="242"/>
                    <a:pt x="300" y="228"/>
                    <a:pt x="294" y="212"/>
                  </a:cubicBezTo>
                  <a:cubicBezTo>
                    <a:pt x="299" y="212"/>
                    <a:pt x="304" y="212"/>
                    <a:pt x="309" y="213"/>
                  </a:cubicBezTo>
                  <a:cubicBezTo>
                    <a:pt x="325" y="240"/>
                    <a:pt x="341" y="269"/>
                    <a:pt x="370" y="286"/>
                  </a:cubicBezTo>
                  <a:cubicBezTo>
                    <a:pt x="373" y="285"/>
                    <a:pt x="379" y="284"/>
                    <a:pt x="382" y="283"/>
                  </a:cubicBezTo>
                  <a:cubicBezTo>
                    <a:pt x="377" y="258"/>
                    <a:pt x="366" y="234"/>
                    <a:pt x="360" y="209"/>
                  </a:cubicBezTo>
                  <a:cubicBezTo>
                    <a:pt x="366" y="210"/>
                    <a:pt x="372" y="213"/>
                    <a:pt x="375" y="219"/>
                  </a:cubicBezTo>
                  <a:cubicBezTo>
                    <a:pt x="387" y="237"/>
                    <a:pt x="397" y="256"/>
                    <a:pt x="409" y="273"/>
                  </a:cubicBezTo>
                  <a:cubicBezTo>
                    <a:pt x="413" y="280"/>
                    <a:pt x="421" y="277"/>
                    <a:pt x="427" y="278"/>
                  </a:cubicBezTo>
                  <a:cubicBezTo>
                    <a:pt x="421" y="264"/>
                    <a:pt x="409" y="249"/>
                    <a:pt x="413" y="232"/>
                  </a:cubicBezTo>
                  <a:cubicBezTo>
                    <a:pt x="417" y="219"/>
                    <a:pt x="433" y="214"/>
                    <a:pt x="446" y="213"/>
                  </a:cubicBezTo>
                  <a:cubicBezTo>
                    <a:pt x="476" y="212"/>
                    <a:pt x="507" y="221"/>
                    <a:pt x="530" y="240"/>
                  </a:cubicBezTo>
                  <a:cubicBezTo>
                    <a:pt x="539" y="248"/>
                    <a:pt x="541" y="261"/>
                    <a:pt x="546" y="272"/>
                  </a:cubicBezTo>
                  <a:cubicBezTo>
                    <a:pt x="556" y="294"/>
                    <a:pt x="542" y="320"/>
                    <a:pt x="525" y="335"/>
                  </a:cubicBezTo>
                  <a:cubicBezTo>
                    <a:pt x="501" y="359"/>
                    <a:pt x="460" y="360"/>
                    <a:pt x="433" y="340"/>
                  </a:cubicBezTo>
                  <a:cubicBezTo>
                    <a:pt x="433" y="325"/>
                    <a:pt x="433" y="309"/>
                    <a:pt x="432" y="294"/>
                  </a:cubicBezTo>
                  <a:cubicBezTo>
                    <a:pt x="427" y="294"/>
                    <a:pt x="422" y="294"/>
                    <a:pt x="416" y="294"/>
                  </a:cubicBezTo>
                  <a:cubicBezTo>
                    <a:pt x="414" y="313"/>
                    <a:pt x="413" y="333"/>
                    <a:pt x="412" y="352"/>
                  </a:cubicBezTo>
                  <a:cubicBezTo>
                    <a:pt x="426" y="363"/>
                    <a:pt x="440" y="375"/>
                    <a:pt x="455" y="383"/>
                  </a:cubicBezTo>
                  <a:cubicBezTo>
                    <a:pt x="470" y="390"/>
                    <a:pt x="487" y="387"/>
                    <a:pt x="503" y="386"/>
                  </a:cubicBezTo>
                  <a:cubicBezTo>
                    <a:pt x="488" y="432"/>
                    <a:pt x="451" y="469"/>
                    <a:pt x="407" y="489"/>
                  </a:cubicBezTo>
                  <a:cubicBezTo>
                    <a:pt x="348" y="517"/>
                    <a:pt x="277" y="518"/>
                    <a:pt x="215" y="495"/>
                  </a:cubicBezTo>
                  <a:cubicBezTo>
                    <a:pt x="213" y="482"/>
                    <a:pt x="227" y="479"/>
                    <a:pt x="234" y="472"/>
                  </a:cubicBezTo>
                  <a:cubicBezTo>
                    <a:pt x="238" y="466"/>
                    <a:pt x="239" y="459"/>
                    <a:pt x="240" y="452"/>
                  </a:cubicBezTo>
                  <a:cubicBezTo>
                    <a:pt x="219" y="459"/>
                    <a:pt x="197" y="467"/>
                    <a:pt x="175" y="459"/>
                  </a:cubicBezTo>
                  <a:cubicBezTo>
                    <a:pt x="158" y="452"/>
                    <a:pt x="140" y="445"/>
                    <a:pt x="128" y="430"/>
                  </a:cubicBezTo>
                  <a:cubicBezTo>
                    <a:pt x="116" y="384"/>
                    <a:pt x="124" y="336"/>
                    <a:pt x="136" y="291"/>
                  </a:cubicBezTo>
                  <a:cubicBezTo>
                    <a:pt x="133" y="291"/>
                    <a:pt x="126" y="290"/>
                    <a:pt x="122" y="290"/>
                  </a:cubicBezTo>
                  <a:cubicBezTo>
                    <a:pt x="114" y="300"/>
                    <a:pt x="106" y="311"/>
                    <a:pt x="93" y="314"/>
                  </a:cubicBezTo>
                  <a:cubicBezTo>
                    <a:pt x="97" y="308"/>
                    <a:pt x="101" y="302"/>
                    <a:pt x="105" y="296"/>
                  </a:cubicBezTo>
                  <a:cubicBezTo>
                    <a:pt x="99" y="288"/>
                    <a:pt x="93" y="279"/>
                    <a:pt x="85" y="272"/>
                  </a:cubicBezTo>
                  <a:cubicBezTo>
                    <a:pt x="74" y="272"/>
                    <a:pt x="65" y="280"/>
                    <a:pt x="55" y="284"/>
                  </a:cubicBezTo>
                  <a:cubicBezTo>
                    <a:pt x="56" y="279"/>
                    <a:pt x="57" y="274"/>
                    <a:pt x="58" y="269"/>
                  </a:cubicBezTo>
                  <a:cubicBezTo>
                    <a:pt x="38" y="270"/>
                    <a:pt x="19" y="268"/>
                    <a:pt x="1" y="261"/>
                  </a:cubicBezTo>
                  <a:cubicBezTo>
                    <a:pt x="4" y="258"/>
                    <a:pt x="7" y="255"/>
                    <a:pt x="10" y="252"/>
                  </a:cubicBezTo>
                  <a:cubicBezTo>
                    <a:pt x="7" y="249"/>
                    <a:pt x="4" y="246"/>
                    <a:pt x="0" y="243"/>
                  </a:cubicBezTo>
                  <a:cubicBezTo>
                    <a:pt x="5" y="238"/>
                    <a:pt x="9" y="232"/>
                    <a:pt x="15" y="228"/>
                  </a:cubicBezTo>
                  <a:cubicBezTo>
                    <a:pt x="22" y="228"/>
                    <a:pt x="30" y="229"/>
                    <a:pt x="37" y="231"/>
                  </a:cubicBezTo>
                  <a:cubicBezTo>
                    <a:pt x="37" y="227"/>
                    <a:pt x="37" y="221"/>
                    <a:pt x="37" y="217"/>
                  </a:cubicBezTo>
                  <a:cubicBezTo>
                    <a:pt x="55" y="221"/>
                    <a:pt x="63" y="238"/>
                    <a:pt x="72" y="252"/>
                  </a:cubicBezTo>
                  <a:cubicBezTo>
                    <a:pt x="78" y="248"/>
                    <a:pt x="83" y="243"/>
                    <a:pt x="88" y="239"/>
                  </a:cubicBezTo>
                  <a:cubicBezTo>
                    <a:pt x="89" y="249"/>
                    <a:pt x="92" y="259"/>
                    <a:pt x="94" y="269"/>
                  </a:cubicBezTo>
                  <a:cubicBezTo>
                    <a:pt x="100" y="270"/>
                    <a:pt x="105" y="270"/>
                    <a:pt x="111" y="270"/>
                  </a:cubicBezTo>
                  <a:cubicBezTo>
                    <a:pt x="112" y="261"/>
                    <a:pt x="113" y="251"/>
                    <a:pt x="114" y="241"/>
                  </a:cubicBezTo>
                  <a:cubicBezTo>
                    <a:pt x="125" y="252"/>
                    <a:pt x="120" y="272"/>
                    <a:pt x="133" y="282"/>
                  </a:cubicBezTo>
                  <a:cubicBezTo>
                    <a:pt x="145" y="272"/>
                    <a:pt x="161" y="263"/>
                    <a:pt x="160" y="245"/>
                  </a:cubicBezTo>
                  <a:cubicBezTo>
                    <a:pt x="165" y="247"/>
                    <a:pt x="173" y="248"/>
                    <a:pt x="176" y="254"/>
                  </a:cubicBezTo>
                  <a:cubicBezTo>
                    <a:pt x="181" y="267"/>
                    <a:pt x="185" y="281"/>
                    <a:pt x="190" y="294"/>
                  </a:cubicBezTo>
                  <a:cubicBezTo>
                    <a:pt x="197" y="293"/>
                    <a:pt x="204" y="292"/>
                    <a:pt x="210" y="291"/>
                  </a:cubicBezTo>
                  <a:cubicBezTo>
                    <a:pt x="208" y="272"/>
                    <a:pt x="199" y="255"/>
                    <a:pt x="194" y="238"/>
                  </a:cubicBezTo>
                  <a:cubicBezTo>
                    <a:pt x="201" y="240"/>
                    <a:pt x="213" y="237"/>
                    <a:pt x="216" y="246"/>
                  </a:cubicBezTo>
                  <a:cubicBezTo>
                    <a:pt x="221" y="262"/>
                    <a:pt x="225" y="278"/>
                    <a:pt x="240" y="288"/>
                  </a:cubicBezTo>
                  <a:cubicBezTo>
                    <a:pt x="244" y="271"/>
                    <a:pt x="235" y="254"/>
                    <a:pt x="227" y="239"/>
                  </a:cubicBezTo>
                  <a:cubicBezTo>
                    <a:pt x="211" y="209"/>
                    <a:pt x="180" y="187"/>
                    <a:pt x="146" y="184"/>
                  </a:cubicBezTo>
                  <a:cubicBezTo>
                    <a:pt x="133" y="192"/>
                    <a:pt x="126" y="208"/>
                    <a:pt x="110" y="212"/>
                  </a:cubicBezTo>
                  <a:cubicBezTo>
                    <a:pt x="105" y="188"/>
                    <a:pt x="115" y="162"/>
                    <a:pt x="137" y="149"/>
                  </a:cubicBezTo>
                  <a:cubicBezTo>
                    <a:pt x="136" y="153"/>
                    <a:pt x="136" y="159"/>
                    <a:pt x="136" y="162"/>
                  </a:cubicBezTo>
                  <a:cubicBezTo>
                    <a:pt x="140" y="160"/>
                    <a:pt x="144" y="157"/>
                    <a:pt x="148" y="154"/>
                  </a:cubicBezTo>
                  <a:cubicBezTo>
                    <a:pt x="151" y="145"/>
                    <a:pt x="152" y="133"/>
                    <a:pt x="159" y="126"/>
                  </a:cubicBezTo>
                  <a:cubicBezTo>
                    <a:pt x="163" y="121"/>
                    <a:pt x="171" y="116"/>
                    <a:pt x="167" y="109"/>
                  </a:cubicBezTo>
                  <a:cubicBezTo>
                    <a:pt x="150" y="77"/>
                    <a:pt x="137" y="42"/>
                    <a:pt x="144" y="6"/>
                  </a:cubicBezTo>
                  <a:moveTo>
                    <a:pt x="172" y="165"/>
                  </a:moveTo>
                  <a:cubicBezTo>
                    <a:pt x="186" y="172"/>
                    <a:pt x="200" y="180"/>
                    <a:pt x="213" y="190"/>
                  </a:cubicBezTo>
                  <a:cubicBezTo>
                    <a:pt x="213" y="180"/>
                    <a:pt x="211" y="170"/>
                    <a:pt x="215" y="161"/>
                  </a:cubicBezTo>
                  <a:cubicBezTo>
                    <a:pt x="225" y="156"/>
                    <a:pt x="242" y="160"/>
                    <a:pt x="244" y="173"/>
                  </a:cubicBezTo>
                  <a:cubicBezTo>
                    <a:pt x="246" y="186"/>
                    <a:pt x="247" y="200"/>
                    <a:pt x="247" y="214"/>
                  </a:cubicBezTo>
                  <a:cubicBezTo>
                    <a:pt x="237" y="206"/>
                    <a:pt x="227" y="197"/>
                    <a:pt x="216" y="191"/>
                  </a:cubicBezTo>
                  <a:cubicBezTo>
                    <a:pt x="225" y="207"/>
                    <a:pt x="236" y="222"/>
                    <a:pt x="243" y="239"/>
                  </a:cubicBezTo>
                  <a:cubicBezTo>
                    <a:pt x="269" y="302"/>
                    <a:pt x="271" y="373"/>
                    <a:pt x="262" y="440"/>
                  </a:cubicBezTo>
                  <a:cubicBezTo>
                    <a:pt x="275" y="441"/>
                    <a:pt x="287" y="443"/>
                    <a:pt x="300" y="443"/>
                  </a:cubicBezTo>
                  <a:cubicBezTo>
                    <a:pt x="308" y="432"/>
                    <a:pt x="313" y="416"/>
                    <a:pt x="327" y="413"/>
                  </a:cubicBezTo>
                  <a:cubicBezTo>
                    <a:pt x="362" y="404"/>
                    <a:pt x="398" y="418"/>
                    <a:pt x="433" y="411"/>
                  </a:cubicBezTo>
                  <a:cubicBezTo>
                    <a:pt x="440" y="410"/>
                    <a:pt x="450" y="409"/>
                    <a:pt x="451" y="400"/>
                  </a:cubicBezTo>
                  <a:cubicBezTo>
                    <a:pt x="444" y="392"/>
                    <a:pt x="434" y="390"/>
                    <a:pt x="425" y="384"/>
                  </a:cubicBezTo>
                  <a:cubicBezTo>
                    <a:pt x="386" y="363"/>
                    <a:pt x="352" y="333"/>
                    <a:pt x="322" y="300"/>
                  </a:cubicBezTo>
                  <a:cubicBezTo>
                    <a:pt x="315" y="308"/>
                    <a:pt x="306" y="312"/>
                    <a:pt x="296" y="309"/>
                  </a:cubicBezTo>
                  <a:cubicBezTo>
                    <a:pt x="294" y="298"/>
                    <a:pt x="300" y="290"/>
                    <a:pt x="304" y="280"/>
                  </a:cubicBezTo>
                  <a:cubicBezTo>
                    <a:pt x="287" y="255"/>
                    <a:pt x="267" y="230"/>
                    <a:pt x="259" y="199"/>
                  </a:cubicBezTo>
                  <a:cubicBezTo>
                    <a:pt x="253" y="172"/>
                    <a:pt x="260" y="143"/>
                    <a:pt x="258" y="115"/>
                  </a:cubicBezTo>
                  <a:cubicBezTo>
                    <a:pt x="228" y="129"/>
                    <a:pt x="196" y="142"/>
                    <a:pt x="172" y="165"/>
                  </a:cubicBezTo>
                  <a:moveTo>
                    <a:pt x="141" y="327"/>
                  </a:moveTo>
                  <a:cubicBezTo>
                    <a:pt x="134" y="354"/>
                    <a:pt x="134" y="383"/>
                    <a:pt x="140" y="410"/>
                  </a:cubicBezTo>
                  <a:cubicBezTo>
                    <a:pt x="147" y="413"/>
                    <a:pt x="157" y="411"/>
                    <a:pt x="161" y="419"/>
                  </a:cubicBezTo>
                  <a:cubicBezTo>
                    <a:pt x="158" y="422"/>
                    <a:pt x="155" y="426"/>
                    <a:pt x="152" y="429"/>
                  </a:cubicBezTo>
                  <a:cubicBezTo>
                    <a:pt x="163" y="439"/>
                    <a:pt x="176" y="448"/>
                    <a:pt x="191" y="451"/>
                  </a:cubicBezTo>
                  <a:cubicBezTo>
                    <a:pt x="205" y="454"/>
                    <a:pt x="218" y="446"/>
                    <a:pt x="230" y="440"/>
                  </a:cubicBezTo>
                  <a:cubicBezTo>
                    <a:pt x="244" y="432"/>
                    <a:pt x="250" y="415"/>
                    <a:pt x="246" y="400"/>
                  </a:cubicBezTo>
                  <a:cubicBezTo>
                    <a:pt x="236" y="403"/>
                    <a:pt x="226" y="405"/>
                    <a:pt x="216" y="407"/>
                  </a:cubicBezTo>
                  <a:cubicBezTo>
                    <a:pt x="218" y="398"/>
                    <a:pt x="220" y="389"/>
                    <a:pt x="222" y="380"/>
                  </a:cubicBezTo>
                  <a:cubicBezTo>
                    <a:pt x="228" y="384"/>
                    <a:pt x="233" y="389"/>
                    <a:pt x="239" y="391"/>
                  </a:cubicBezTo>
                  <a:cubicBezTo>
                    <a:pt x="244" y="395"/>
                    <a:pt x="254" y="392"/>
                    <a:pt x="252" y="384"/>
                  </a:cubicBezTo>
                  <a:cubicBezTo>
                    <a:pt x="250" y="359"/>
                    <a:pt x="247" y="333"/>
                    <a:pt x="244" y="307"/>
                  </a:cubicBezTo>
                  <a:cubicBezTo>
                    <a:pt x="225" y="315"/>
                    <a:pt x="226" y="338"/>
                    <a:pt x="220" y="355"/>
                  </a:cubicBezTo>
                  <a:cubicBezTo>
                    <a:pt x="213" y="356"/>
                    <a:pt x="206" y="356"/>
                    <a:pt x="199" y="356"/>
                  </a:cubicBezTo>
                  <a:cubicBezTo>
                    <a:pt x="207" y="341"/>
                    <a:pt x="212" y="325"/>
                    <a:pt x="209" y="308"/>
                  </a:cubicBezTo>
                  <a:cubicBezTo>
                    <a:pt x="199" y="307"/>
                    <a:pt x="189" y="306"/>
                    <a:pt x="179" y="307"/>
                  </a:cubicBezTo>
                  <a:cubicBezTo>
                    <a:pt x="178" y="323"/>
                    <a:pt x="173" y="338"/>
                    <a:pt x="166" y="352"/>
                  </a:cubicBezTo>
                  <a:cubicBezTo>
                    <a:pt x="179" y="368"/>
                    <a:pt x="191" y="386"/>
                    <a:pt x="191" y="407"/>
                  </a:cubicBezTo>
                  <a:cubicBezTo>
                    <a:pt x="188" y="407"/>
                    <a:pt x="183" y="406"/>
                    <a:pt x="180" y="405"/>
                  </a:cubicBezTo>
                  <a:cubicBezTo>
                    <a:pt x="175" y="390"/>
                    <a:pt x="165" y="376"/>
                    <a:pt x="155" y="363"/>
                  </a:cubicBezTo>
                  <a:cubicBezTo>
                    <a:pt x="151" y="342"/>
                    <a:pt x="160" y="321"/>
                    <a:pt x="160" y="300"/>
                  </a:cubicBezTo>
                  <a:cubicBezTo>
                    <a:pt x="151" y="306"/>
                    <a:pt x="144" y="316"/>
                    <a:pt x="141" y="327"/>
                  </a:cubicBezTo>
                  <a:moveTo>
                    <a:pt x="375" y="300"/>
                  </a:moveTo>
                  <a:cubicBezTo>
                    <a:pt x="375" y="309"/>
                    <a:pt x="375" y="318"/>
                    <a:pt x="375" y="327"/>
                  </a:cubicBezTo>
                  <a:cubicBezTo>
                    <a:pt x="382" y="333"/>
                    <a:pt x="391" y="335"/>
                    <a:pt x="400" y="339"/>
                  </a:cubicBezTo>
                  <a:cubicBezTo>
                    <a:pt x="400" y="327"/>
                    <a:pt x="402" y="314"/>
                    <a:pt x="394" y="304"/>
                  </a:cubicBezTo>
                  <a:cubicBezTo>
                    <a:pt x="389" y="300"/>
                    <a:pt x="381" y="301"/>
                    <a:pt x="375" y="300"/>
                  </a:cubicBezTo>
                  <a:moveTo>
                    <a:pt x="412" y="436"/>
                  </a:moveTo>
                  <a:cubicBezTo>
                    <a:pt x="415" y="443"/>
                    <a:pt x="418" y="450"/>
                    <a:pt x="420" y="458"/>
                  </a:cubicBezTo>
                  <a:cubicBezTo>
                    <a:pt x="412" y="457"/>
                    <a:pt x="405" y="456"/>
                    <a:pt x="397" y="454"/>
                  </a:cubicBezTo>
                  <a:cubicBezTo>
                    <a:pt x="394" y="449"/>
                    <a:pt x="393" y="443"/>
                    <a:pt x="391" y="438"/>
                  </a:cubicBezTo>
                  <a:cubicBezTo>
                    <a:pt x="382" y="439"/>
                    <a:pt x="374" y="441"/>
                    <a:pt x="365" y="443"/>
                  </a:cubicBezTo>
                  <a:cubicBezTo>
                    <a:pt x="370" y="446"/>
                    <a:pt x="374" y="449"/>
                    <a:pt x="378" y="452"/>
                  </a:cubicBezTo>
                  <a:cubicBezTo>
                    <a:pt x="376" y="456"/>
                    <a:pt x="373" y="461"/>
                    <a:pt x="370" y="465"/>
                  </a:cubicBezTo>
                  <a:cubicBezTo>
                    <a:pt x="365" y="462"/>
                    <a:pt x="361" y="458"/>
                    <a:pt x="356" y="455"/>
                  </a:cubicBezTo>
                  <a:cubicBezTo>
                    <a:pt x="358" y="451"/>
                    <a:pt x="361" y="447"/>
                    <a:pt x="363" y="442"/>
                  </a:cubicBezTo>
                  <a:cubicBezTo>
                    <a:pt x="327" y="446"/>
                    <a:pt x="288" y="450"/>
                    <a:pt x="258" y="472"/>
                  </a:cubicBezTo>
                  <a:cubicBezTo>
                    <a:pt x="252" y="478"/>
                    <a:pt x="244" y="483"/>
                    <a:pt x="244" y="492"/>
                  </a:cubicBezTo>
                  <a:cubicBezTo>
                    <a:pt x="251" y="500"/>
                    <a:pt x="264" y="502"/>
                    <a:pt x="274" y="505"/>
                  </a:cubicBezTo>
                  <a:cubicBezTo>
                    <a:pt x="322" y="515"/>
                    <a:pt x="371" y="496"/>
                    <a:pt x="412" y="470"/>
                  </a:cubicBezTo>
                  <a:cubicBezTo>
                    <a:pt x="433" y="455"/>
                    <a:pt x="456" y="440"/>
                    <a:pt x="468" y="416"/>
                  </a:cubicBezTo>
                  <a:cubicBezTo>
                    <a:pt x="450" y="424"/>
                    <a:pt x="431" y="432"/>
                    <a:pt x="412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B3D7DF5C-4563-41FB-B6A7-2A0A073E3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" y="627"/>
              <a:ext cx="155" cy="157"/>
            </a:xfrm>
            <a:custGeom>
              <a:avLst/>
              <a:gdLst>
                <a:gd name="T0" fmla="*/ 10 w 77"/>
                <a:gd name="T1" fmla="*/ 0 h 78"/>
                <a:gd name="T2" fmla="*/ 77 w 77"/>
                <a:gd name="T3" fmla="*/ 48 h 78"/>
                <a:gd name="T4" fmla="*/ 65 w 77"/>
                <a:gd name="T5" fmla="*/ 78 h 78"/>
                <a:gd name="T6" fmla="*/ 10 w 77"/>
                <a:gd name="T7" fmla="*/ 52 h 78"/>
                <a:gd name="T8" fmla="*/ 10 w 7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8">
                  <a:moveTo>
                    <a:pt x="10" y="0"/>
                  </a:moveTo>
                  <a:cubicBezTo>
                    <a:pt x="34" y="14"/>
                    <a:pt x="55" y="32"/>
                    <a:pt x="77" y="48"/>
                  </a:cubicBezTo>
                  <a:cubicBezTo>
                    <a:pt x="73" y="58"/>
                    <a:pt x="69" y="68"/>
                    <a:pt x="65" y="78"/>
                  </a:cubicBezTo>
                  <a:cubicBezTo>
                    <a:pt x="44" y="76"/>
                    <a:pt x="22" y="70"/>
                    <a:pt x="10" y="52"/>
                  </a:cubicBezTo>
                  <a:cubicBezTo>
                    <a:pt x="0" y="36"/>
                    <a:pt x="4" y="1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17289E10-EB3C-4B04-B0A6-1072CA1AB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819"/>
              <a:ext cx="33" cy="50"/>
            </a:xfrm>
            <a:custGeom>
              <a:avLst/>
              <a:gdLst>
                <a:gd name="T0" fmla="*/ 2 w 16"/>
                <a:gd name="T1" fmla="*/ 7 h 25"/>
                <a:gd name="T2" fmla="*/ 0 w 16"/>
                <a:gd name="T3" fmla="*/ 13 h 25"/>
                <a:gd name="T4" fmla="*/ 2 w 16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5">
                  <a:moveTo>
                    <a:pt x="2" y="7"/>
                  </a:moveTo>
                  <a:cubicBezTo>
                    <a:pt x="16" y="0"/>
                    <a:pt x="6" y="25"/>
                    <a:pt x="0" y="13"/>
                  </a:cubicBezTo>
                  <a:cubicBezTo>
                    <a:pt x="0" y="11"/>
                    <a:pt x="2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70B15F7C-545A-4073-A5B2-D79996D2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837"/>
              <a:ext cx="56" cy="26"/>
            </a:xfrm>
            <a:custGeom>
              <a:avLst/>
              <a:gdLst>
                <a:gd name="T0" fmla="*/ 0 w 28"/>
                <a:gd name="T1" fmla="*/ 2 h 13"/>
                <a:gd name="T2" fmla="*/ 28 w 28"/>
                <a:gd name="T3" fmla="*/ 0 h 13"/>
                <a:gd name="T4" fmla="*/ 28 w 28"/>
                <a:gd name="T5" fmla="*/ 13 h 13"/>
                <a:gd name="T6" fmla="*/ 8 w 28"/>
                <a:gd name="T7" fmla="*/ 13 h 13"/>
                <a:gd name="T8" fmla="*/ 0 w 2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2"/>
                  </a:moveTo>
                  <a:cubicBezTo>
                    <a:pt x="9" y="1"/>
                    <a:pt x="19" y="1"/>
                    <a:pt x="28" y="0"/>
                  </a:cubicBezTo>
                  <a:cubicBezTo>
                    <a:pt x="28" y="4"/>
                    <a:pt x="28" y="10"/>
                    <a:pt x="28" y="13"/>
                  </a:cubicBezTo>
                  <a:cubicBezTo>
                    <a:pt x="21" y="13"/>
                    <a:pt x="15" y="13"/>
                    <a:pt x="8" y="13"/>
                  </a:cubicBezTo>
                  <a:cubicBezTo>
                    <a:pt x="6" y="10"/>
                    <a:pt x="2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4245BB08-D24C-4EC9-B4FD-C44ED6FD1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869"/>
              <a:ext cx="34" cy="34"/>
            </a:xfrm>
            <a:custGeom>
              <a:avLst/>
              <a:gdLst>
                <a:gd name="T0" fmla="*/ 4 w 17"/>
                <a:gd name="T1" fmla="*/ 5 h 17"/>
                <a:gd name="T2" fmla="*/ 13 w 17"/>
                <a:gd name="T3" fmla="*/ 12 h 17"/>
                <a:gd name="T4" fmla="*/ 4 w 17"/>
                <a:gd name="T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4" y="5"/>
                  </a:moveTo>
                  <a:cubicBezTo>
                    <a:pt x="8" y="0"/>
                    <a:pt x="17" y="7"/>
                    <a:pt x="13" y="12"/>
                  </a:cubicBezTo>
                  <a:cubicBezTo>
                    <a:pt x="9" y="17"/>
                    <a:pt x="0" y="11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6F4CDBC1-20C4-4DE6-8B20-2DBB1643E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" y="933"/>
              <a:ext cx="40" cy="31"/>
            </a:xfrm>
            <a:custGeom>
              <a:avLst/>
              <a:gdLst>
                <a:gd name="T0" fmla="*/ 1 w 20"/>
                <a:gd name="T1" fmla="*/ 0 h 15"/>
                <a:gd name="T2" fmla="*/ 20 w 20"/>
                <a:gd name="T3" fmla="*/ 14 h 15"/>
                <a:gd name="T4" fmla="*/ 0 w 20"/>
                <a:gd name="T5" fmla="*/ 15 h 15"/>
                <a:gd name="T6" fmla="*/ 1 w 2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5">
                  <a:moveTo>
                    <a:pt x="1" y="0"/>
                  </a:moveTo>
                  <a:cubicBezTo>
                    <a:pt x="9" y="3"/>
                    <a:pt x="16" y="7"/>
                    <a:pt x="20" y="14"/>
                  </a:cubicBezTo>
                  <a:cubicBezTo>
                    <a:pt x="13" y="14"/>
                    <a:pt x="7" y="14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E9748AA1-352C-4927-832B-3F3B6D3D8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" y="943"/>
              <a:ext cx="20" cy="23"/>
            </a:xfrm>
            <a:custGeom>
              <a:avLst/>
              <a:gdLst>
                <a:gd name="T0" fmla="*/ 2 w 10"/>
                <a:gd name="T1" fmla="*/ 2 h 11"/>
                <a:gd name="T2" fmla="*/ 8 w 10"/>
                <a:gd name="T3" fmla="*/ 9 h 11"/>
                <a:gd name="T4" fmla="*/ 2 w 10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2" y="2"/>
                  </a:moveTo>
                  <a:cubicBezTo>
                    <a:pt x="8" y="0"/>
                    <a:pt x="10" y="3"/>
                    <a:pt x="8" y="9"/>
                  </a:cubicBezTo>
                  <a:cubicBezTo>
                    <a:pt x="2" y="11"/>
                    <a:pt x="0" y="9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F33C120B-17EB-42FA-B282-C95E872DF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" y="956"/>
              <a:ext cx="38" cy="36"/>
            </a:xfrm>
            <a:custGeom>
              <a:avLst/>
              <a:gdLst>
                <a:gd name="T0" fmla="*/ 3 w 19"/>
                <a:gd name="T1" fmla="*/ 5 h 18"/>
                <a:gd name="T2" fmla="*/ 15 w 19"/>
                <a:gd name="T3" fmla="*/ 12 h 18"/>
                <a:gd name="T4" fmla="*/ 3 w 1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3" y="5"/>
                  </a:moveTo>
                  <a:cubicBezTo>
                    <a:pt x="7" y="0"/>
                    <a:pt x="19" y="5"/>
                    <a:pt x="15" y="12"/>
                  </a:cubicBezTo>
                  <a:cubicBezTo>
                    <a:pt x="11" y="18"/>
                    <a:pt x="0" y="12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467E79A-3EEE-4E11-AD0E-2375D0A7524D}"/>
              </a:ext>
            </a:extLst>
          </p:cNvPr>
          <p:cNvSpPr/>
          <p:nvPr/>
        </p:nvSpPr>
        <p:spPr>
          <a:xfrm>
            <a:off x="9382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19A6B6"/>
              </a:gs>
              <a:gs pos="88000">
                <a:srgbClr val="189EAC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0B4A5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>
            <a:extLst>
              <a:ext uri="{FF2B5EF4-FFF2-40B4-BE49-F238E27FC236}">
                <a16:creationId xmlns:a16="http://schemas.microsoft.com/office/drawing/2014/main" xmlns="" id="{F1F419AE-D702-432A-918B-1679AB61C57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37126" y="2571750"/>
            <a:ext cx="1861748" cy="1714500"/>
            <a:chOff x="-1" y="-6"/>
            <a:chExt cx="1100" cy="1013"/>
          </a:xfrm>
          <a:solidFill>
            <a:schemeClr val="tx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8F3C75A8-E8DC-4B73-812F-229C865EC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" y="-6"/>
              <a:ext cx="362" cy="417"/>
            </a:xfrm>
            <a:custGeom>
              <a:avLst/>
              <a:gdLst>
                <a:gd name="T0" fmla="*/ 0 w 180"/>
                <a:gd name="T1" fmla="*/ 16 h 207"/>
                <a:gd name="T2" fmla="*/ 63 w 180"/>
                <a:gd name="T3" fmla="*/ 7 h 207"/>
                <a:gd name="T4" fmla="*/ 105 w 180"/>
                <a:gd name="T5" fmla="*/ 42 h 207"/>
                <a:gd name="T6" fmla="*/ 168 w 180"/>
                <a:gd name="T7" fmla="*/ 154 h 207"/>
                <a:gd name="T8" fmla="*/ 180 w 180"/>
                <a:gd name="T9" fmla="*/ 153 h 207"/>
                <a:gd name="T10" fmla="*/ 164 w 180"/>
                <a:gd name="T11" fmla="*/ 207 h 207"/>
                <a:gd name="T12" fmla="*/ 109 w 180"/>
                <a:gd name="T13" fmla="*/ 194 h 207"/>
                <a:gd name="T14" fmla="*/ 114 w 180"/>
                <a:gd name="T15" fmla="*/ 183 h 207"/>
                <a:gd name="T16" fmla="*/ 57 w 180"/>
                <a:gd name="T17" fmla="*/ 81 h 207"/>
                <a:gd name="T18" fmla="*/ 31 w 180"/>
                <a:gd name="T19" fmla="*/ 40 h 207"/>
                <a:gd name="T20" fmla="*/ 0 w 180"/>
                <a:gd name="T21" fmla="*/ 1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207">
                  <a:moveTo>
                    <a:pt x="0" y="16"/>
                  </a:moveTo>
                  <a:cubicBezTo>
                    <a:pt x="20" y="7"/>
                    <a:pt x="42" y="0"/>
                    <a:pt x="63" y="7"/>
                  </a:cubicBezTo>
                  <a:cubicBezTo>
                    <a:pt x="81" y="12"/>
                    <a:pt x="96" y="26"/>
                    <a:pt x="105" y="42"/>
                  </a:cubicBezTo>
                  <a:cubicBezTo>
                    <a:pt x="126" y="80"/>
                    <a:pt x="146" y="118"/>
                    <a:pt x="168" y="154"/>
                  </a:cubicBezTo>
                  <a:cubicBezTo>
                    <a:pt x="172" y="154"/>
                    <a:pt x="176" y="154"/>
                    <a:pt x="180" y="153"/>
                  </a:cubicBezTo>
                  <a:cubicBezTo>
                    <a:pt x="175" y="171"/>
                    <a:pt x="170" y="190"/>
                    <a:pt x="164" y="207"/>
                  </a:cubicBezTo>
                  <a:cubicBezTo>
                    <a:pt x="145" y="204"/>
                    <a:pt x="127" y="198"/>
                    <a:pt x="109" y="194"/>
                  </a:cubicBezTo>
                  <a:cubicBezTo>
                    <a:pt x="111" y="190"/>
                    <a:pt x="112" y="187"/>
                    <a:pt x="114" y="183"/>
                  </a:cubicBezTo>
                  <a:cubicBezTo>
                    <a:pt x="95" y="149"/>
                    <a:pt x="75" y="116"/>
                    <a:pt x="57" y="81"/>
                  </a:cubicBezTo>
                  <a:cubicBezTo>
                    <a:pt x="49" y="67"/>
                    <a:pt x="42" y="52"/>
                    <a:pt x="31" y="40"/>
                  </a:cubicBezTo>
                  <a:cubicBezTo>
                    <a:pt x="22" y="30"/>
                    <a:pt x="11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1B7C90FE-AA5E-44B0-9353-67036AE50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" y="64"/>
              <a:ext cx="292" cy="405"/>
            </a:xfrm>
            <a:custGeom>
              <a:avLst/>
              <a:gdLst>
                <a:gd name="T0" fmla="*/ 98 w 145"/>
                <a:gd name="T1" fmla="*/ 0 h 201"/>
                <a:gd name="T2" fmla="*/ 145 w 145"/>
                <a:gd name="T3" fmla="*/ 32 h 201"/>
                <a:gd name="T4" fmla="*/ 85 w 145"/>
                <a:gd name="T5" fmla="*/ 140 h 201"/>
                <a:gd name="T6" fmla="*/ 49 w 145"/>
                <a:gd name="T7" fmla="*/ 201 h 201"/>
                <a:gd name="T8" fmla="*/ 0 w 145"/>
                <a:gd name="T9" fmla="*/ 172 h 201"/>
                <a:gd name="T10" fmla="*/ 9 w 145"/>
                <a:gd name="T11" fmla="*/ 152 h 201"/>
                <a:gd name="T12" fmla="*/ 98 w 145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01">
                  <a:moveTo>
                    <a:pt x="98" y="0"/>
                  </a:moveTo>
                  <a:cubicBezTo>
                    <a:pt x="117" y="4"/>
                    <a:pt x="134" y="16"/>
                    <a:pt x="145" y="32"/>
                  </a:cubicBezTo>
                  <a:cubicBezTo>
                    <a:pt x="127" y="69"/>
                    <a:pt x="105" y="104"/>
                    <a:pt x="85" y="140"/>
                  </a:cubicBezTo>
                  <a:cubicBezTo>
                    <a:pt x="73" y="160"/>
                    <a:pt x="62" y="182"/>
                    <a:pt x="49" y="201"/>
                  </a:cubicBezTo>
                  <a:cubicBezTo>
                    <a:pt x="32" y="192"/>
                    <a:pt x="16" y="182"/>
                    <a:pt x="0" y="172"/>
                  </a:cubicBezTo>
                  <a:cubicBezTo>
                    <a:pt x="3" y="165"/>
                    <a:pt x="6" y="158"/>
                    <a:pt x="9" y="152"/>
                  </a:cubicBezTo>
                  <a:cubicBezTo>
                    <a:pt x="39" y="102"/>
                    <a:pt x="68" y="51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7FB167E2-645A-4C0A-A577-0D551D24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" y="429"/>
              <a:ext cx="302" cy="403"/>
            </a:xfrm>
            <a:custGeom>
              <a:avLst/>
              <a:gdLst>
                <a:gd name="T0" fmla="*/ 0 w 150"/>
                <a:gd name="T1" fmla="*/ 32 h 200"/>
                <a:gd name="T2" fmla="*/ 51 w 150"/>
                <a:gd name="T3" fmla="*/ 0 h 200"/>
                <a:gd name="T4" fmla="*/ 143 w 150"/>
                <a:gd name="T5" fmla="*/ 159 h 200"/>
                <a:gd name="T6" fmla="*/ 149 w 150"/>
                <a:gd name="T7" fmla="*/ 174 h 200"/>
                <a:gd name="T8" fmla="*/ 97 w 150"/>
                <a:gd name="T9" fmla="*/ 198 h 200"/>
                <a:gd name="T10" fmla="*/ 0 w 150"/>
                <a:gd name="T11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200">
                  <a:moveTo>
                    <a:pt x="0" y="32"/>
                  </a:moveTo>
                  <a:cubicBezTo>
                    <a:pt x="17" y="21"/>
                    <a:pt x="34" y="10"/>
                    <a:pt x="51" y="0"/>
                  </a:cubicBezTo>
                  <a:cubicBezTo>
                    <a:pt x="83" y="53"/>
                    <a:pt x="112" y="107"/>
                    <a:pt x="143" y="159"/>
                  </a:cubicBezTo>
                  <a:cubicBezTo>
                    <a:pt x="146" y="164"/>
                    <a:pt x="150" y="168"/>
                    <a:pt x="149" y="174"/>
                  </a:cubicBezTo>
                  <a:cubicBezTo>
                    <a:pt x="137" y="190"/>
                    <a:pt x="117" y="200"/>
                    <a:pt x="97" y="198"/>
                  </a:cubicBezTo>
                  <a:cubicBezTo>
                    <a:pt x="64" y="143"/>
                    <a:pt x="32" y="87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7B04CACE-2F25-4CD1-B876-50A2A2FB9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87"/>
              <a:ext cx="283" cy="482"/>
            </a:xfrm>
            <a:custGeom>
              <a:avLst/>
              <a:gdLst>
                <a:gd name="T0" fmla="*/ 73 w 141"/>
                <a:gd name="T1" fmla="*/ 14 h 239"/>
                <a:gd name="T2" fmla="*/ 127 w 141"/>
                <a:gd name="T3" fmla="*/ 0 h 239"/>
                <a:gd name="T4" fmla="*/ 141 w 141"/>
                <a:gd name="T5" fmla="*/ 54 h 239"/>
                <a:gd name="T6" fmla="*/ 125 w 141"/>
                <a:gd name="T7" fmla="*/ 64 h 239"/>
                <a:gd name="T8" fmla="*/ 69 w 141"/>
                <a:gd name="T9" fmla="*/ 160 h 239"/>
                <a:gd name="T10" fmla="*/ 47 w 141"/>
                <a:gd name="T11" fmla="*/ 201 h 239"/>
                <a:gd name="T12" fmla="*/ 43 w 141"/>
                <a:gd name="T13" fmla="*/ 239 h 239"/>
                <a:gd name="T14" fmla="*/ 3 w 141"/>
                <a:gd name="T15" fmla="*/ 186 h 239"/>
                <a:gd name="T16" fmla="*/ 18 w 141"/>
                <a:gd name="T17" fmla="*/ 125 h 239"/>
                <a:gd name="T18" fmla="*/ 78 w 141"/>
                <a:gd name="T19" fmla="*/ 25 h 239"/>
                <a:gd name="T20" fmla="*/ 73 w 141"/>
                <a:gd name="T21" fmla="*/ 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239">
                  <a:moveTo>
                    <a:pt x="73" y="14"/>
                  </a:moveTo>
                  <a:cubicBezTo>
                    <a:pt x="91" y="9"/>
                    <a:pt x="109" y="4"/>
                    <a:pt x="127" y="0"/>
                  </a:cubicBezTo>
                  <a:cubicBezTo>
                    <a:pt x="133" y="18"/>
                    <a:pt x="136" y="36"/>
                    <a:pt x="141" y="54"/>
                  </a:cubicBezTo>
                  <a:cubicBezTo>
                    <a:pt x="135" y="57"/>
                    <a:pt x="128" y="58"/>
                    <a:pt x="125" y="64"/>
                  </a:cubicBezTo>
                  <a:cubicBezTo>
                    <a:pt x="106" y="96"/>
                    <a:pt x="88" y="128"/>
                    <a:pt x="69" y="160"/>
                  </a:cubicBezTo>
                  <a:cubicBezTo>
                    <a:pt x="62" y="174"/>
                    <a:pt x="51" y="186"/>
                    <a:pt x="47" y="201"/>
                  </a:cubicBezTo>
                  <a:cubicBezTo>
                    <a:pt x="43" y="214"/>
                    <a:pt x="44" y="226"/>
                    <a:pt x="43" y="239"/>
                  </a:cubicBezTo>
                  <a:cubicBezTo>
                    <a:pt x="22" y="229"/>
                    <a:pt x="6" y="209"/>
                    <a:pt x="3" y="186"/>
                  </a:cubicBezTo>
                  <a:cubicBezTo>
                    <a:pt x="0" y="165"/>
                    <a:pt x="7" y="143"/>
                    <a:pt x="18" y="125"/>
                  </a:cubicBezTo>
                  <a:cubicBezTo>
                    <a:pt x="38" y="91"/>
                    <a:pt x="58" y="58"/>
                    <a:pt x="78" y="25"/>
                  </a:cubicBezTo>
                  <a:cubicBezTo>
                    <a:pt x="76" y="21"/>
                    <a:pt x="75" y="18"/>
                    <a:pt x="7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C6716A46-B89E-41F5-B5DE-7B00999A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" y="824"/>
              <a:ext cx="501" cy="183"/>
            </a:xfrm>
            <a:custGeom>
              <a:avLst/>
              <a:gdLst>
                <a:gd name="T0" fmla="*/ 205 w 249"/>
                <a:gd name="T1" fmla="*/ 20 h 91"/>
                <a:gd name="T2" fmla="*/ 249 w 249"/>
                <a:gd name="T3" fmla="*/ 0 h 91"/>
                <a:gd name="T4" fmla="*/ 226 w 249"/>
                <a:gd name="T5" fmla="*/ 64 h 91"/>
                <a:gd name="T6" fmla="*/ 165 w 249"/>
                <a:gd name="T7" fmla="*/ 83 h 91"/>
                <a:gd name="T8" fmla="*/ 43 w 249"/>
                <a:gd name="T9" fmla="*/ 80 h 91"/>
                <a:gd name="T10" fmla="*/ 39 w 249"/>
                <a:gd name="T11" fmla="*/ 91 h 91"/>
                <a:gd name="T12" fmla="*/ 0 w 249"/>
                <a:gd name="T13" fmla="*/ 48 h 91"/>
                <a:gd name="T14" fmla="*/ 39 w 249"/>
                <a:gd name="T15" fmla="*/ 11 h 91"/>
                <a:gd name="T16" fmla="*/ 46 w 249"/>
                <a:gd name="T17" fmla="*/ 19 h 91"/>
                <a:gd name="T18" fmla="*/ 205 w 249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91">
                  <a:moveTo>
                    <a:pt x="205" y="20"/>
                  </a:moveTo>
                  <a:cubicBezTo>
                    <a:pt x="222" y="20"/>
                    <a:pt x="236" y="10"/>
                    <a:pt x="249" y="0"/>
                  </a:cubicBezTo>
                  <a:cubicBezTo>
                    <a:pt x="248" y="23"/>
                    <a:pt x="244" y="48"/>
                    <a:pt x="226" y="64"/>
                  </a:cubicBezTo>
                  <a:cubicBezTo>
                    <a:pt x="210" y="80"/>
                    <a:pt x="187" y="84"/>
                    <a:pt x="165" y="83"/>
                  </a:cubicBezTo>
                  <a:cubicBezTo>
                    <a:pt x="124" y="82"/>
                    <a:pt x="83" y="81"/>
                    <a:pt x="43" y="80"/>
                  </a:cubicBezTo>
                  <a:cubicBezTo>
                    <a:pt x="42" y="83"/>
                    <a:pt x="40" y="88"/>
                    <a:pt x="39" y="91"/>
                  </a:cubicBezTo>
                  <a:cubicBezTo>
                    <a:pt x="26" y="77"/>
                    <a:pt x="11" y="64"/>
                    <a:pt x="0" y="48"/>
                  </a:cubicBezTo>
                  <a:cubicBezTo>
                    <a:pt x="13" y="36"/>
                    <a:pt x="25" y="22"/>
                    <a:pt x="39" y="11"/>
                  </a:cubicBezTo>
                  <a:cubicBezTo>
                    <a:pt x="41" y="13"/>
                    <a:pt x="44" y="17"/>
                    <a:pt x="46" y="19"/>
                  </a:cubicBezTo>
                  <a:cubicBezTo>
                    <a:pt x="99" y="19"/>
                    <a:pt x="152" y="19"/>
                    <a:pt x="20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xmlns="" id="{E699063E-F8EA-43B6-842A-8903F1365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" y="862"/>
              <a:ext cx="412" cy="123"/>
            </a:xfrm>
            <a:custGeom>
              <a:avLst/>
              <a:gdLst>
                <a:gd name="T0" fmla="*/ 11 w 205"/>
                <a:gd name="T1" fmla="*/ 1 h 61"/>
                <a:gd name="T2" fmla="*/ 205 w 205"/>
                <a:gd name="T3" fmla="*/ 1 h 61"/>
                <a:gd name="T4" fmla="*/ 205 w 205"/>
                <a:gd name="T5" fmla="*/ 60 h 61"/>
                <a:gd name="T6" fmla="*/ 6 w 205"/>
                <a:gd name="T7" fmla="*/ 61 h 61"/>
                <a:gd name="T8" fmla="*/ 11 w 205"/>
                <a:gd name="T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1">
                  <a:moveTo>
                    <a:pt x="11" y="1"/>
                  </a:moveTo>
                  <a:cubicBezTo>
                    <a:pt x="76" y="0"/>
                    <a:pt x="141" y="0"/>
                    <a:pt x="205" y="1"/>
                  </a:cubicBezTo>
                  <a:cubicBezTo>
                    <a:pt x="205" y="21"/>
                    <a:pt x="205" y="41"/>
                    <a:pt x="205" y="60"/>
                  </a:cubicBezTo>
                  <a:cubicBezTo>
                    <a:pt x="139" y="61"/>
                    <a:pt x="72" y="61"/>
                    <a:pt x="6" y="61"/>
                  </a:cubicBezTo>
                  <a:cubicBezTo>
                    <a:pt x="0" y="41"/>
                    <a:pt x="2" y="19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516391B-17F7-4825-BACE-0DD0BF227F08}"/>
              </a:ext>
            </a:extLst>
          </p:cNvPr>
          <p:cNvSpPr txBox="1"/>
          <p:nvPr/>
        </p:nvSpPr>
        <p:spPr>
          <a:xfrm>
            <a:off x="1006474" y="768042"/>
            <a:ext cx="577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rial Black" panose="020B0A04020102020204" pitchFamily="34" charset="0"/>
              </a:rPr>
              <a:t>THANKS FOR WATCHING</a:t>
            </a:r>
            <a:endParaRPr lang="zh-CN" altLang="en-US" sz="3200" dirty="0">
              <a:latin typeface="Arial Black" panose="020B0A040201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506B0D1-7569-48E1-BC9B-50D779E602BE}"/>
              </a:ext>
            </a:extLst>
          </p:cNvPr>
          <p:cNvSpPr txBox="1"/>
          <p:nvPr/>
        </p:nvSpPr>
        <p:spPr>
          <a:xfrm>
            <a:off x="6929438" y="6334780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64992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DD59682-E406-4368-99D2-1865A35642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7236637-AC16-4C68-B917-B802CD828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Arial Black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3BAD9CD-0168-4375-9251-648802D412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19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CF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FF49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FDB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59529" y="2334986"/>
            <a:ext cx="7013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016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73A17CD-C495-4CFE-BA00-79CC30537E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44C3EB-B823-4EA5-B9B2-0D9E4A5488BF}"/>
              </a:ext>
            </a:extLst>
          </p:cNvPr>
          <p:cNvSpPr/>
          <p:nvPr/>
        </p:nvSpPr>
        <p:spPr>
          <a:xfrm>
            <a:off x="4810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FED102"/>
              </a:gs>
              <a:gs pos="88000">
                <a:srgbClr val="FCBB0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F78B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89C5F81-9503-4AC9-8833-68822C69D4B7}"/>
              </a:ext>
            </a:extLst>
          </p:cNvPr>
          <p:cNvSpPr txBox="1"/>
          <p:nvPr/>
        </p:nvSpPr>
        <p:spPr>
          <a:xfrm>
            <a:off x="0" y="0"/>
            <a:ext cx="249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 Black" panose="020B0A04020102020204" pitchFamily="34" charset="0"/>
              </a:rPr>
              <a:t>DESIGNED BY XIAO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grpSp>
        <p:nvGrpSpPr>
          <p:cNvPr id="16" name="Group 9">
            <a:extLst>
              <a:ext uri="{FF2B5EF4-FFF2-40B4-BE49-F238E27FC236}">
                <a16:creationId xmlns:a16="http://schemas.microsoft.com/office/drawing/2014/main" xmlns="" id="{3F943E3F-6199-4A16-A4E2-8D848B9AEE6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37163" y="2461419"/>
            <a:ext cx="1717675" cy="1935163"/>
            <a:chOff x="-4" y="-6"/>
            <a:chExt cx="1082" cy="1219"/>
          </a:xfrm>
          <a:solidFill>
            <a:schemeClr val="tx1"/>
          </a:solidFill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A20F4F7E-095D-4D1F-93BA-0BC28E6DC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" y="-6"/>
              <a:ext cx="608" cy="738"/>
            </a:xfrm>
            <a:custGeom>
              <a:avLst/>
              <a:gdLst>
                <a:gd name="T0" fmla="*/ 0 w 302"/>
                <a:gd name="T1" fmla="*/ 14 h 367"/>
                <a:gd name="T2" fmla="*/ 36 w 302"/>
                <a:gd name="T3" fmla="*/ 4 h 367"/>
                <a:gd name="T4" fmla="*/ 125 w 302"/>
                <a:gd name="T5" fmla="*/ 33 h 367"/>
                <a:gd name="T6" fmla="*/ 161 w 302"/>
                <a:gd name="T7" fmla="*/ 83 h 367"/>
                <a:gd name="T8" fmla="*/ 238 w 302"/>
                <a:gd name="T9" fmla="*/ 214 h 367"/>
                <a:gd name="T10" fmla="*/ 293 w 302"/>
                <a:gd name="T11" fmla="*/ 301 h 367"/>
                <a:gd name="T12" fmla="*/ 302 w 302"/>
                <a:gd name="T13" fmla="*/ 326 h 367"/>
                <a:gd name="T14" fmla="*/ 247 w 302"/>
                <a:gd name="T15" fmla="*/ 367 h 367"/>
                <a:gd name="T16" fmla="*/ 213 w 302"/>
                <a:gd name="T17" fmla="*/ 312 h 367"/>
                <a:gd name="T18" fmla="*/ 102 w 302"/>
                <a:gd name="T19" fmla="*/ 124 h 367"/>
                <a:gd name="T20" fmla="*/ 42 w 302"/>
                <a:gd name="T21" fmla="*/ 45 h 367"/>
                <a:gd name="T22" fmla="*/ 0 w 302"/>
                <a:gd name="T23" fmla="*/ 1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367">
                  <a:moveTo>
                    <a:pt x="0" y="14"/>
                  </a:moveTo>
                  <a:cubicBezTo>
                    <a:pt x="12" y="12"/>
                    <a:pt x="24" y="7"/>
                    <a:pt x="36" y="4"/>
                  </a:cubicBezTo>
                  <a:cubicBezTo>
                    <a:pt x="68" y="0"/>
                    <a:pt x="101" y="12"/>
                    <a:pt x="125" y="33"/>
                  </a:cubicBezTo>
                  <a:cubicBezTo>
                    <a:pt x="139" y="48"/>
                    <a:pt x="151" y="65"/>
                    <a:pt x="161" y="83"/>
                  </a:cubicBezTo>
                  <a:cubicBezTo>
                    <a:pt x="185" y="128"/>
                    <a:pt x="213" y="170"/>
                    <a:pt x="238" y="214"/>
                  </a:cubicBezTo>
                  <a:cubicBezTo>
                    <a:pt x="255" y="244"/>
                    <a:pt x="276" y="271"/>
                    <a:pt x="293" y="301"/>
                  </a:cubicBezTo>
                  <a:cubicBezTo>
                    <a:pt x="297" y="309"/>
                    <a:pt x="302" y="317"/>
                    <a:pt x="302" y="326"/>
                  </a:cubicBezTo>
                  <a:cubicBezTo>
                    <a:pt x="291" y="347"/>
                    <a:pt x="270" y="360"/>
                    <a:pt x="247" y="367"/>
                  </a:cubicBezTo>
                  <a:cubicBezTo>
                    <a:pt x="234" y="350"/>
                    <a:pt x="225" y="330"/>
                    <a:pt x="213" y="312"/>
                  </a:cubicBezTo>
                  <a:cubicBezTo>
                    <a:pt x="175" y="250"/>
                    <a:pt x="139" y="187"/>
                    <a:pt x="102" y="124"/>
                  </a:cubicBezTo>
                  <a:cubicBezTo>
                    <a:pt x="85" y="95"/>
                    <a:pt x="67" y="66"/>
                    <a:pt x="42" y="45"/>
                  </a:cubicBezTo>
                  <a:cubicBezTo>
                    <a:pt x="28" y="34"/>
                    <a:pt x="15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998CD7D1-8612-4100-B469-FA530089E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" y="63"/>
              <a:ext cx="499" cy="776"/>
            </a:xfrm>
            <a:custGeom>
              <a:avLst/>
              <a:gdLst>
                <a:gd name="T0" fmla="*/ 179 w 248"/>
                <a:gd name="T1" fmla="*/ 22 h 386"/>
                <a:gd name="T2" fmla="*/ 197 w 248"/>
                <a:gd name="T3" fmla="*/ 0 h 386"/>
                <a:gd name="T4" fmla="*/ 248 w 248"/>
                <a:gd name="T5" fmla="*/ 40 h 386"/>
                <a:gd name="T6" fmla="*/ 122 w 248"/>
                <a:gd name="T7" fmla="*/ 252 h 386"/>
                <a:gd name="T8" fmla="*/ 45 w 248"/>
                <a:gd name="T9" fmla="*/ 360 h 386"/>
                <a:gd name="T10" fmla="*/ 12 w 248"/>
                <a:gd name="T11" fmla="*/ 386 h 386"/>
                <a:gd name="T12" fmla="*/ 13 w 248"/>
                <a:gd name="T13" fmla="*/ 296 h 386"/>
                <a:gd name="T14" fmla="*/ 48 w 248"/>
                <a:gd name="T15" fmla="*/ 236 h 386"/>
                <a:gd name="T16" fmla="*/ 179 w 248"/>
                <a:gd name="T17" fmla="*/ 2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86">
                  <a:moveTo>
                    <a:pt x="179" y="22"/>
                  </a:moveTo>
                  <a:cubicBezTo>
                    <a:pt x="184" y="14"/>
                    <a:pt x="190" y="7"/>
                    <a:pt x="197" y="0"/>
                  </a:cubicBezTo>
                  <a:cubicBezTo>
                    <a:pt x="218" y="8"/>
                    <a:pt x="235" y="22"/>
                    <a:pt x="248" y="40"/>
                  </a:cubicBezTo>
                  <a:cubicBezTo>
                    <a:pt x="208" y="112"/>
                    <a:pt x="164" y="181"/>
                    <a:pt x="122" y="252"/>
                  </a:cubicBezTo>
                  <a:cubicBezTo>
                    <a:pt x="98" y="289"/>
                    <a:pt x="81" y="332"/>
                    <a:pt x="45" y="360"/>
                  </a:cubicBezTo>
                  <a:cubicBezTo>
                    <a:pt x="34" y="368"/>
                    <a:pt x="25" y="379"/>
                    <a:pt x="12" y="386"/>
                  </a:cubicBezTo>
                  <a:cubicBezTo>
                    <a:pt x="0" y="358"/>
                    <a:pt x="0" y="324"/>
                    <a:pt x="13" y="296"/>
                  </a:cubicBezTo>
                  <a:cubicBezTo>
                    <a:pt x="21" y="274"/>
                    <a:pt x="36" y="256"/>
                    <a:pt x="48" y="236"/>
                  </a:cubicBezTo>
                  <a:cubicBezTo>
                    <a:pt x="92" y="164"/>
                    <a:pt x="137" y="94"/>
                    <a:pt x="17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C301296C-57F5-4979-9749-B66263DF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" y="712"/>
              <a:ext cx="471" cy="499"/>
            </a:xfrm>
            <a:custGeom>
              <a:avLst/>
              <a:gdLst>
                <a:gd name="T0" fmla="*/ 167 w 234"/>
                <a:gd name="T1" fmla="*/ 45 h 248"/>
                <a:gd name="T2" fmla="*/ 232 w 234"/>
                <a:gd name="T3" fmla="*/ 0 h 248"/>
                <a:gd name="T4" fmla="*/ 203 w 234"/>
                <a:gd name="T5" fmla="*/ 95 h 248"/>
                <a:gd name="T6" fmla="*/ 76 w 234"/>
                <a:gd name="T7" fmla="*/ 119 h 248"/>
                <a:gd name="T8" fmla="*/ 76 w 234"/>
                <a:gd name="T9" fmla="*/ 171 h 248"/>
                <a:gd name="T10" fmla="*/ 105 w 234"/>
                <a:gd name="T11" fmla="*/ 173 h 248"/>
                <a:gd name="T12" fmla="*/ 68 w 234"/>
                <a:gd name="T13" fmla="*/ 203 h 248"/>
                <a:gd name="T14" fmla="*/ 2 w 234"/>
                <a:gd name="T15" fmla="*/ 248 h 248"/>
                <a:gd name="T16" fmla="*/ 1 w 234"/>
                <a:gd name="T17" fmla="*/ 221 h 248"/>
                <a:gd name="T18" fmla="*/ 0 w 234"/>
                <a:gd name="T19" fmla="*/ 52 h 248"/>
                <a:gd name="T20" fmla="*/ 167 w 234"/>
                <a:gd name="T21" fmla="*/ 4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248">
                  <a:moveTo>
                    <a:pt x="167" y="45"/>
                  </a:moveTo>
                  <a:cubicBezTo>
                    <a:pt x="194" y="39"/>
                    <a:pt x="209" y="12"/>
                    <a:pt x="232" y="0"/>
                  </a:cubicBezTo>
                  <a:cubicBezTo>
                    <a:pt x="234" y="33"/>
                    <a:pt x="233" y="74"/>
                    <a:pt x="203" y="95"/>
                  </a:cubicBezTo>
                  <a:cubicBezTo>
                    <a:pt x="167" y="122"/>
                    <a:pt x="119" y="118"/>
                    <a:pt x="76" y="119"/>
                  </a:cubicBezTo>
                  <a:cubicBezTo>
                    <a:pt x="76" y="136"/>
                    <a:pt x="76" y="153"/>
                    <a:pt x="76" y="171"/>
                  </a:cubicBezTo>
                  <a:cubicBezTo>
                    <a:pt x="86" y="171"/>
                    <a:pt x="95" y="172"/>
                    <a:pt x="105" y="173"/>
                  </a:cubicBezTo>
                  <a:cubicBezTo>
                    <a:pt x="96" y="187"/>
                    <a:pt x="81" y="194"/>
                    <a:pt x="68" y="203"/>
                  </a:cubicBezTo>
                  <a:cubicBezTo>
                    <a:pt x="46" y="218"/>
                    <a:pt x="25" y="234"/>
                    <a:pt x="2" y="248"/>
                  </a:cubicBezTo>
                  <a:cubicBezTo>
                    <a:pt x="1" y="239"/>
                    <a:pt x="1" y="230"/>
                    <a:pt x="1" y="221"/>
                  </a:cubicBezTo>
                  <a:cubicBezTo>
                    <a:pt x="1" y="165"/>
                    <a:pt x="0" y="108"/>
                    <a:pt x="0" y="52"/>
                  </a:cubicBezTo>
                  <a:cubicBezTo>
                    <a:pt x="56" y="51"/>
                    <a:pt x="112" y="56"/>
                    <a:pt x="16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5A59DD65-427B-40D9-9960-A5AC9E2D4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801"/>
              <a:ext cx="425" cy="412"/>
            </a:xfrm>
            <a:custGeom>
              <a:avLst/>
              <a:gdLst>
                <a:gd name="T0" fmla="*/ 42 w 211"/>
                <a:gd name="T1" fmla="*/ 3 h 205"/>
                <a:gd name="T2" fmla="*/ 71 w 211"/>
                <a:gd name="T3" fmla="*/ 8 h 205"/>
                <a:gd name="T4" fmla="*/ 206 w 211"/>
                <a:gd name="T5" fmla="*/ 6 h 205"/>
                <a:gd name="T6" fmla="*/ 207 w 211"/>
                <a:gd name="T7" fmla="*/ 109 h 205"/>
                <a:gd name="T8" fmla="*/ 207 w 211"/>
                <a:gd name="T9" fmla="*/ 205 h 205"/>
                <a:gd name="T10" fmla="*/ 137 w 211"/>
                <a:gd name="T11" fmla="*/ 156 h 205"/>
                <a:gd name="T12" fmla="*/ 99 w 211"/>
                <a:gd name="T13" fmla="*/ 126 h 205"/>
                <a:gd name="T14" fmla="*/ 137 w 211"/>
                <a:gd name="T15" fmla="*/ 124 h 205"/>
                <a:gd name="T16" fmla="*/ 135 w 211"/>
                <a:gd name="T17" fmla="*/ 78 h 205"/>
                <a:gd name="T18" fmla="*/ 0 w 211"/>
                <a:gd name="T19" fmla="*/ 45 h 205"/>
                <a:gd name="T20" fmla="*/ 42 w 211"/>
                <a:gd name="T21" fmla="*/ 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5">
                  <a:moveTo>
                    <a:pt x="42" y="3"/>
                  </a:moveTo>
                  <a:cubicBezTo>
                    <a:pt x="52" y="0"/>
                    <a:pt x="61" y="7"/>
                    <a:pt x="71" y="8"/>
                  </a:cubicBezTo>
                  <a:cubicBezTo>
                    <a:pt x="116" y="13"/>
                    <a:pt x="161" y="10"/>
                    <a:pt x="206" y="6"/>
                  </a:cubicBezTo>
                  <a:cubicBezTo>
                    <a:pt x="207" y="40"/>
                    <a:pt x="207" y="75"/>
                    <a:pt x="207" y="109"/>
                  </a:cubicBezTo>
                  <a:cubicBezTo>
                    <a:pt x="208" y="141"/>
                    <a:pt x="211" y="173"/>
                    <a:pt x="207" y="205"/>
                  </a:cubicBezTo>
                  <a:cubicBezTo>
                    <a:pt x="183" y="190"/>
                    <a:pt x="160" y="172"/>
                    <a:pt x="137" y="156"/>
                  </a:cubicBezTo>
                  <a:cubicBezTo>
                    <a:pt x="124" y="146"/>
                    <a:pt x="109" y="139"/>
                    <a:pt x="99" y="126"/>
                  </a:cubicBezTo>
                  <a:cubicBezTo>
                    <a:pt x="111" y="123"/>
                    <a:pt x="124" y="123"/>
                    <a:pt x="137" y="124"/>
                  </a:cubicBezTo>
                  <a:cubicBezTo>
                    <a:pt x="138" y="108"/>
                    <a:pt x="135" y="93"/>
                    <a:pt x="135" y="78"/>
                  </a:cubicBezTo>
                  <a:cubicBezTo>
                    <a:pt x="89" y="78"/>
                    <a:pt x="35" y="81"/>
                    <a:pt x="0" y="45"/>
                  </a:cubicBezTo>
                  <a:cubicBezTo>
                    <a:pt x="14" y="31"/>
                    <a:pt x="27" y="16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92F82E9-0BAC-4A5F-98F0-93CD229EFE55}"/>
              </a:ext>
            </a:extLst>
          </p:cNvPr>
          <p:cNvSpPr txBox="1"/>
          <p:nvPr/>
        </p:nvSpPr>
        <p:spPr>
          <a:xfrm>
            <a:off x="6929438" y="6334780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403902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514662ED-9F9B-4022-AA0C-DE2093D8C4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97E4E8D0-97BB-4212-B2BE-94EFBC2615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12700">
              <a:srgbClr val="F78B0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12DFF72-B90A-4404-8998-815BBAAA2420}"/>
              </a:ext>
            </a:extLst>
          </p:cNvPr>
          <p:cNvSpPr txBox="1"/>
          <p:nvPr/>
        </p:nvSpPr>
        <p:spPr>
          <a:xfrm>
            <a:off x="1006475" y="768042"/>
            <a:ext cx="3467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Arial Black" panose="020B0A04020102020204" pitchFamily="34" charset="0"/>
              </a:rPr>
              <a:t>POWER YOUR POINT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16DDA94E-033A-40FD-992C-3A761D2976F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40025" y="1306651"/>
            <a:ext cx="3467100" cy="1082848"/>
            <a:chOff x="3" y="1"/>
            <a:chExt cx="698" cy="218"/>
          </a:xfrm>
          <a:solidFill>
            <a:srgbClr val="FDBD0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2CA70831-052C-43B8-8C49-07F7534C2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66"/>
              <a:ext cx="698" cy="53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EE314BCF-81AC-4FE7-984B-FA7EDA214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83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8D6B6326-420A-4C42-8CDB-88FA4AF32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DCE17DC-939E-4489-B8B1-6B2E37AB2DBC}"/>
              </a:ext>
            </a:extLst>
          </p:cNvPr>
          <p:cNvSpPr txBox="1"/>
          <p:nvPr/>
        </p:nvSpPr>
        <p:spPr>
          <a:xfrm>
            <a:off x="1006475" y="2811482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B04DDCA-B4FB-453E-9143-2E9BA3326C38}"/>
              </a:ext>
            </a:extLst>
          </p:cNvPr>
          <p:cNvSpPr txBox="1"/>
          <p:nvPr/>
        </p:nvSpPr>
        <p:spPr>
          <a:xfrm>
            <a:off x="7525439" y="768042"/>
            <a:ext cx="366008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</a:rPr>
              <a:t>DOLOR SIT AMET CONSECTETUER ADIP ISCING ELIT MAECENAS</a:t>
            </a:r>
            <a:endParaRPr lang="zh-CN" altLang="en-US" sz="1200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C5B339F-546F-4C50-B6E5-2C141E19FFFF}"/>
              </a:ext>
            </a:extLst>
          </p:cNvPr>
          <p:cNvSpPr txBox="1"/>
          <p:nvPr/>
        </p:nvSpPr>
        <p:spPr>
          <a:xfrm>
            <a:off x="7525439" y="1289275"/>
            <a:ext cx="242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TITLE GOES HERE</a:t>
            </a:r>
            <a:endParaRPr lang="zh-CN" altLang="en-US" sz="2000" b="1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906BF73-0C30-4036-A8CB-3CAF5FACBD1B}"/>
              </a:ext>
            </a:extLst>
          </p:cNvPr>
          <p:cNvSpPr txBox="1"/>
          <p:nvPr/>
        </p:nvSpPr>
        <p:spPr>
          <a:xfrm>
            <a:off x="7525439" y="2111532"/>
            <a:ext cx="36600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297DA48-0E35-4B3C-8D9E-6E90CFC6FAF9}"/>
              </a:ext>
            </a:extLst>
          </p:cNvPr>
          <p:cNvSpPr txBox="1"/>
          <p:nvPr/>
        </p:nvSpPr>
        <p:spPr>
          <a:xfrm>
            <a:off x="7525439" y="3394634"/>
            <a:ext cx="3660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en-US" altLang="zh-CN"/>
              <a:t>CONSECTETUER ADIP ISCING ELIT MAECENAS</a:t>
            </a:r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C545159-6552-45CB-96DE-A6EE30A3A56F}"/>
              </a:ext>
            </a:extLst>
          </p:cNvPr>
          <p:cNvSpPr txBox="1"/>
          <p:nvPr/>
        </p:nvSpPr>
        <p:spPr>
          <a:xfrm>
            <a:off x="7525439" y="4344008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BFD7B98-860A-4ECC-B1FB-C47FFFD8950E}"/>
              </a:ext>
            </a:extLst>
          </p:cNvPr>
          <p:cNvSpPr txBox="1"/>
          <p:nvPr/>
        </p:nvSpPr>
        <p:spPr>
          <a:xfrm>
            <a:off x="7525439" y="4587174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PELLENTESQUE HABITANT MORBI TRISTIQUE</a:t>
            </a:r>
            <a:endParaRPr lang="zh-CN" altLang="en-US" sz="1200" b="1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37E575B-A05B-4FF3-844A-623FF3ED63A6}"/>
              </a:ext>
            </a:extLst>
          </p:cNvPr>
          <p:cNvSpPr txBox="1"/>
          <p:nvPr/>
        </p:nvSpPr>
        <p:spPr>
          <a:xfrm>
            <a:off x="7525439" y="5136439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dolor 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413041D-A971-46ED-AE42-EFC35E2CE215}"/>
              </a:ext>
            </a:extLst>
          </p:cNvPr>
          <p:cNvSpPr txBox="1"/>
          <p:nvPr/>
        </p:nvSpPr>
        <p:spPr>
          <a:xfrm>
            <a:off x="7525439" y="5379605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NETUS ET MALESUADA FAMES AC</a:t>
            </a:r>
            <a:endParaRPr lang="zh-CN" altLang="en-US" sz="1200" b="1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2AF653A-8DF8-448A-9BFD-FD8609463BA2}"/>
              </a:ext>
            </a:extLst>
          </p:cNvPr>
          <p:cNvSpPr txBox="1"/>
          <p:nvPr/>
        </p:nvSpPr>
        <p:spPr>
          <a:xfrm>
            <a:off x="7525439" y="5928871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EFB0AC9-3747-481C-8E22-1968334F0B60}"/>
              </a:ext>
            </a:extLst>
          </p:cNvPr>
          <p:cNvSpPr txBox="1"/>
          <p:nvPr/>
        </p:nvSpPr>
        <p:spPr>
          <a:xfrm>
            <a:off x="7525439" y="6172037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HABITANT MORBI TRISTIQUE SENECTUS ET</a:t>
            </a:r>
            <a:endParaRPr lang="zh-CN" altLang="en-US" sz="1200" b="1"/>
          </a:p>
        </p:txBody>
      </p:sp>
      <p:grpSp>
        <p:nvGrpSpPr>
          <p:cNvPr id="41" name="Group 9">
            <a:extLst>
              <a:ext uri="{FF2B5EF4-FFF2-40B4-BE49-F238E27FC236}">
                <a16:creationId xmlns:a16="http://schemas.microsoft.com/office/drawing/2014/main" xmlns="" id="{0594364D-C285-476C-9475-EC5ECD9ED8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0802" y="668446"/>
            <a:ext cx="1102111" cy="1241658"/>
            <a:chOff x="-4" y="-6"/>
            <a:chExt cx="1082" cy="1219"/>
          </a:xfrm>
          <a:solidFill>
            <a:schemeClr val="tx1">
              <a:alpha val="5000"/>
            </a:schemeClr>
          </a:solidFill>
        </p:grpSpPr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xmlns="" id="{AE964708-2575-4E91-AF11-4668BE906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" y="-6"/>
              <a:ext cx="608" cy="738"/>
            </a:xfrm>
            <a:custGeom>
              <a:avLst/>
              <a:gdLst>
                <a:gd name="T0" fmla="*/ 0 w 302"/>
                <a:gd name="T1" fmla="*/ 14 h 367"/>
                <a:gd name="T2" fmla="*/ 36 w 302"/>
                <a:gd name="T3" fmla="*/ 4 h 367"/>
                <a:gd name="T4" fmla="*/ 125 w 302"/>
                <a:gd name="T5" fmla="*/ 33 h 367"/>
                <a:gd name="T6" fmla="*/ 161 w 302"/>
                <a:gd name="T7" fmla="*/ 83 h 367"/>
                <a:gd name="T8" fmla="*/ 238 w 302"/>
                <a:gd name="T9" fmla="*/ 214 h 367"/>
                <a:gd name="T10" fmla="*/ 293 w 302"/>
                <a:gd name="T11" fmla="*/ 301 h 367"/>
                <a:gd name="T12" fmla="*/ 302 w 302"/>
                <a:gd name="T13" fmla="*/ 326 h 367"/>
                <a:gd name="T14" fmla="*/ 247 w 302"/>
                <a:gd name="T15" fmla="*/ 367 h 367"/>
                <a:gd name="T16" fmla="*/ 213 w 302"/>
                <a:gd name="T17" fmla="*/ 312 h 367"/>
                <a:gd name="T18" fmla="*/ 102 w 302"/>
                <a:gd name="T19" fmla="*/ 124 h 367"/>
                <a:gd name="T20" fmla="*/ 42 w 302"/>
                <a:gd name="T21" fmla="*/ 45 h 367"/>
                <a:gd name="T22" fmla="*/ 0 w 302"/>
                <a:gd name="T23" fmla="*/ 1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367">
                  <a:moveTo>
                    <a:pt x="0" y="14"/>
                  </a:moveTo>
                  <a:cubicBezTo>
                    <a:pt x="12" y="12"/>
                    <a:pt x="24" y="7"/>
                    <a:pt x="36" y="4"/>
                  </a:cubicBezTo>
                  <a:cubicBezTo>
                    <a:pt x="68" y="0"/>
                    <a:pt x="101" y="12"/>
                    <a:pt x="125" y="33"/>
                  </a:cubicBezTo>
                  <a:cubicBezTo>
                    <a:pt x="139" y="48"/>
                    <a:pt x="151" y="65"/>
                    <a:pt x="161" y="83"/>
                  </a:cubicBezTo>
                  <a:cubicBezTo>
                    <a:pt x="185" y="128"/>
                    <a:pt x="213" y="170"/>
                    <a:pt x="238" y="214"/>
                  </a:cubicBezTo>
                  <a:cubicBezTo>
                    <a:pt x="255" y="244"/>
                    <a:pt x="276" y="271"/>
                    <a:pt x="293" y="301"/>
                  </a:cubicBezTo>
                  <a:cubicBezTo>
                    <a:pt x="297" y="309"/>
                    <a:pt x="302" y="317"/>
                    <a:pt x="302" y="326"/>
                  </a:cubicBezTo>
                  <a:cubicBezTo>
                    <a:pt x="291" y="347"/>
                    <a:pt x="270" y="360"/>
                    <a:pt x="247" y="367"/>
                  </a:cubicBezTo>
                  <a:cubicBezTo>
                    <a:pt x="234" y="350"/>
                    <a:pt x="225" y="330"/>
                    <a:pt x="213" y="312"/>
                  </a:cubicBezTo>
                  <a:cubicBezTo>
                    <a:pt x="175" y="250"/>
                    <a:pt x="139" y="187"/>
                    <a:pt x="102" y="124"/>
                  </a:cubicBezTo>
                  <a:cubicBezTo>
                    <a:pt x="85" y="95"/>
                    <a:pt x="67" y="66"/>
                    <a:pt x="42" y="45"/>
                  </a:cubicBezTo>
                  <a:cubicBezTo>
                    <a:pt x="28" y="34"/>
                    <a:pt x="15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xmlns="" id="{E27FDA17-9D86-44B8-A244-C242E2EB1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" y="63"/>
              <a:ext cx="499" cy="776"/>
            </a:xfrm>
            <a:custGeom>
              <a:avLst/>
              <a:gdLst>
                <a:gd name="T0" fmla="*/ 179 w 248"/>
                <a:gd name="T1" fmla="*/ 22 h 386"/>
                <a:gd name="T2" fmla="*/ 197 w 248"/>
                <a:gd name="T3" fmla="*/ 0 h 386"/>
                <a:gd name="T4" fmla="*/ 248 w 248"/>
                <a:gd name="T5" fmla="*/ 40 h 386"/>
                <a:gd name="T6" fmla="*/ 122 w 248"/>
                <a:gd name="T7" fmla="*/ 252 h 386"/>
                <a:gd name="T8" fmla="*/ 45 w 248"/>
                <a:gd name="T9" fmla="*/ 360 h 386"/>
                <a:gd name="T10" fmla="*/ 12 w 248"/>
                <a:gd name="T11" fmla="*/ 386 h 386"/>
                <a:gd name="T12" fmla="*/ 13 w 248"/>
                <a:gd name="T13" fmla="*/ 296 h 386"/>
                <a:gd name="T14" fmla="*/ 48 w 248"/>
                <a:gd name="T15" fmla="*/ 236 h 386"/>
                <a:gd name="T16" fmla="*/ 179 w 248"/>
                <a:gd name="T17" fmla="*/ 2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86">
                  <a:moveTo>
                    <a:pt x="179" y="22"/>
                  </a:moveTo>
                  <a:cubicBezTo>
                    <a:pt x="184" y="14"/>
                    <a:pt x="190" y="7"/>
                    <a:pt x="197" y="0"/>
                  </a:cubicBezTo>
                  <a:cubicBezTo>
                    <a:pt x="218" y="8"/>
                    <a:pt x="235" y="22"/>
                    <a:pt x="248" y="40"/>
                  </a:cubicBezTo>
                  <a:cubicBezTo>
                    <a:pt x="208" y="112"/>
                    <a:pt x="164" y="181"/>
                    <a:pt x="122" y="252"/>
                  </a:cubicBezTo>
                  <a:cubicBezTo>
                    <a:pt x="98" y="289"/>
                    <a:pt x="81" y="332"/>
                    <a:pt x="45" y="360"/>
                  </a:cubicBezTo>
                  <a:cubicBezTo>
                    <a:pt x="34" y="368"/>
                    <a:pt x="25" y="379"/>
                    <a:pt x="12" y="386"/>
                  </a:cubicBezTo>
                  <a:cubicBezTo>
                    <a:pt x="0" y="358"/>
                    <a:pt x="0" y="324"/>
                    <a:pt x="13" y="296"/>
                  </a:cubicBezTo>
                  <a:cubicBezTo>
                    <a:pt x="21" y="274"/>
                    <a:pt x="36" y="256"/>
                    <a:pt x="48" y="236"/>
                  </a:cubicBezTo>
                  <a:cubicBezTo>
                    <a:pt x="92" y="164"/>
                    <a:pt x="137" y="94"/>
                    <a:pt x="17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xmlns="" id="{A4A830C7-62B8-4A63-9CD4-9BC04E61B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" y="712"/>
              <a:ext cx="471" cy="499"/>
            </a:xfrm>
            <a:custGeom>
              <a:avLst/>
              <a:gdLst>
                <a:gd name="T0" fmla="*/ 167 w 234"/>
                <a:gd name="T1" fmla="*/ 45 h 248"/>
                <a:gd name="T2" fmla="*/ 232 w 234"/>
                <a:gd name="T3" fmla="*/ 0 h 248"/>
                <a:gd name="T4" fmla="*/ 203 w 234"/>
                <a:gd name="T5" fmla="*/ 95 h 248"/>
                <a:gd name="T6" fmla="*/ 76 w 234"/>
                <a:gd name="T7" fmla="*/ 119 h 248"/>
                <a:gd name="T8" fmla="*/ 76 w 234"/>
                <a:gd name="T9" fmla="*/ 171 h 248"/>
                <a:gd name="T10" fmla="*/ 105 w 234"/>
                <a:gd name="T11" fmla="*/ 173 h 248"/>
                <a:gd name="T12" fmla="*/ 68 w 234"/>
                <a:gd name="T13" fmla="*/ 203 h 248"/>
                <a:gd name="T14" fmla="*/ 2 w 234"/>
                <a:gd name="T15" fmla="*/ 248 h 248"/>
                <a:gd name="T16" fmla="*/ 1 w 234"/>
                <a:gd name="T17" fmla="*/ 221 h 248"/>
                <a:gd name="T18" fmla="*/ 0 w 234"/>
                <a:gd name="T19" fmla="*/ 52 h 248"/>
                <a:gd name="T20" fmla="*/ 167 w 234"/>
                <a:gd name="T21" fmla="*/ 4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248">
                  <a:moveTo>
                    <a:pt x="167" y="45"/>
                  </a:moveTo>
                  <a:cubicBezTo>
                    <a:pt x="194" y="39"/>
                    <a:pt x="209" y="12"/>
                    <a:pt x="232" y="0"/>
                  </a:cubicBezTo>
                  <a:cubicBezTo>
                    <a:pt x="234" y="33"/>
                    <a:pt x="233" y="74"/>
                    <a:pt x="203" y="95"/>
                  </a:cubicBezTo>
                  <a:cubicBezTo>
                    <a:pt x="167" y="122"/>
                    <a:pt x="119" y="118"/>
                    <a:pt x="76" y="119"/>
                  </a:cubicBezTo>
                  <a:cubicBezTo>
                    <a:pt x="76" y="136"/>
                    <a:pt x="76" y="153"/>
                    <a:pt x="76" y="171"/>
                  </a:cubicBezTo>
                  <a:cubicBezTo>
                    <a:pt x="86" y="171"/>
                    <a:pt x="95" y="172"/>
                    <a:pt x="105" y="173"/>
                  </a:cubicBezTo>
                  <a:cubicBezTo>
                    <a:pt x="96" y="187"/>
                    <a:pt x="81" y="194"/>
                    <a:pt x="68" y="203"/>
                  </a:cubicBezTo>
                  <a:cubicBezTo>
                    <a:pt x="46" y="218"/>
                    <a:pt x="25" y="234"/>
                    <a:pt x="2" y="248"/>
                  </a:cubicBezTo>
                  <a:cubicBezTo>
                    <a:pt x="1" y="239"/>
                    <a:pt x="1" y="230"/>
                    <a:pt x="1" y="221"/>
                  </a:cubicBezTo>
                  <a:cubicBezTo>
                    <a:pt x="1" y="165"/>
                    <a:pt x="0" y="108"/>
                    <a:pt x="0" y="52"/>
                  </a:cubicBezTo>
                  <a:cubicBezTo>
                    <a:pt x="56" y="51"/>
                    <a:pt x="112" y="56"/>
                    <a:pt x="16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xmlns="" id="{EF38155D-B738-4FCC-BB7B-14C864581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801"/>
              <a:ext cx="425" cy="412"/>
            </a:xfrm>
            <a:custGeom>
              <a:avLst/>
              <a:gdLst>
                <a:gd name="T0" fmla="*/ 42 w 211"/>
                <a:gd name="T1" fmla="*/ 3 h 205"/>
                <a:gd name="T2" fmla="*/ 71 w 211"/>
                <a:gd name="T3" fmla="*/ 8 h 205"/>
                <a:gd name="T4" fmla="*/ 206 w 211"/>
                <a:gd name="T5" fmla="*/ 6 h 205"/>
                <a:gd name="T6" fmla="*/ 207 w 211"/>
                <a:gd name="T7" fmla="*/ 109 h 205"/>
                <a:gd name="T8" fmla="*/ 207 w 211"/>
                <a:gd name="T9" fmla="*/ 205 h 205"/>
                <a:gd name="T10" fmla="*/ 137 w 211"/>
                <a:gd name="T11" fmla="*/ 156 h 205"/>
                <a:gd name="T12" fmla="*/ 99 w 211"/>
                <a:gd name="T13" fmla="*/ 126 h 205"/>
                <a:gd name="T14" fmla="*/ 137 w 211"/>
                <a:gd name="T15" fmla="*/ 124 h 205"/>
                <a:gd name="T16" fmla="*/ 135 w 211"/>
                <a:gd name="T17" fmla="*/ 78 h 205"/>
                <a:gd name="T18" fmla="*/ 0 w 211"/>
                <a:gd name="T19" fmla="*/ 45 h 205"/>
                <a:gd name="T20" fmla="*/ 42 w 211"/>
                <a:gd name="T21" fmla="*/ 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5">
                  <a:moveTo>
                    <a:pt x="42" y="3"/>
                  </a:moveTo>
                  <a:cubicBezTo>
                    <a:pt x="52" y="0"/>
                    <a:pt x="61" y="7"/>
                    <a:pt x="71" y="8"/>
                  </a:cubicBezTo>
                  <a:cubicBezTo>
                    <a:pt x="116" y="13"/>
                    <a:pt x="161" y="10"/>
                    <a:pt x="206" y="6"/>
                  </a:cubicBezTo>
                  <a:cubicBezTo>
                    <a:pt x="207" y="40"/>
                    <a:pt x="207" y="75"/>
                    <a:pt x="207" y="109"/>
                  </a:cubicBezTo>
                  <a:cubicBezTo>
                    <a:pt x="208" y="141"/>
                    <a:pt x="211" y="173"/>
                    <a:pt x="207" y="205"/>
                  </a:cubicBezTo>
                  <a:cubicBezTo>
                    <a:pt x="183" y="190"/>
                    <a:pt x="160" y="172"/>
                    <a:pt x="137" y="156"/>
                  </a:cubicBezTo>
                  <a:cubicBezTo>
                    <a:pt x="124" y="146"/>
                    <a:pt x="109" y="139"/>
                    <a:pt x="99" y="126"/>
                  </a:cubicBezTo>
                  <a:cubicBezTo>
                    <a:pt x="111" y="123"/>
                    <a:pt x="124" y="123"/>
                    <a:pt x="137" y="124"/>
                  </a:cubicBezTo>
                  <a:cubicBezTo>
                    <a:pt x="138" y="108"/>
                    <a:pt x="135" y="93"/>
                    <a:pt x="135" y="78"/>
                  </a:cubicBezTo>
                  <a:cubicBezTo>
                    <a:pt x="89" y="78"/>
                    <a:pt x="35" y="81"/>
                    <a:pt x="0" y="45"/>
                  </a:cubicBezTo>
                  <a:cubicBezTo>
                    <a:pt x="14" y="31"/>
                    <a:pt x="27" y="16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3AE3C83D-5FEA-4D21-AC91-79EED66A1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475" y="4539105"/>
            <a:ext cx="3197225" cy="473132"/>
          </a:xfrm>
          <a:prstGeom prst="rect">
            <a:avLst/>
          </a:prstGeom>
        </p:spPr>
      </p:pic>
      <p:pic>
        <p:nvPicPr>
          <p:cNvPr id="52" name="图片 51" descr="图片包含 物体, 室内, 墙壁, 框&#10;&#10;描述已自动生成">
            <a:extLst>
              <a:ext uri="{FF2B5EF4-FFF2-40B4-BE49-F238E27FC236}">
                <a16:creationId xmlns:a16="http://schemas.microsoft.com/office/drawing/2014/main" xmlns="" id="{A4153130-33DB-42C6-82E6-3BB02B268B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137" y="5095372"/>
            <a:ext cx="1353664" cy="1353664"/>
          </a:xfrm>
          <a:prstGeom prst="rect">
            <a:avLst/>
          </a:prstGeom>
        </p:spPr>
      </p:pic>
      <p:pic>
        <p:nvPicPr>
          <p:cNvPr id="56" name="图片 55" descr="图片包含 电池, 电子产品&#10;&#10;描述已自动生成">
            <a:extLst>
              <a:ext uri="{FF2B5EF4-FFF2-40B4-BE49-F238E27FC236}">
                <a16:creationId xmlns:a16="http://schemas.microsoft.com/office/drawing/2014/main" xmlns="" id="{EF0151E5-699E-4A46-A203-6E184507DA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6" r="31000"/>
          <a:stretch/>
        </p:blipFill>
        <p:spPr>
          <a:xfrm rot="5460000">
            <a:off x="1667803" y="4833762"/>
            <a:ext cx="682273" cy="1822111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B7C290B-2153-4FFE-A743-F268420BB01E}"/>
              </a:ext>
            </a:extLst>
          </p:cNvPr>
          <p:cNvGrpSpPr/>
          <p:nvPr/>
        </p:nvGrpSpPr>
        <p:grpSpPr>
          <a:xfrm>
            <a:off x="7100231" y="738729"/>
            <a:ext cx="183468" cy="183468"/>
            <a:chOff x="7181673" y="770589"/>
            <a:chExt cx="282521" cy="282521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ACA17C0-8865-49E1-8CAF-15D2D4FC0511}"/>
                </a:ext>
              </a:extLst>
            </p:cNvPr>
            <p:cNvSpPr/>
            <p:nvPr/>
          </p:nvSpPr>
          <p:spPr>
            <a:xfrm>
              <a:off x="7181673" y="770589"/>
              <a:ext cx="282521" cy="282521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加号 69">
              <a:extLst>
                <a:ext uri="{FF2B5EF4-FFF2-40B4-BE49-F238E27FC236}">
                  <a16:creationId xmlns:a16="http://schemas.microsoft.com/office/drawing/2014/main" xmlns="" id="{6AB7792A-308D-4788-9C71-14D34C99D208}"/>
                </a:ext>
              </a:extLst>
            </p:cNvPr>
            <p:cNvSpPr/>
            <p:nvPr/>
          </p:nvSpPr>
          <p:spPr>
            <a:xfrm>
              <a:off x="7191088" y="780004"/>
              <a:ext cx="263691" cy="263691"/>
            </a:xfrm>
            <a:prstGeom prst="mathPlus">
              <a:avLst>
                <a:gd name="adj1" fmla="val 409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D3AE5D33-1933-4143-9F19-C80443DD67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688" y="4231739"/>
            <a:ext cx="1728160" cy="99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14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73A17CD-C495-4CFE-BA00-79CC30537E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4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44C3EB-B823-4EA5-B9B2-0D9E4A5488BF}"/>
              </a:ext>
            </a:extLst>
          </p:cNvPr>
          <p:cNvSpPr/>
          <p:nvPr/>
        </p:nvSpPr>
        <p:spPr>
          <a:xfrm>
            <a:off x="4810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FC4A62"/>
              </a:gs>
              <a:gs pos="88000">
                <a:srgbClr val="FB335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76001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89C5F81-9503-4AC9-8833-68822C69D4B7}"/>
              </a:ext>
            </a:extLst>
          </p:cNvPr>
          <p:cNvSpPr txBox="1"/>
          <p:nvPr/>
        </p:nvSpPr>
        <p:spPr>
          <a:xfrm>
            <a:off x="0" y="0"/>
            <a:ext cx="249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 Black" panose="020B0A04020102020204" pitchFamily="34" charset="0"/>
              </a:rPr>
              <a:t>DESIGNED BY XIAO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92F82E9-0BAC-4A5F-98F0-93CD229EFE55}"/>
              </a:ext>
            </a:extLst>
          </p:cNvPr>
          <p:cNvSpPr txBox="1"/>
          <p:nvPr/>
        </p:nvSpPr>
        <p:spPr>
          <a:xfrm>
            <a:off x="6929438" y="6334780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xmlns="" id="{A2768888-4BE7-45DD-96AE-3013FCE3DC4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22180" y="2460600"/>
            <a:ext cx="1547641" cy="1936800"/>
          </a:xfrm>
          <a:custGeom>
            <a:avLst/>
            <a:gdLst>
              <a:gd name="T0" fmla="*/ 80 w 341"/>
              <a:gd name="T1" fmla="*/ 43 h 427"/>
              <a:gd name="T2" fmla="*/ 219 w 341"/>
              <a:gd name="T3" fmla="*/ 1 h 427"/>
              <a:gd name="T4" fmla="*/ 341 w 341"/>
              <a:gd name="T5" fmla="*/ 34 h 427"/>
              <a:gd name="T6" fmla="*/ 64 w 341"/>
              <a:gd name="T7" fmla="*/ 116 h 427"/>
              <a:gd name="T8" fmla="*/ 37 w 341"/>
              <a:gd name="T9" fmla="*/ 108 h 427"/>
              <a:gd name="T10" fmla="*/ 42 w 341"/>
              <a:gd name="T11" fmla="*/ 153 h 427"/>
              <a:gd name="T12" fmla="*/ 63 w 341"/>
              <a:gd name="T13" fmla="*/ 192 h 427"/>
              <a:gd name="T14" fmla="*/ 72 w 341"/>
              <a:gd name="T15" fmla="*/ 246 h 427"/>
              <a:gd name="T16" fmla="*/ 111 w 341"/>
              <a:gd name="T17" fmla="*/ 283 h 427"/>
              <a:gd name="T18" fmla="*/ 192 w 341"/>
              <a:gd name="T19" fmla="*/ 200 h 427"/>
              <a:gd name="T20" fmla="*/ 218 w 341"/>
              <a:gd name="T21" fmla="*/ 227 h 427"/>
              <a:gd name="T22" fmla="*/ 143 w 341"/>
              <a:gd name="T23" fmla="*/ 307 h 427"/>
              <a:gd name="T24" fmla="*/ 152 w 341"/>
              <a:gd name="T25" fmla="*/ 330 h 427"/>
              <a:gd name="T26" fmla="*/ 217 w 341"/>
              <a:gd name="T27" fmla="*/ 400 h 427"/>
              <a:gd name="T28" fmla="*/ 195 w 341"/>
              <a:gd name="T29" fmla="*/ 427 h 427"/>
              <a:gd name="T30" fmla="*/ 130 w 341"/>
              <a:gd name="T31" fmla="*/ 364 h 427"/>
              <a:gd name="T32" fmla="*/ 127 w 341"/>
              <a:gd name="T33" fmla="*/ 385 h 427"/>
              <a:gd name="T34" fmla="*/ 104 w 341"/>
              <a:gd name="T35" fmla="*/ 346 h 427"/>
              <a:gd name="T36" fmla="*/ 43 w 341"/>
              <a:gd name="T37" fmla="*/ 411 h 427"/>
              <a:gd name="T38" fmla="*/ 24 w 341"/>
              <a:gd name="T39" fmla="*/ 426 h 427"/>
              <a:gd name="T40" fmla="*/ 0 w 341"/>
              <a:gd name="T41" fmla="*/ 400 h 427"/>
              <a:gd name="T42" fmla="*/ 38 w 341"/>
              <a:gd name="T43" fmla="*/ 358 h 427"/>
              <a:gd name="T44" fmla="*/ 32 w 341"/>
              <a:gd name="T45" fmla="*/ 317 h 427"/>
              <a:gd name="T46" fmla="*/ 0 w 341"/>
              <a:gd name="T47" fmla="*/ 343 h 427"/>
              <a:gd name="T48" fmla="*/ 29 w 341"/>
              <a:gd name="T49" fmla="*/ 260 h 427"/>
              <a:gd name="T50" fmla="*/ 0 w 341"/>
              <a:gd name="T51" fmla="*/ 224 h 427"/>
              <a:gd name="T52" fmla="*/ 34 w 341"/>
              <a:gd name="T53" fmla="*/ 195 h 427"/>
              <a:gd name="T54" fmla="*/ 17 w 341"/>
              <a:gd name="T55" fmla="*/ 143 h 427"/>
              <a:gd name="T56" fmla="*/ 18 w 341"/>
              <a:gd name="T57" fmla="*/ 41 h 427"/>
              <a:gd name="T58" fmla="*/ 50 w 341"/>
              <a:gd name="T59" fmla="*/ 66 h 427"/>
              <a:gd name="T60" fmla="*/ 80 w 341"/>
              <a:gd name="T61" fmla="*/ 43 h 427"/>
              <a:gd name="T62" fmla="*/ 54 w 341"/>
              <a:gd name="T63" fmla="*/ 340 h 427"/>
              <a:gd name="T64" fmla="*/ 78 w 341"/>
              <a:gd name="T65" fmla="*/ 315 h 427"/>
              <a:gd name="T66" fmla="*/ 58 w 341"/>
              <a:gd name="T67" fmla="*/ 290 h 427"/>
              <a:gd name="T68" fmla="*/ 54 w 341"/>
              <a:gd name="T69" fmla="*/ 34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1" h="427">
                <a:moveTo>
                  <a:pt x="80" y="43"/>
                </a:moveTo>
                <a:cubicBezTo>
                  <a:pt x="119" y="13"/>
                  <a:pt x="170" y="1"/>
                  <a:pt x="219" y="1"/>
                </a:cubicBezTo>
                <a:cubicBezTo>
                  <a:pt x="262" y="0"/>
                  <a:pt x="305" y="10"/>
                  <a:pt x="341" y="34"/>
                </a:cubicBezTo>
                <a:cubicBezTo>
                  <a:pt x="284" y="123"/>
                  <a:pt x="160" y="156"/>
                  <a:pt x="64" y="116"/>
                </a:cubicBezTo>
                <a:cubicBezTo>
                  <a:pt x="55" y="113"/>
                  <a:pt x="46" y="110"/>
                  <a:pt x="37" y="108"/>
                </a:cubicBezTo>
                <a:cubicBezTo>
                  <a:pt x="39" y="123"/>
                  <a:pt x="40" y="138"/>
                  <a:pt x="42" y="153"/>
                </a:cubicBezTo>
                <a:cubicBezTo>
                  <a:pt x="46" y="168"/>
                  <a:pt x="57" y="179"/>
                  <a:pt x="63" y="192"/>
                </a:cubicBezTo>
                <a:cubicBezTo>
                  <a:pt x="70" y="209"/>
                  <a:pt x="58" y="232"/>
                  <a:pt x="72" y="246"/>
                </a:cubicBezTo>
                <a:cubicBezTo>
                  <a:pt x="83" y="260"/>
                  <a:pt x="97" y="272"/>
                  <a:pt x="111" y="283"/>
                </a:cubicBezTo>
                <a:cubicBezTo>
                  <a:pt x="138" y="256"/>
                  <a:pt x="162" y="226"/>
                  <a:pt x="192" y="200"/>
                </a:cubicBezTo>
                <a:cubicBezTo>
                  <a:pt x="204" y="204"/>
                  <a:pt x="213" y="215"/>
                  <a:pt x="218" y="227"/>
                </a:cubicBezTo>
                <a:cubicBezTo>
                  <a:pt x="195" y="255"/>
                  <a:pt x="166" y="278"/>
                  <a:pt x="143" y="307"/>
                </a:cubicBezTo>
                <a:cubicBezTo>
                  <a:pt x="136" y="316"/>
                  <a:pt x="148" y="323"/>
                  <a:pt x="152" y="330"/>
                </a:cubicBezTo>
                <a:cubicBezTo>
                  <a:pt x="173" y="354"/>
                  <a:pt x="198" y="374"/>
                  <a:pt x="217" y="400"/>
                </a:cubicBezTo>
                <a:cubicBezTo>
                  <a:pt x="214" y="411"/>
                  <a:pt x="202" y="418"/>
                  <a:pt x="195" y="427"/>
                </a:cubicBezTo>
                <a:cubicBezTo>
                  <a:pt x="173" y="406"/>
                  <a:pt x="153" y="383"/>
                  <a:pt x="130" y="364"/>
                </a:cubicBezTo>
                <a:cubicBezTo>
                  <a:pt x="129" y="371"/>
                  <a:pt x="128" y="378"/>
                  <a:pt x="127" y="385"/>
                </a:cubicBezTo>
                <a:cubicBezTo>
                  <a:pt x="114" y="376"/>
                  <a:pt x="110" y="360"/>
                  <a:pt x="104" y="346"/>
                </a:cubicBezTo>
                <a:cubicBezTo>
                  <a:pt x="83" y="367"/>
                  <a:pt x="63" y="389"/>
                  <a:pt x="43" y="411"/>
                </a:cubicBezTo>
                <a:cubicBezTo>
                  <a:pt x="37" y="416"/>
                  <a:pt x="32" y="424"/>
                  <a:pt x="24" y="426"/>
                </a:cubicBezTo>
                <a:cubicBezTo>
                  <a:pt x="14" y="419"/>
                  <a:pt x="6" y="410"/>
                  <a:pt x="0" y="400"/>
                </a:cubicBezTo>
                <a:cubicBezTo>
                  <a:pt x="11" y="384"/>
                  <a:pt x="28" y="374"/>
                  <a:pt x="38" y="358"/>
                </a:cubicBezTo>
                <a:cubicBezTo>
                  <a:pt x="39" y="344"/>
                  <a:pt x="34" y="330"/>
                  <a:pt x="32" y="317"/>
                </a:cubicBezTo>
                <a:cubicBezTo>
                  <a:pt x="21" y="326"/>
                  <a:pt x="12" y="335"/>
                  <a:pt x="0" y="343"/>
                </a:cubicBezTo>
                <a:cubicBezTo>
                  <a:pt x="3" y="313"/>
                  <a:pt x="25" y="289"/>
                  <a:pt x="29" y="260"/>
                </a:cubicBezTo>
                <a:cubicBezTo>
                  <a:pt x="24" y="246"/>
                  <a:pt x="5" y="239"/>
                  <a:pt x="0" y="224"/>
                </a:cubicBezTo>
                <a:cubicBezTo>
                  <a:pt x="9" y="211"/>
                  <a:pt x="21" y="203"/>
                  <a:pt x="34" y="195"/>
                </a:cubicBezTo>
                <a:cubicBezTo>
                  <a:pt x="26" y="179"/>
                  <a:pt x="15" y="162"/>
                  <a:pt x="17" y="143"/>
                </a:cubicBezTo>
                <a:cubicBezTo>
                  <a:pt x="18" y="109"/>
                  <a:pt x="16" y="75"/>
                  <a:pt x="18" y="41"/>
                </a:cubicBezTo>
                <a:cubicBezTo>
                  <a:pt x="35" y="36"/>
                  <a:pt x="32" y="69"/>
                  <a:pt x="50" y="66"/>
                </a:cubicBezTo>
                <a:cubicBezTo>
                  <a:pt x="61" y="60"/>
                  <a:pt x="70" y="51"/>
                  <a:pt x="80" y="43"/>
                </a:cubicBezTo>
                <a:moveTo>
                  <a:pt x="54" y="340"/>
                </a:moveTo>
                <a:cubicBezTo>
                  <a:pt x="62" y="332"/>
                  <a:pt x="72" y="325"/>
                  <a:pt x="78" y="315"/>
                </a:cubicBezTo>
                <a:cubicBezTo>
                  <a:pt x="78" y="303"/>
                  <a:pt x="65" y="297"/>
                  <a:pt x="58" y="290"/>
                </a:cubicBezTo>
                <a:cubicBezTo>
                  <a:pt x="51" y="306"/>
                  <a:pt x="53" y="323"/>
                  <a:pt x="54" y="3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BE1D887-C790-4BDF-ADE5-7889C25695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49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07E830C-75D1-4361-A79B-A299E626EF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12700">
              <a:srgbClr val="76001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D14167F2-7A02-4698-BAEF-DB9E3C270C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18426" y="2553175"/>
            <a:ext cx="3467100" cy="1082848"/>
            <a:chOff x="3" y="1"/>
            <a:chExt cx="698" cy="218"/>
          </a:xfrm>
          <a:solidFill>
            <a:srgbClr val="FF4962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D1BCE503-29D4-4BDF-B6BF-C0739299F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66"/>
              <a:ext cx="698" cy="53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C2BDCFDD-3135-4C96-BF3E-19BD2AC1B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83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548494C4-62D6-4B47-9899-4E5AA9202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86E7B328-EC9A-4386-9303-E9100B38A1C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6650" y="2473599"/>
            <a:ext cx="992446" cy="1242000"/>
          </a:xfrm>
          <a:custGeom>
            <a:avLst/>
            <a:gdLst>
              <a:gd name="T0" fmla="*/ 80 w 341"/>
              <a:gd name="T1" fmla="*/ 43 h 427"/>
              <a:gd name="T2" fmla="*/ 219 w 341"/>
              <a:gd name="T3" fmla="*/ 1 h 427"/>
              <a:gd name="T4" fmla="*/ 341 w 341"/>
              <a:gd name="T5" fmla="*/ 34 h 427"/>
              <a:gd name="T6" fmla="*/ 64 w 341"/>
              <a:gd name="T7" fmla="*/ 116 h 427"/>
              <a:gd name="T8" fmla="*/ 37 w 341"/>
              <a:gd name="T9" fmla="*/ 108 h 427"/>
              <a:gd name="T10" fmla="*/ 42 w 341"/>
              <a:gd name="T11" fmla="*/ 153 h 427"/>
              <a:gd name="T12" fmla="*/ 63 w 341"/>
              <a:gd name="T13" fmla="*/ 192 h 427"/>
              <a:gd name="T14" fmla="*/ 72 w 341"/>
              <a:gd name="T15" fmla="*/ 246 h 427"/>
              <a:gd name="T16" fmla="*/ 111 w 341"/>
              <a:gd name="T17" fmla="*/ 283 h 427"/>
              <a:gd name="T18" fmla="*/ 192 w 341"/>
              <a:gd name="T19" fmla="*/ 200 h 427"/>
              <a:gd name="T20" fmla="*/ 218 w 341"/>
              <a:gd name="T21" fmla="*/ 227 h 427"/>
              <a:gd name="T22" fmla="*/ 143 w 341"/>
              <a:gd name="T23" fmla="*/ 307 h 427"/>
              <a:gd name="T24" fmla="*/ 152 w 341"/>
              <a:gd name="T25" fmla="*/ 330 h 427"/>
              <a:gd name="T26" fmla="*/ 217 w 341"/>
              <a:gd name="T27" fmla="*/ 400 h 427"/>
              <a:gd name="T28" fmla="*/ 195 w 341"/>
              <a:gd name="T29" fmla="*/ 427 h 427"/>
              <a:gd name="T30" fmla="*/ 130 w 341"/>
              <a:gd name="T31" fmla="*/ 364 h 427"/>
              <a:gd name="T32" fmla="*/ 127 w 341"/>
              <a:gd name="T33" fmla="*/ 385 h 427"/>
              <a:gd name="T34" fmla="*/ 104 w 341"/>
              <a:gd name="T35" fmla="*/ 346 h 427"/>
              <a:gd name="T36" fmla="*/ 43 w 341"/>
              <a:gd name="T37" fmla="*/ 411 h 427"/>
              <a:gd name="T38" fmla="*/ 24 w 341"/>
              <a:gd name="T39" fmla="*/ 426 h 427"/>
              <a:gd name="T40" fmla="*/ 0 w 341"/>
              <a:gd name="T41" fmla="*/ 400 h 427"/>
              <a:gd name="T42" fmla="*/ 38 w 341"/>
              <a:gd name="T43" fmla="*/ 358 h 427"/>
              <a:gd name="T44" fmla="*/ 32 w 341"/>
              <a:gd name="T45" fmla="*/ 317 h 427"/>
              <a:gd name="T46" fmla="*/ 0 w 341"/>
              <a:gd name="T47" fmla="*/ 343 h 427"/>
              <a:gd name="T48" fmla="*/ 29 w 341"/>
              <a:gd name="T49" fmla="*/ 260 h 427"/>
              <a:gd name="T50" fmla="*/ 0 w 341"/>
              <a:gd name="T51" fmla="*/ 224 h 427"/>
              <a:gd name="T52" fmla="*/ 34 w 341"/>
              <a:gd name="T53" fmla="*/ 195 h 427"/>
              <a:gd name="T54" fmla="*/ 17 w 341"/>
              <a:gd name="T55" fmla="*/ 143 h 427"/>
              <a:gd name="T56" fmla="*/ 18 w 341"/>
              <a:gd name="T57" fmla="*/ 41 h 427"/>
              <a:gd name="T58" fmla="*/ 50 w 341"/>
              <a:gd name="T59" fmla="*/ 66 h 427"/>
              <a:gd name="T60" fmla="*/ 80 w 341"/>
              <a:gd name="T61" fmla="*/ 43 h 427"/>
              <a:gd name="T62" fmla="*/ 54 w 341"/>
              <a:gd name="T63" fmla="*/ 340 h 427"/>
              <a:gd name="T64" fmla="*/ 78 w 341"/>
              <a:gd name="T65" fmla="*/ 315 h 427"/>
              <a:gd name="T66" fmla="*/ 58 w 341"/>
              <a:gd name="T67" fmla="*/ 290 h 427"/>
              <a:gd name="T68" fmla="*/ 54 w 341"/>
              <a:gd name="T69" fmla="*/ 34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1" h="427">
                <a:moveTo>
                  <a:pt x="80" y="43"/>
                </a:moveTo>
                <a:cubicBezTo>
                  <a:pt x="119" y="13"/>
                  <a:pt x="170" y="1"/>
                  <a:pt x="219" y="1"/>
                </a:cubicBezTo>
                <a:cubicBezTo>
                  <a:pt x="262" y="0"/>
                  <a:pt x="305" y="10"/>
                  <a:pt x="341" y="34"/>
                </a:cubicBezTo>
                <a:cubicBezTo>
                  <a:pt x="284" y="123"/>
                  <a:pt x="160" y="156"/>
                  <a:pt x="64" y="116"/>
                </a:cubicBezTo>
                <a:cubicBezTo>
                  <a:pt x="55" y="113"/>
                  <a:pt x="46" y="110"/>
                  <a:pt x="37" y="108"/>
                </a:cubicBezTo>
                <a:cubicBezTo>
                  <a:pt x="39" y="123"/>
                  <a:pt x="40" y="138"/>
                  <a:pt x="42" y="153"/>
                </a:cubicBezTo>
                <a:cubicBezTo>
                  <a:pt x="46" y="168"/>
                  <a:pt x="57" y="179"/>
                  <a:pt x="63" y="192"/>
                </a:cubicBezTo>
                <a:cubicBezTo>
                  <a:pt x="70" y="209"/>
                  <a:pt x="58" y="232"/>
                  <a:pt x="72" y="246"/>
                </a:cubicBezTo>
                <a:cubicBezTo>
                  <a:pt x="83" y="260"/>
                  <a:pt x="97" y="272"/>
                  <a:pt x="111" y="283"/>
                </a:cubicBezTo>
                <a:cubicBezTo>
                  <a:pt x="138" y="256"/>
                  <a:pt x="162" y="226"/>
                  <a:pt x="192" y="200"/>
                </a:cubicBezTo>
                <a:cubicBezTo>
                  <a:pt x="204" y="204"/>
                  <a:pt x="213" y="215"/>
                  <a:pt x="218" y="227"/>
                </a:cubicBezTo>
                <a:cubicBezTo>
                  <a:pt x="195" y="255"/>
                  <a:pt x="166" y="278"/>
                  <a:pt x="143" y="307"/>
                </a:cubicBezTo>
                <a:cubicBezTo>
                  <a:pt x="136" y="316"/>
                  <a:pt x="148" y="323"/>
                  <a:pt x="152" y="330"/>
                </a:cubicBezTo>
                <a:cubicBezTo>
                  <a:pt x="173" y="354"/>
                  <a:pt x="198" y="374"/>
                  <a:pt x="217" y="400"/>
                </a:cubicBezTo>
                <a:cubicBezTo>
                  <a:pt x="214" y="411"/>
                  <a:pt x="202" y="418"/>
                  <a:pt x="195" y="427"/>
                </a:cubicBezTo>
                <a:cubicBezTo>
                  <a:pt x="173" y="406"/>
                  <a:pt x="153" y="383"/>
                  <a:pt x="130" y="364"/>
                </a:cubicBezTo>
                <a:cubicBezTo>
                  <a:pt x="129" y="371"/>
                  <a:pt x="128" y="378"/>
                  <a:pt x="127" y="385"/>
                </a:cubicBezTo>
                <a:cubicBezTo>
                  <a:pt x="114" y="376"/>
                  <a:pt x="110" y="360"/>
                  <a:pt x="104" y="346"/>
                </a:cubicBezTo>
                <a:cubicBezTo>
                  <a:pt x="83" y="367"/>
                  <a:pt x="63" y="389"/>
                  <a:pt x="43" y="411"/>
                </a:cubicBezTo>
                <a:cubicBezTo>
                  <a:pt x="37" y="416"/>
                  <a:pt x="32" y="424"/>
                  <a:pt x="24" y="426"/>
                </a:cubicBezTo>
                <a:cubicBezTo>
                  <a:pt x="14" y="419"/>
                  <a:pt x="6" y="410"/>
                  <a:pt x="0" y="400"/>
                </a:cubicBezTo>
                <a:cubicBezTo>
                  <a:pt x="11" y="384"/>
                  <a:pt x="28" y="374"/>
                  <a:pt x="38" y="358"/>
                </a:cubicBezTo>
                <a:cubicBezTo>
                  <a:pt x="39" y="344"/>
                  <a:pt x="34" y="330"/>
                  <a:pt x="32" y="317"/>
                </a:cubicBezTo>
                <a:cubicBezTo>
                  <a:pt x="21" y="326"/>
                  <a:pt x="12" y="335"/>
                  <a:pt x="0" y="343"/>
                </a:cubicBezTo>
                <a:cubicBezTo>
                  <a:pt x="3" y="313"/>
                  <a:pt x="25" y="289"/>
                  <a:pt x="29" y="260"/>
                </a:cubicBezTo>
                <a:cubicBezTo>
                  <a:pt x="24" y="246"/>
                  <a:pt x="5" y="239"/>
                  <a:pt x="0" y="224"/>
                </a:cubicBezTo>
                <a:cubicBezTo>
                  <a:pt x="9" y="211"/>
                  <a:pt x="21" y="203"/>
                  <a:pt x="34" y="195"/>
                </a:cubicBezTo>
                <a:cubicBezTo>
                  <a:pt x="26" y="179"/>
                  <a:pt x="15" y="162"/>
                  <a:pt x="17" y="143"/>
                </a:cubicBezTo>
                <a:cubicBezTo>
                  <a:pt x="18" y="109"/>
                  <a:pt x="16" y="75"/>
                  <a:pt x="18" y="41"/>
                </a:cubicBezTo>
                <a:cubicBezTo>
                  <a:pt x="35" y="36"/>
                  <a:pt x="32" y="69"/>
                  <a:pt x="50" y="66"/>
                </a:cubicBezTo>
                <a:cubicBezTo>
                  <a:pt x="61" y="60"/>
                  <a:pt x="70" y="51"/>
                  <a:pt x="80" y="43"/>
                </a:cubicBezTo>
                <a:moveTo>
                  <a:pt x="54" y="340"/>
                </a:moveTo>
                <a:cubicBezTo>
                  <a:pt x="62" y="332"/>
                  <a:pt x="72" y="325"/>
                  <a:pt x="78" y="315"/>
                </a:cubicBezTo>
                <a:cubicBezTo>
                  <a:pt x="78" y="303"/>
                  <a:pt x="65" y="297"/>
                  <a:pt x="58" y="290"/>
                </a:cubicBezTo>
                <a:cubicBezTo>
                  <a:pt x="51" y="306"/>
                  <a:pt x="53" y="323"/>
                  <a:pt x="54" y="34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ED6478E-9679-4882-A568-DFC3DF3CB0BB}"/>
              </a:ext>
            </a:extLst>
          </p:cNvPr>
          <p:cNvSpPr txBox="1"/>
          <p:nvPr/>
        </p:nvSpPr>
        <p:spPr>
          <a:xfrm>
            <a:off x="1006474" y="2544343"/>
            <a:ext cx="5089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Arial Black" panose="020B0A04020102020204" pitchFamily="34" charset="0"/>
              </a:rPr>
              <a:t>POWER YOUR POINT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2BAF6DA-1A6A-4FAF-8CC3-18469F3C441A}"/>
              </a:ext>
            </a:extLst>
          </p:cNvPr>
          <p:cNvSpPr txBox="1"/>
          <p:nvPr/>
        </p:nvSpPr>
        <p:spPr>
          <a:xfrm>
            <a:off x="1006474" y="3121636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ADE8C3-5A81-48B3-8C31-23A311C0DDE7}"/>
              </a:ext>
            </a:extLst>
          </p:cNvPr>
          <p:cNvSpPr txBox="1"/>
          <p:nvPr/>
        </p:nvSpPr>
        <p:spPr>
          <a:xfrm>
            <a:off x="5922963" y="601919"/>
            <a:ext cx="5262563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</a:rPr>
              <a:t>DOLOR SIT AMET CONSECTETUER ADIP ISCING ELIT MAECENAS</a:t>
            </a:r>
            <a:endParaRPr lang="zh-CN" altLang="en-US" sz="1200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EA927B5-1F50-4BA5-8E4F-9309C3F48822}"/>
              </a:ext>
            </a:extLst>
          </p:cNvPr>
          <p:cNvSpPr txBox="1"/>
          <p:nvPr/>
        </p:nvSpPr>
        <p:spPr>
          <a:xfrm>
            <a:off x="5922964" y="869152"/>
            <a:ext cx="242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TITLE GOES HERE</a:t>
            </a:r>
            <a:endParaRPr lang="zh-CN" altLang="en-US" sz="2000" b="1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90F64B1-CFC0-4592-99BE-25CBEABF7E08}"/>
              </a:ext>
            </a:extLst>
          </p:cNvPr>
          <p:cNvSpPr txBox="1"/>
          <p:nvPr/>
        </p:nvSpPr>
        <p:spPr>
          <a:xfrm>
            <a:off x="5922963" y="1691409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DB3B2DD-4661-48E9-BA78-2F82F0D743A9}"/>
              </a:ext>
            </a:extLst>
          </p:cNvPr>
          <p:cNvGrpSpPr/>
          <p:nvPr/>
        </p:nvGrpSpPr>
        <p:grpSpPr>
          <a:xfrm>
            <a:off x="5497756" y="572606"/>
            <a:ext cx="183468" cy="183468"/>
            <a:chOff x="7181673" y="770589"/>
            <a:chExt cx="282521" cy="28252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695CB1B5-B816-4EA8-86F4-AD5A0EA4E97A}"/>
                </a:ext>
              </a:extLst>
            </p:cNvPr>
            <p:cNvSpPr/>
            <p:nvPr/>
          </p:nvSpPr>
          <p:spPr>
            <a:xfrm>
              <a:off x="7181673" y="770589"/>
              <a:ext cx="282521" cy="282521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加号 16">
              <a:extLst>
                <a:ext uri="{FF2B5EF4-FFF2-40B4-BE49-F238E27FC236}">
                  <a16:creationId xmlns:a16="http://schemas.microsoft.com/office/drawing/2014/main" xmlns="" id="{6BD217EA-3AD0-4B12-A784-606F281ABA44}"/>
                </a:ext>
              </a:extLst>
            </p:cNvPr>
            <p:cNvSpPr/>
            <p:nvPr/>
          </p:nvSpPr>
          <p:spPr>
            <a:xfrm>
              <a:off x="7191088" y="780004"/>
              <a:ext cx="263691" cy="263691"/>
            </a:xfrm>
            <a:prstGeom prst="mathPlus">
              <a:avLst>
                <a:gd name="adj1" fmla="val 409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47CE93D-85D5-4905-98DA-A388EEB21452}"/>
              </a:ext>
            </a:extLst>
          </p:cNvPr>
          <p:cNvSpPr txBox="1"/>
          <p:nvPr/>
        </p:nvSpPr>
        <p:spPr>
          <a:xfrm>
            <a:off x="1006474" y="4972799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E7A97EC-F6C0-4149-B57E-7057E11470A0}"/>
              </a:ext>
            </a:extLst>
          </p:cNvPr>
          <p:cNvSpPr txBox="1"/>
          <p:nvPr/>
        </p:nvSpPr>
        <p:spPr>
          <a:xfrm>
            <a:off x="1006474" y="5215965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PELLENTESQUE HABITANT MORBI TRISTIQUE</a:t>
            </a:r>
            <a:endParaRPr lang="zh-CN" altLang="en-US" sz="1200" b="1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8B582F-DE71-40FE-A7CD-D7A67275DF2E}"/>
              </a:ext>
            </a:extLst>
          </p:cNvPr>
          <p:cNvSpPr txBox="1"/>
          <p:nvPr/>
        </p:nvSpPr>
        <p:spPr>
          <a:xfrm>
            <a:off x="1006474" y="5765230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dolor 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74587FC-763D-4090-98F1-B65B4A413714}"/>
              </a:ext>
            </a:extLst>
          </p:cNvPr>
          <p:cNvSpPr txBox="1"/>
          <p:nvPr/>
        </p:nvSpPr>
        <p:spPr>
          <a:xfrm>
            <a:off x="1006474" y="6008396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NETUS ET MALESUADA FAMES AC</a:t>
            </a:r>
            <a:endParaRPr lang="zh-CN" altLang="en-US" sz="1200" b="1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28F1F09-647E-479E-B0B4-9AEF73B75DCE}"/>
              </a:ext>
            </a:extLst>
          </p:cNvPr>
          <p:cNvSpPr txBox="1"/>
          <p:nvPr/>
        </p:nvSpPr>
        <p:spPr>
          <a:xfrm>
            <a:off x="5305859" y="4972799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BAE98C1-0EBA-45F3-9650-E01470628894}"/>
              </a:ext>
            </a:extLst>
          </p:cNvPr>
          <p:cNvSpPr txBox="1"/>
          <p:nvPr/>
        </p:nvSpPr>
        <p:spPr>
          <a:xfrm>
            <a:off x="5305859" y="5215965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HABITANT MORBI TRISTIQUE SENECTUS ET</a:t>
            </a:r>
            <a:endParaRPr lang="zh-CN" altLang="en-US" sz="1200" b="1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13B5D37-B57C-4047-BEA3-BB8E5B11EA15}"/>
              </a:ext>
            </a:extLst>
          </p:cNvPr>
          <p:cNvSpPr txBox="1"/>
          <p:nvPr/>
        </p:nvSpPr>
        <p:spPr>
          <a:xfrm>
            <a:off x="1006474" y="4331201"/>
            <a:ext cx="6042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en-US" altLang="zh-CN"/>
              <a:t>CONSECTETUER ADIP ISCING ELIT MAECENAS</a:t>
            </a:r>
            <a:endParaRPr lang="zh-CN" altLang="en-US"/>
          </a:p>
        </p:txBody>
      </p:sp>
      <p:pic>
        <p:nvPicPr>
          <p:cNvPr id="37" name="图片 36" descr="图片包含 室内&#10;&#10;描述已自动生成">
            <a:extLst>
              <a:ext uri="{FF2B5EF4-FFF2-40B4-BE49-F238E27FC236}">
                <a16:creationId xmlns:a16="http://schemas.microsoft.com/office/drawing/2014/main" xmlns="" id="{AE5DD72F-F82D-48EA-9D9D-E6346BC04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74" y="615997"/>
            <a:ext cx="1242000" cy="12420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4E0E3DF9-A396-40A4-88EB-EAFE305EA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276" y="617396"/>
            <a:ext cx="1390131" cy="1239203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69558A52-692A-4E43-8F42-52BA14C155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234" y="3069037"/>
            <a:ext cx="1845102" cy="230777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5073F887-C38D-4968-9C4B-5AEF7A515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3614" y="5180512"/>
            <a:ext cx="703259" cy="116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5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73A17CD-C495-4CFE-BA00-79CC30537E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F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44C3EB-B823-4EA5-B9B2-0D9E4A5488BF}"/>
              </a:ext>
            </a:extLst>
          </p:cNvPr>
          <p:cNvSpPr/>
          <p:nvPr/>
        </p:nvSpPr>
        <p:spPr>
          <a:xfrm>
            <a:off x="4810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C6D401"/>
              </a:gs>
              <a:gs pos="88000">
                <a:srgbClr val="B2CE00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4B56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89C5F81-9503-4AC9-8833-68822C69D4B7}"/>
              </a:ext>
            </a:extLst>
          </p:cNvPr>
          <p:cNvSpPr txBox="1"/>
          <p:nvPr/>
        </p:nvSpPr>
        <p:spPr>
          <a:xfrm>
            <a:off x="0" y="0"/>
            <a:ext cx="249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 Black" panose="020B0A04020102020204" pitchFamily="34" charset="0"/>
              </a:rPr>
              <a:t>DESIGNED BY XIAO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92F82E9-0BAC-4A5F-98F0-93CD229EFE55}"/>
              </a:ext>
            </a:extLst>
          </p:cNvPr>
          <p:cNvSpPr txBox="1"/>
          <p:nvPr/>
        </p:nvSpPr>
        <p:spPr>
          <a:xfrm>
            <a:off x="6929438" y="6334780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37FB56D2-722B-45E3-AED6-78EE47FFCE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57964" y="2460600"/>
            <a:ext cx="2076072" cy="1936800"/>
            <a:chOff x="4" y="-1"/>
            <a:chExt cx="1118" cy="1043"/>
          </a:xfrm>
          <a:solidFill>
            <a:schemeClr val="tx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50F81A65-4D0D-46FB-90CB-581DBDEFC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" y="-1"/>
              <a:ext cx="1118" cy="1043"/>
            </a:xfrm>
            <a:custGeom>
              <a:avLst/>
              <a:gdLst>
                <a:gd name="T0" fmla="*/ 207 w 556"/>
                <a:gd name="T1" fmla="*/ 20 h 518"/>
                <a:gd name="T2" fmla="*/ 323 w 556"/>
                <a:gd name="T3" fmla="*/ 88 h 518"/>
                <a:gd name="T4" fmla="*/ 314 w 556"/>
                <a:gd name="T5" fmla="*/ 258 h 518"/>
                <a:gd name="T6" fmla="*/ 370 w 556"/>
                <a:gd name="T7" fmla="*/ 286 h 518"/>
                <a:gd name="T8" fmla="*/ 375 w 556"/>
                <a:gd name="T9" fmla="*/ 219 h 518"/>
                <a:gd name="T10" fmla="*/ 413 w 556"/>
                <a:gd name="T11" fmla="*/ 232 h 518"/>
                <a:gd name="T12" fmla="*/ 546 w 556"/>
                <a:gd name="T13" fmla="*/ 272 h 518"/>
                <a:gd name="T14" fmla="*/ 432 w 556"/>
                <a:gd name="T15" fmla="*/ 294 h 518"/>
                <a:gd name="T16" fmla="*/ 455 w 556"/>
                <a:gd name="T17" fmla="*/ 383 h 518"/>
                <a:gd name="T18" fmla="*/ 215 w 556"/>
                <a:gd name="T19" fmla="*/ 495 h 518"/>
                <a:gd name="T20" fmla="*/ 175 w 556"/>
                <a:gd name="T21" fmla="*/ 459 h 518"/>
                <a:gd name="T22" fmla="*/ 122 w 556"/>
                <a:gd name="T23" fmla="*/ 290 h 518"/>
                <a:gd name="T24" fmla="*/ 85 w 556"/>
                <a:gd name="T25" fmla="*/ 272 h 518"/>
                <a:gd name="T26" fmla="*/ 1 w 556"/>
                <a:gd name="T27" fmla="*/ 261 h 518"/>
                <a:gd name="T28" fmla="*/ 15 w 556"/>
                <a:gd name="T29" fmla="*/ 228 h 518"/>
                <a:gd name="T30" fmla="*/ 72 w 556"/>
                <a:gd name="T31" fmla="*/ 252 h 518"/>
                <a:gd name="T32" fmla="*/ 111 w 556"/>
                <a:gd name="T33" fmla="*/ 270 h 518"/>
                <a:gd name="T34" fmla="*/ 160 w 556"/>
                <a:gd name="T35" fmla="*/ 245 h 518"/>
                <a:gd name="T36" fmla="*/ 210 w 556"/>
                <a:gd name="T37" fmla="*/ 291 h 518"/>
                <a:gd name="T38" fmla="*/ 240 w 556"/>
                <a:gd name="T39" fmla="*/ 288 h 518"/>
                <a:gd name="T40" fmla="*/ 110 w 556"/>
                <a:gd name="T41" fmla="*/ 212 h 518"/>
                <a:gd name="T42" fmla="*/ 148 w 556"/>
                <a:gd name="T43" fmla="*/ 154 h 518"/>
                <a:gd name="T44" fmla="*/ 144 w 556"/>
                <a:gd name="T45" fmla="*/ 6 h 518"/>
                <a:gd name="T46" fmla="*/ 215 w 556"/>
                <a:gd name="T47" fmla="*/ 161 h 518"/>
                <a:gd name="T48" fmla="*/ 216 w 556"/>
                <a:gd name="T49" fmla="*/ 191 h 518"/>
                <a:gd name="T50" fmla="*/ 300 w 556"/>
                <a:gd name="T51" fmla="*/ 443 h 518"/>
                <a:gd name="T52" fmla="*/ 451 w 556"/>
                <a:gd name="T53" fmla="*/ 400 h 518"/>
                <a:gd name="T54" fmla="*/ 296 w 556"/>
                <a:gd name="T55" fmla="*/ 309 h 518"/>
                <a:gd name="T56" fmla="*/ 258 w 556"/>
                <a:gd name="T57" fmla="*/ 115 h 518"/>
                <a:gd name="T58" fmla="*/ 140 w 556"/>
                <a:gd name="T59" fmla="*/ 410 h 518"/>
                <a:gd name="T60" fmla="*/ 191 w 556"/>
                <a:gd name="T61" fmla="*/ 451 h 518"/>
                <a:gd name="T62" fmla="*/ 216 w 556"/>
                <a:gd name="T63" fmla="*/ 407 h 518"/>
                <a:gd name="T64" fmla="*/ 252 w 556"/>
                <a:gd name="T65" fmla="*/ 384 h 518"/>
                <a:gd name="T66" fmla="*/ 199 w 556"/>
                <a:gd name="T67" fmla="*/ 356 h 518"/>
                <a:gd name="T68" fmla="*/ 166 w 556"/>
                <a:gd name="T69" fmla="*/ 352 h 518"/>
                <a:gd name="T70" fmla="*/ 155 w 556"/>
                <a:gd name="T71" fmla="*/ 363 h 518"/>
                <a:gd name="T72" fmla="*/ 375 w 556"/>
                <a:gd name="T73" fmla="*/ 300 h 518"/>
                <a:gd name="T74" fmla="*/ 394 w 556"/>
                <a:gd name="T75" fmla="*/ 304 h 518"/>
                <a:gd name="T76" fmla="*/ 420 w 556"/>
                <a:gd name="T77" fmla="*/ 458 h 518"/>
                <a:gd name="T78" fmla="*/ 365 w 556"/>
                <a:gd name="T79" fmla="*/ 443 h 518"/>
                <a:gd name="T80" fmla="*/ 356 w 556"/>
                <a:gd name="T81" fmla="*/ 455 h 518"/>
                <a:gd name="T82" fmla="*/ 244 w 556"/>
                <a:gd name="T83" fmla="*/ 492 h 518"/>
                <a:gd name="T84" fmla="*/ 468 w 556"/>
                <a:gd name="T85" fmla="*/ 41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6" h="518">
                  <a:moveTo>
                    <a:pt x="144" y="6"/>
                  </a:moveTo>
                  <a:cubicBezTo>
                    <a:pt x="148" y="1"/>
                    <a:pt x="156" y="0"/>
                    <a:pt x="162" y="0"/>
                  </a:cubicBezTo>
                  <a:cubicBezTo>
                    <a:pt x="178" y="5"/>
                    <a:pt x="192" y="13"/>
                    <a:pt x="207" y="20"/>
                  </a:cubicBezTo>
                  <a:cubicBezTo>
                    <a:pt x="198" y="47"/>
                    <a:pt x="184" y="75"/>
                    <a:pt x="191" y="105"/>
                  </a:cubicBezTo>
                  <a:cubicBezTo>
                    <a:pt x="204" y="105"/>
                    <a:pt x="217" y="99"/>
                    <a:pt x="229" y="95"/>
                  </a:cubicBezTo>
                  <a:cubicBezTo>
                    <a:pt x="260" y="86"/>
                    <a:pt x="292" y="80"/>
                    <a:pt x="323" y="88"/>
                  </a:cubicBezTo>
                  <a:cubicBezTo>
                    <a:pt x="312" y="103"/>
                    <a:pt x="295" y="111"/>
                    <a:pt x="284" y="126"/>
                  </a:cubicBezTo>
                  <a:cubicBezTo>
                    <a:pt x="276" y="138"/>
                    <a:pt x="267" y="153"/>
                    <a:pt x="270" y="168"/>
                  </a:cubicBezTo>
                  <a:cubicBezTo>
                    <a:pt x="275" y="201"/>
                    <a:pt x="287" y="236"/>
                    <a:pt x="314" y="258"/>
                  </a:cubicBezTo>
                  <a:cubicBezTo>
                    <a:pt x="308" y="242"/>
                    <a:pt x="300" y="228"/>
                    <a:pt x="294" y="212"/>
                  </a:cubicBezTo>
                  <a:cubicBezTo>
                    <a:pt x="299" y="212"/>
                    <a:pt x="304" y="212"/>
                    <a:pt x="309" y="213"/>
                  </a:cubicBezTo>
                  <a:cubicBezTo>
                    <a:pt x="325" y="240"/>
                    <a:pt x="341" y="269"/>
                    <a:pt x="370" y="286"/>
                  </a:cubicBezTo>
                  <a:cubicBezTo>
                    <a:pt x="373" y="285"/>
                    <a:pt x="379" y="284"/>
                    <a:pt x="382" y="283"/>
                  </a:cubicBezTo>
                  <a:cubicBezTo>
                    <a:pt x="377" y="258"/>
                    <a:pt x="366" y="234"/>
                    <a:pt x="360" y="209"/>
                  </a:cubicBezTo>
                  <a:cubicBezTo>
                    <a:pt x="366" y="210"/>
                    <a:pt x="372" y="213"/>
                    <a:pt x="375" y="219"/>
                  </a:cubicBezTo>
                  <a:cubicBezTo>
                    <a:pt x="387" y="237"/>
                    <a:pt x="397" y="256"/>
                    <a:pt x="409" y="273"/>
                  </a:cubicBezTo>
                  <a:cubicBezTo>
                    <a:pt x="413" y="280"/>
                    <a:pt x="421" y="277"/>
                    <a:pt x="427" y="278"/>
                  </a:cubicBezTo>
                  <a:cubicBezTo>
                    <a:pt x="421" y="264"/>
                    <a:pt x="409" y="249"/>
                    <a:pt x="413" y="232"/>
                  </a:cubicBezTo>
                  <a:cubicBezTo>
                    <a:pt x="417" y="219"/>
                    <a:pt x="433" y="214"/>
                    <a:pt x="446" y="213"/>
                  </a:cubicBezTo>
                  <a:cubicBezTo>
                    <a:pt x="476" y="212"/>
                    <a:pt x="507" y="221"/>
                    <a:pt x="530" y="240"/>
                  </a:cubicBezTo>
                  <a:cubicBezTo>
                    <a:pt x="539" y="248"/>
                    <a:pt x="541" y="261"/>
                    <a:pt x="546" y="272"/>
                  </a:cubicBezTo>
                  <a:cubicBezTo>
                    <a:pt x="556" y="294"/>
                    <a:pt x="542" y="320"/>
                    <a:pt x="525" y="335"/>
                  </a:cubicBezTo>
                  <a:cubicBezTo>
                    <a:pt x="501" y="359"/>
                    <a:pt x="460" y="360"/>
                    <a:pt x="433" y="340"/>
                  </a:cubicBezTo>
                  <a:cubicBezTo>
                    <a:pt x="433" y="325"/>
                    <a:pt x="433" y="309"/>
                    <a:pt x="432" y="294"/>
                  </a:cubicBezTo>
                  <a:cubicBezTo>
                    <a:pt x="427" y="294"/>
                    <a:pt x="422" y="294"/>
                    <a:pt x="416" y="294"/>
                  </a:cubicBezTo>
                  <a:cubicBezTo>
                    <a:pt x="414" y="313"/>
                    <a:pt x="413" y="333"/>
                    <a:pt x="412" y="352"/>
                  </a:cubicBezTo>
                  <a:cubicBezTo>
                    <a:pt x="426" y="363"/>
                    <a:pt x="440" y="375"/>
                    <a:pt x="455" y="383"/>
                  </a:cubicBezTo>
                  <a:cubicBezTo>
                    <a:pt x="470" y="390"/>
                    <a:pt x="487" y="387"/>
                    <a:pt x="503" y="386"/>
                  </a:cubicBezTo>
                  <a:cubicBezTo>
                    <a:pt x="488" y="432"/>
                    <a:pt x="451" y="469"/>
                    <a:pt x="407" y="489"/>
                  </a:cubicBezTo>
                  <a:cubicBezTo>
                    <a:pt x="348" y="517"/>
                    <a:pt x="277" y="518"/>
                    <a:pt x="215" y="495"/>
                  </a:cubicBezTo>
                  <a:cubicBezTo>
                    <a:pt x="213" y="482"/>
                    <a:pt x="227" y="479"/>
                    <a:pt x="234" y="472"/>
                  </a:cubicBezTo>
                  <a:cubicBezTo>
                    <a:pt x="238" y="466"/>
                    <a:pt x="239" y="459"/>
                    <a:pt x="240" y="452"/>
                  </a:cubicBezTo>
                  <a:cubicBezTo>
                    <a:pt x="219" y="459"/>
                    <a:pt x="197" y="467"/>
                    <a:pt x="175" y="459"/>
                  </a:cubicBezTo>
                  <a:cubicBezTo>
                    <a:pt x="158" y="452"/>
                    <a:pt x="140" y="445"/>
                    <a:pt x="128" y="430"/>
                  </a:cubicBezTo>
                  <a:cubicBezTo>
                    <a:pt x="116" y="384"/>
                    <a:pt x="124" y="336"/>
                    <a:pt x="136" y="291"/>
                  </a:cubicBezTo>
                  <a:cubicBezTo>
                    <a:pt x="133" y="291"/>
                    <a:pt x="126" y="290"/>
                    <a:pt x="122" y="290"/>
                  </a:cubicBezTo>
                  <a:cubicBezTo>
                    <a:pt x="114" y="300"/>
                    <a:pt x="106" y="311"/>
                    <a:pt x="93" y="314"/>
                  </a:cubicBezTo>
                  <a:cubicBezTo>
                    <a:pt x="97" y="308"/>
                    <a:pt x="101" y="302"/>
                    <a:pt x="105" y="296"/>
                  </a:cubicBezTo>
                  <a:cubicBezTo>
                    <a:pt x="99" y="288"/>
                    <a:pt x="93" y="279"/>
                    <a:pt x="85" y="272"/>
                  </a:cubicBezTo>
                  <a:cubicBezTo>
                    <a:pt x="74" y="272"/>
                    <a:pt x="65" y="280"/>
                    <a:pt x="55" y="284"/>
                  </a:cubicBezTo>
                  <a:cubicBezTo>
                    <a:pt x="56" y="279"/>
                    <a:pt x="57" y="274"/>
                    <a:pt x="58" y="269"/>
                  </a:cubicBezTo>
                  <a:cubicBezTo>
                    <a:pt x="38" y="270"/>
                    <a:pt x="19" y="268"/>
                    <a:pt x="1" y="261"/>
                  </a:cubicBezTo>
                  <a:cubicBezTo>
                    <a:pt x="4" y="258"/>
                    <a:pt x="7" y="255"/>
                    <a:pt x="10" y="252"/>
                  </a:cubicBezTo>
                  <a:cubicBezTo>
                    <a:pt x="7" y="249"/>
                    <a:pt x="4" y="246"/>
                    <a:pt x="0" y="243"/>
                  </a:cubicBezTo>
                  <a:cubicBezTo>
                    <a:pt x="5" y="238"/>
                    <a:pt x="9" y="232"/>
                    <a:pt x="15" y="228"/>
                  </a:cubicBezTo>
                  <a:cubicBezTo>
                    <a:pt x="22" y="228"/>
                    <a:pt x="30" y="229"/>
                    <a:pt x="37" y="231"/>
                  </a:cubicBezTo>
                  <a:cubicBezTo>
                    <a:pt x="37" y="227"/>
                    <a:pt x="37" y="221"/>
                    <a:pt x="37" y="217"/>
                  </a:cubicBezTo>
                  <a:cubicBezTo>
                    <a:pt x="55" y="221"/>
                    <a:pt x="63" y="238"/>
                    <a:pt x="72" y="252"/>
                  </a:cubicBezTo>
                  <a:cubicBezTo>
                    <a:pt x="78" y="248"/>
                    <a:pt x="83" y="243"/>
                    <a:pt x="88" y="239"/>
                  </a:cubicBezTo>
                  <a:cubicBezTo>
                    <a:pt x="89" y="249"/>
                    <a:pt x="92" y="259"/>
                    <a:pt x="94" y="269"/>
                  </a:cubicBezTo>
                  <a:cubicBezTo>
                    <a:pt x="100" y="270"/>
                    <a:pt x="105" y="270"/>
                    <a:pt x="111" y="270"/>
                  </a:cubicBezTo>
                  <a:cubicBezTo>
                    <a:pt x="112" y="261"/>
                    <a:pt x="113" y="251"/>
                    <a:pt x="114" y="241"/>
                  </a:cubicBezTo>
                  <a:cubicBezTo>
                    <a:pt x="125" y="252"/>
                    <a:pt x="120" y="272"/>
                    <a:pt x="133" y="282"/>
                  </a:cubicBezTo>
                  <a:cubicBezTo>
                    <a:pt x="145" y="272"/>
                    <a:pt x="161" y="263"/>
                    <a:pt x="160" y="245"/>
                  </a:cubicBezTo>
                  <a:cubicBezTo>
                    <a:pt x="165" y="247"/>
                    <a:pt x="173" y="248"/>
                    <a:pt x="176" y="254"/>
                  </a:cubicBezTo>
                  <a:cubicBezTo>
                    <a:pt x="181" y="267"/>
                    <a:pt x="185" y="281"/>
                    <a:pt x="190" y="294"/>
                  </a:cubicBezTo>
                  <a:cubicBezTo>
                    <a:pt x="197" y="293"/>
                    <a:pt x="204" y="292"/>
                    <a:pt x="210" y="291"/>
                  </a:cubicBezTo>
                  <a:cubicBezTo>
                    <a:pt x="208" y="272"/>
                    <a:pt x="199" y="255"/>
                    <a:pt x="194" y="238"/>
                  </a:cubicBezTo>
                  <a:cubicBezTo>
                    <a:pt x="201" y="240"/>
                    <a:pt x="213" y="237"/>
                    <a:pt x="216" y="246"/>
                  </a:cubicBezTo>
                  <a:cubicBezTo>
                    <a:pt x="221" y="262"/>
                    <a:pt x="225" y="278"/>
                    <a:pt x="240" y="288"/>
                  </a:cubicBezTo>
                  <a:cubicBezTo>
                    <a:pt x="244" y="271"/>
                    <a:pt x="235" y="254"/>
                    <a:pt x="227" y="239"/>
                  </a:cubicBezTo>
                  <a:cubicBezTo>
                    <a:pt x="211" y="209"/>
                    <a:pt x="180" y="187"/>
                    <a:pt x="146" y="184"/>
                  </a:cubicBezTo>
                  <a:cubicBezTo>
                    <a:pt x="133" y="192"/>
                    <a:pt x="126" y="208"/>
                    <a:pt x="110" y="212"/>
                  </a:cubicBezTo>
                  <a:cubicBezTo>
                    <a:pt x="105" y="188"/>
                    <a:pt x="115" y="162"/>
                    <a:pt x="137" y="149"/>
                  </a:cubicBezTo>
                  <a:cubicBezTo>
                    <a:pt x="136" y="153"/>
                    <a:pt x="136" y="159"/>
                    <a:pt x="136" y="162"/>
                  </a:cubicBezTo>
                  <a:cubicBezTo>
                    <a:pt x="140" y="160"/>
                    <a:pt x="144" y="157"/>
                    <a:pt x="148" y="154"/>
                  </a:cubicBezTo>
                  <a:cubicBezTo>
                    <a:pt x="151" y="145"/>
                    <a:pt x="152" y="133"/>
                    <a:pt x="159" y="126"/>
                  </a:cubicBezTo>
                  <a:cubicBezTo>
                    <a:pt x="163" y="121"/>
                    <a:pt x="171" y="116"/>
                    <a:pt x="167" y="109"/>
                  </a:cubicBezTo>
                  <a:cubicBezTo>
                    <a:pt x="150" y="77"/>
                    <a:pt x="137" y="42"/>
                    <a:pt x="144" y="6"/>
                  </a:cubicBezTo>
                  <a:moveTo>
                    <a:pt x="172" y="165"/>
                  </a:moveTo>
                  <a:cubicBezTo>
                    <a:pt x="186" y="172"/>
                    <a:pt x="200" y="180"/>
                    <a:pt x="213" y="190"/>
                  </a:cubicBezTo>
                  <a:cubicBezTo>
                    <a:pt x="213" y="180"/>
                    <a:pt x="211" y="170"/>
                    <a:pt x="215" y="161"/>
                  </a:cubicBezTo>
                  <a:cubicBezTo>
                    <a:pt x="225" y="156"/>
                    <a:pt x="242" y="160"/>
                    <a:pt x="244" y="173"/>
                  </a:cubicBezTo>
                  <a:cubicBezTo>
                    <a:pt x="246" y="186"/>
                    <a:pt x="247" y="200"/>
                    <a:pt x="247" y="214"/>
                  </a:cubicBezTo>
                  <a:cubicBezTo>
                    <a:pt x="237" y="206"/>
                    <a:pt x="227" y="197"/>
                    <a:pt x="216" y="191"/>
                  </a:cubicBezTo>
                  <a:cubicBezTo>
                    <a:pt x="225" y="207"/>
                    <a:pt x="236" y="222"/>
                    <a:pt x="243" y="239"/>
                  </a:cubicBezTo>
                  <a:cubicBezTo>
                    <a:pt x="269" y="302"/>
                    <a:pt x="271" y="373"/>
                    <a:pt x="262" y="440"/>
                  </a:cubicBezTo>
                  <a:cubicBezTo>
                    <a:pt x="275" y="441"/>
                    <a:pt x="287" y="443"/>
                    <a:pt x="300" y="443"/>
                  </a:cubicBezTo>
                  <a:cubicBezTo>
                    <a:pt x="308" y="432"/>
                    <a:pt x="313" y="416"/>
                    <a:pt x="327" y="413"/>
                  </a:cubicBezTo>
                  <a:cubicBezTo>
                    <a:pt x="362" y="404"/>
                    <a:pt x="398" y="418"/>
                    <a:pt x="433" y="411"/>
                  </a:cubicBezTo>
                  <a:cubicBezTo>
                    <a:pt x="440" y="410"/>
                    <a:pt x="450" y="409"/>
                    <a:pt x="451" y="400"/>
                  </a:cubicBezTo>
                  <a:cubicBezTo>
                    <a:pt x="444" y="392"/>
                    <a:pt x="434" y="390"/>
                    <a:pt x="425" y="384"/>
                  </a:cubicBezTo>
                  <a:cubicBezTo>
                    <a:pt x="386" y="363"/>
                    <a:pt x="352" y="333"/>
                    <a:pt x="322" y="300"/>
                  </a:cubicBezTo>
                  <a:cubicBezTo>
                    <a:pt x="315" y="308"/>
                    <a:pt x="306" y="312"/>
                    <a:pt x="296" y="309"/>
                  </a:cubicBezTo>
                  <a:cubicBezTo>
                    <a:pt x="294" y="298"/>
                    <a:pt x="300" y="290"/>
                    <a:pt x="304" y="280"/>
                  </a:cubicBezTo>
                  <a:cubicBezTo>
                    <a:pt x="287" y="255"/>
                    <a:pt x="267" y="230"/>
                    <a:pt x="259" y="199"/>
                  </a:cubicBezTo>
                  <a:cubicBezTo>
                    <a:pt x="253" y="172"/>
                    <a:pt x="260" y="143"/>
                    <a:pt x="258" y="115"/>
                  </a:cubicBezTo>
                  <a:cubicBezTo>
                    <a:pt x="228" y="129"/>
                    <a:pt x="196" y="142"/>
                    <a:pt x="172" y="165"/>
                  </a:cubicBezTo>
                  <a:moveTo>
                    <a:pt x="141" y="327"/>
                  </a:moveTo>
                  <a:cubicBezTo>
                    <a:pt x="134" y="354"/>
                    <a:pt x="134" y="383"/>
                    <a:pt x="140" y="410"/>
                  </a:cubicBezTo>
                  <a:cubicBezTo>
                    <a:pt x="147" y="413"/>
                    <a:pt x="157" y="411"/>
                    <a:pt x="161" y="419"/>
                  </a:cubicBezTo>
                  <a:cubicBezTo>
                    <a:pt x="158" y="422"/>
                    <a:pt x="155" y="426"/>
                    <a:pt x="152" y="429"/>
                  </a:cubicBezTo>
                  <a:cubicBezTo>
                    <a:pt x="163" y="439"/>
                    <a:pt x="176" y="448"/>
                    <a:pt x="191" y="451"/>
                  </a:cubicBezTo>
                  <a:cubicBezTo>
                    <a:pt x="205" y="454"/>
                    <a:pt x="218" y="446"/>
                    <a:pt x="230" y="440"/>
                  </a:cubicBezTo>
                  <a:cubicBezTo>
                    <a:pt x="244" y="432"/>
                    <a:pt x="250" y="415"/>
                    <a:pt x="246" y="400"/>
                  </a:cubicBezTo>
                  <a:cubicBezTo>
                    <a:pt x="236" y="403"/>
                    <a:pt x="226" y="405"/>
                    <a:pt x="216" y="407"/>
                  </a:cubicBezTo>
                  <a:cubicBezTo>
                    <a:pt x="218" y="398"/>
                    <a:pt x="220" y="389"/>
                    <a:pt x="222" y="380"/>
                  </a:cubicBezTo>
                  <a:cubicBezTo>
                    <a:pt x="228" y="384"/>
                    <a:pt x="233" y="389"/>
                    <a:pt x="239" y="391"/>
                  </a:cubicBezTo>
                  <a:cubicBezTo>
                    <a:pt x="244" y="395"/>
                    <a:pt x="254" y="392"/>
                    <a:pt x="252" y="384"/>
                  </a:cubicBezTo>
                  <a:cubicBezTo>
                    <a:pt x="250" y="359"/>
                    <a:pt x="247" y="333"/>
                    <a:pt x="244" y="307"/>
                  </a:cubicBezTo>
                  <a:cubicBezTo>
                    <a:pt x="225" y="315"/>
                    <a:pt x="226" y="338"/>
                    <a:pt x="220" y="355"/>
                  </a:cubicBezTo>
                  <a:cubicBezTo>
                    <a:pt x="213" y="356"/>
                    <a:pt x="206" y="356"/>
                    <a:pt x="199" y="356"/>
                  </a:cubicBezTo>
                  <a:cubicBezTo>
                    <a:pt x="207" y="341"/>
                    <a:pt x="212" y="325"/>
                    <a:pt x="209" y="308"/>
                  </a:cubicBezTo>
                  <a:cubicBezTo>
                    <a:pt x="199" y="307"/>
                    <a:pt x="189" y="306"/>
                    <a:pt x="179" y="307"/>
                  </a:cubicBezTo>
                  <a:cubicBezTo>
                    <a:pt x="178" y="323"/>
                    <a:pt x="173" y="338"/>
                    <a:pt x="166" y="352"/>
                  </a:cubicBezTo>
                  <a:cubicBezTo>
                    <a:pt x="179" y="368"/>
                    <a:pt x="191" y="386"/>
                    <a:pt x="191" y="407"/>
                  </a:cubicBezTo>
                  <a:cubicBezTo>
                    <a:pt x="188" y="407"/>
                    <a:pt x="183" y="406"/>
                    <a:pt x="180" y="405"/>
                  </a:cubicBezTo>
                  <a:cubicBezTo>
                    <a:pt x="175" y="390"/>
                    <a:pt x="165" y="376"/>
                    <a:pt x="155" y="363"/>
                  </a:cubicBezTo>
                  <a:cubicBezTo>
                    <a:pt x="151" y="342"/>
                    <a:pt x="160" y="321"/>
                    <a:pt x="160" y="300"/>
                  </a:cubicBezTo>
                  <a:cubicBezTo>
                    <a:pt x="151" y="306"/>
                    <a:pt x="144" y="316"/>
                    <a:pt x="141" y="327"/>
                  </a:cubicBezTo>
                  <a:moveTo>
                    <a:pt x="375" y="300"/>
                  </a:moveTo>
                  <a:cubicBezTo>
                    <a:pt x="375" y="309"/>
                    <a:pt x="375" y="318"/>
                    <a:pt x="375" y="327"/>
                  </a:cubicBezTo>
                  <a:cubicBezTo>
                    <a:pt x="382" y="333"/>
                    <a:pt x="391" y="335"/>
                    <a:pt x="400" y="339"/>
                  </a:cubicBezTo>
                  <a:cubicBezTo>
                    <a:pt x="400" y="327"/>
                    <a:pt x="402" y="314"/>
                    <a:pt x="394" y="304"/>
                  </a:cubicBezTo>
                  <a:cubicBezTo>
                    <a:pt x="389" y="300"/>
                    <a:pt x="381" y="301"/>
                    <a:pt x="375" y="300"/>
                  </a:cubicBezTo>
                  <a:moveTo>
                    <a:pt x="412" y="436"/>
                  </a:moveTo>
                  <a:cubicBezTo>
                    <a:pt x="415" y="443"/>
                    <a:pt x="418" y="450"/>
                    <a:pt x="420" y="458"/>
                  </a:cubicBezTo>
                  <a:cubicBezTo>
                    <a:pt x="412" y="457"/>
                    <a:pt x="405" y="456"/>
                    <a:pt x="397" y="454"/>
                  </a:cubicBezTo>
                  <a:cubicBezTo>
                    <a:pt x="394" y="449"/>
                    <a:pt x="393" y="443"/>
                    <a:pt x="391" y="438"/>
                  </a:cubicBezTo>
                  <a:cubicBezTo>
                    <a:pt x="382" y="439"/>
                    <a:pt x="374" y="441"/>
                    <a:pt x="365" y="443"/>
                  </a:cubicBezTo>
                  <a:cubicBezTo>
                    <a:pt x="370" y="446"/>
                    <a:pt x="374" y="449"/>
                    <a:pt x="378" y="452"/>
                  </a:cubicBezTo>
                  <a:cubicBezTo>
                    <a:pt x="376" y="456"/>
                    <a:pt x="373" y="461"/>
                    <a:pt x="370" y="465"/>
                  </a:cubicBezTo>
                  <a:cubicBezTo>
                    <a:pt x="365" y="462"/>
                    <a:pt x="361" y="458"/>
                    <a:pt x="356" y="455"/>
                  </a:cubicBezTo>
                  <a:cubicBezTo>
                    <a:pt x="358" y="451"/>
                    <a:pt x="361" y="447"/>
                    <a:pt x="363" y="442"/>
                  </a:cubicBezTo>
                  <a:cubicBezTo>
                    <a:pt x="327" y="446"/>
                    <a:pt x="288" y="450"/>
                    <a:pt x="258" y="472"/>
                  </a:cubicBezTo>
                  <a:cubicBezTo>
                    <a:pt x="252" y="478"/>
                    <a:pt x="244" y="483"/>
                    <a:pt x="244" y="492"/>
                  </a:cubicBezTo>
                  <a:cubicBezTo>
                    <a:pt x="251" y="500"/>
                    <a:pt x="264" y="502"/>
                    <a:pt x="274" y="505"/>
                  </a:cubicBezTo>
                  <a:cubicBezTo>
                    <a:pt x="322" y="515"/>
                    <a:pt x="371" y="496"/>
                    <a:pt x="412" y="470"/>
                  </a:cubicBezTo>
                  <a:cubicBezTo>
                    <a:pt x="433" y="455"/>
                    <a:pt x="456" y="440"/>
                    <a:pt x="468" y="416"/>
                  </a:cubicBezTo>
                  <a:cubicBezTo>
                    <a:pt x="450" y="424"/>
                    <a:pt x="431" y="432"/>
                    <a:pt x="412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E06DD72-B451-4833-AFB6-FE3462D9B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" y="627"/>
              <a:ext cx="155" cy="157"/>
            </a:xfrm>
            <a:custGeom>
              <a:avLst/>
              <a:gdLst>
                <a:gd name="T0" fmla="*/ 10 w 77"/>
                <a:gd name="T1" fmla="*/ 0 h 78"/>
                <a:gd name="T2" fmla="*/ 77 w 77"/>
                <a:gd name="T3" fmla="*/ 48 h 78"/>
                <a:gd name="T4" fmla="*/ 65 w 77"/>
                <a:gd name="T5" fmla="*/ 78 h 78"/>
                <a:gd name="T6" fmla="*/ 10 w 77"/>
                <a:gd name="T7" fmla="*/ 52 h 78"/>
                <a:gd name="T8" fmla="*/ 10 w 7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8">
                  <a:moveTo>
                    <a:pt x="10" y="0"/>
                  </a:moveTo>
                  <a:cubicBezTo>
                    <a:pt x="34" y="14"/>
                    <a:pt x="55" y="32"/>
                    <a:pt x="77" y="48"/>
                  </a:cubicBezTo>
                  <a:cubicBezTo>
                    <a:pt x="73" y="58"/>
                    <a:pt x="69" y="68"/>
                    <a:pt x="65" y="78"/>
                  </a:cubicBezTo>
                  <a:cubicBezTo>
                    <a:pt x="44" y="76"/>
                    <a:pt x="22" y="70"/>
                    <a:pt x="10" y="52"/>
                  </a:cubicBezTo>
                  <a:cubicBezTo>
                    <a:pt x="0" y="36"/>
                    <a:pt x="4" y="1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B923459B-D8CD-4749-9D1D-D85952266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819"/>
              <a:ext cx="33" cy="50"/>
            </a:xfrm>
            <a:custGeom>
              <a:avLst/>
              <a:gdLst>
                <a:gd name="T0" fmla="*/ 2 w 16"/>
                <a:gd name="T1" fmla="*/ 7 h 25"/>
                <a:gd name="T2" fmla="*/ 0 w 16"/>
                <a:gd name="T3" fmla="*/ 13 h 25"/>
                <a:gd name="T4" fmla="*/ 2 w 16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5">
                  <a:moveTo>
                    <a:pt x="2" y="7"/>
                  </a:moveTo>
                  <a:cubicBezTo>
                    <a:pt x="16" y="0"/>
                    <a:pt x="6" y="25"/>
                    <a:pt x="0" y="13"/>
                  </a:cubicBezTo>
                  <a:cubicBezTo>
                    <a:pt x="0" y="11"/>
                    <a:pt x="2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2393AB1B-74D2-49CE-A4AA-FEA2E78C6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837"/>
              <a:ext cx="56" cy="26"/>
            </a:xfrm>
            <a:custGeom>
              <a:avLst/>
              <a:gdLst>
                <a:gd name="T0" fmla="*/ 0 w 28"/>
                <a:gd name="T1" fmla="*/ 2 h 13"/>
                <a:gd name="T2" fmla="*/ 28 w 28"/>
                <a:gd name="T3" fmla="*/ 0 h 13"/>
                <a:gd name="T4" fmla="*/ 28 w 28"/>
                <a:gd name="T5" fmla="*/ 13 h 13"/>
                <a:gd name="T6" fmla="*/ 8 w 28"/>
                <a:gd name="T7" fmla="*/ 13 h 13"/>
                <a:gd name="T8" fmla="*/ 0 w 2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2"/>
                  </a:moveTo>
                  <a:cubicBezTo>
                    <a:pt x="9" y="1"/>
                    <a:pt x="19" y="1"/>
                    <a:pt x="28" y="0"/>
                  </a:cubicBezTo>
                  <a:cubicBezTo>
                    <a:pt x="28" y="4"/>
                    <a:pt x="28" y="10"/>
                    <a:pt x="28" y="13"/>
                  </a:cubicBezTo>
                  <a:cubicBezTo>
                    <a:pt x="21" y="13"/>
                    <a:pt x="15" y="13"/>
                    <a:pt x="8" y="13"/>
                  </a:cubicBezTo>
                  <a:cubicBezTo>
                    <a:pt x="6" y="10"/>
                    <a:pt x="2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569DD744-2054-4CB6-B7BB-164614198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869"/>
              <a:ext cx="34" cy="34"/>
            </a:xfrm>
            <a:custGeom>
              <a:avLst/>
              <a:gdLst>
                <a:gd name="T0" fmla="*/ 4 w 17"/>
                <a:gd name="T1" fmla="*/ 5 h 17"/>
                <a:gd name="T2" fmla="*/ 13 w 17"/>
                <a:gd name="T3" fmla="*/ 12 h 17"/>
                <a:gd name="T4" fmla="*/ 4 w 17"/>
                <a:gd name="T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4" y="5"/>
                  </a:moveTo>
                  <a:cubicBezTo>
                    <a:pt x="8" y="0"/>
                    <a:pt x="17" y="7"/>
                    <a:pt x="13" y="12"/>
                  </a:cubicBezTo>
                  <a:cubicBezTo>
                    <a:pt x="9" y="17"/>
                    <a:pt x="0" y="11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00F136AA-9A0C-4585-9A43-B11F6D303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" y="933"/>
              <a:ext cx="40" cy="31"/>
            </a:xfrm>
            <a:custGeom>
              <a:avLst/>
              <a:gdLst>
                <a:gd name="T0" fmla="*/ 1 w 20"/>
                <a:gd name="T1" fmla="*/ 0 h 15"/>
                <a:gd name="T2" fmla="*/ 20 w 20"/>
                <a:gd name="T3" fmla="*/ 14 h 15"/>
                <a:gd name="T4" fmla="*/ 0 w 20"/>
                <a:gd name="T5" fmla="*/ 15 h 15"/>
                <a:gd name="T6" fmla="*/ 1 w 2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5">
                  <a:moveTo>
                    <a:pt x="1" y="0"/>
                  </a:moveTo>
                  <a:cubicBezTo>
                    <a:pt x="9" y="3"/>
                    <a:pt x="16" y="7"/>
                    <a:pt x="20" y="14"/>
                  </a:cubicBezTo>
                  <a:cubicBezTo>
                    <a:pt x="13" y="14"/>
                    <a:pt x="7" y="14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031D794E-C736-478B-8A05-BC6A51875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" y="943"/>
              <a:ext cx="20" cy="23"/>
            </a:xfrm>
            <a:custGeom>
              <a:avLst/>
              <a:gdLst>
                <a:gd name="T0" fmla="*/ 2 w 10"/>
                <a:gd name="T1" fmla="*/ 2 h 11"/>
                <a:gd name="T2" fmla="*/ 8 w 10"/>
                <a:gd name="T3" fmla="*/ 9 h 11"/>
                <a:gd name="T4" fmla="*/ 2 w 10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2" y="2"/>
                  </a:moveTo>
                  <a:cubicBezTo>
                    <a:pt x="8" y="0"/>
                    <a:pt x="10" y="3"/>
                    <a:pt x="8" y="9"/>
                  </a:cubicBezTo>
                  <a:cubicBezTo>
                    <a:pt x="2" y="11"/>
                    <a:pt x="0" y="9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C0DA7ABD-65C6-472E-B052-986891150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" y="956"/>
              <a:ext cx="38" cy="36"/>
            </a:xfrm>
            <a:custGeom>
              <a:avLst/>
              <a:gdLst>
                <a:gd name="T0" fmla="*/ 3 w 19"/>
                <a:gd name="T1" fmla="*/ 5 h 18"/>
                <a:gd name="T2" fmla="*/ 15 w 19"/>
                <a:gd name="T3" fmla="*/ 12 h 18"/>
                <a:gd name="T4" fmla="*/ 3 w 1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3" y="5"/>
                  </a:moveTo>
                  <a:cubicBezTo>
                    <a:pt x="7" y="0"/>
                    <a:pt x="19" y="5"/>
                    <a:pt x="15" y="12"/>
                  </a:cubicBezTo>
                  <a:cubicBezTo>
                    <a:pt x="11" y="18"/>
                    <a:pt x="0" y="12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612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0087CC0-4BD4-4571-83CA-03F5B4BE73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F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5976AE6C-19CB-4288-8638-50548C4E47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12700">
              <a:srgbClr val="4B560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1BA828B-2205-43A2-93B1-AC1760073943}"/>
              </a:ext>
            </a:extLst>
          </p:cNvPr>
          <p:cNvSpPr txBox="1"/>
          <p:nvPr/>
        </p:nvSpPr>
        <p:spPr>
          <a:xfrm>
            <a:off x="7718425" y="768042"/>
            <a:ext cx="3467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>
                <a:latin typeface="Arial Black" panose="020B0A04020102020204" pitchFamily="34" charset="0"/>
              </a:rPr>
              <a:t>POWER YOUR POINT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AAB5DE6E-C35E-45DB-9EBA-476D1A3A68B6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8747125" y="3138986"/>
            <a:ext cx="3467100" cy="1082848"/>
            <a:chOff x="3" y="1"/>
            <a:chExt cx="698" cy="218"/>
          </a:xfrm>
          <a:solidFill>
            <a:srgbClr val="CFD30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9AD8456D-3A59-4C00-8670-AEE4D9C1E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66"/>
              <a:ext cx="698" cy="53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5ED868D5-4F17-4A03-8EB3-8C65CE91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83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280B92AF-5EBC-4A05-ACA7-7A47F6DE2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4">
            <a:extLst>
              <a:ext uri="{FF2B5EF4-FFF2-40B4-BE49-F238E27FC236}">
                <a16:creationId xmlns:a16="http://schemas.microsoft.com/office/drawing/2014/main" xmlns="" id="{F9B7905B-AE9B-4644-B50B-A58B1E9318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25103" y="403235"/>
            <a:ext cx="1331310" cy="1242000"/>
            <a:chOff x="4" y="-1"/>
            <a:chExt cx="1118" cy="1043"/>
          </a:xfrm>
          <a:solidFill>
            <a:schemeClr val="tx1">
              <a:alpha val="5000"/>
            </a:schemeClr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D741857C-72B2-4F69-BD51-1710C5E6C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" y="-1"/>
              <a:ext cx="1118" cy="1043"/>
            </a:xfrm>
            <a:custGeom>
              <a:avLst/>
              <a:gdLst>
                <a:gd name="T0" fmla="*/ 207 w 556"/>
                <a:gd name="T1" fmla="*/ 20 h 518"/>
                <a:gd name="T2" fmla="*/ 323 w 556"/>
                <a:gd name="T3" fmla="*/ 88 h 518"/>
                <a:gd name="T4" fmla="*/ 314 w 556"/>
                <a:gd name="T5" fmla="*/ 258 h 518"/>
                <a:gd name="T6" fmla="*/ 370 w 556"/>
                <a:gd name="T7" fmla="*/ 286 h 518"/>
                <a:gd name="T8" fmla="*/ 375 w 556"/>
                <a:gd name="T9" fmla="*/ 219 h 518"/>
                <a:gd name="T10" fmla="*/ 413 w 556"/>
                <a:gd name="T11" fmla="*/ 232 h 518"/>
                <a:gd name="T12" fmla="*/ 546 w 556"/>
                <a:gd name="T13" fmla="*/ 272 h 518"/>
                <a:gd name="T14" fmla="*/ 432 w 556"/>
                <a:gd name="T15" fmla="*/ 294 h 518"/>
                <a:gd name="T16" fmla="*/ 455 w 556"/>
                <a:gd name="T17" fmla="*/ 383 h 518"/>
                <a:gd name="T18" fmla="*/ 215 w 556"/>
                <a:gd name="T19" fmla="*/ 495 h 518"/>
                <a:gd name="T20" fmla="*/ 175 w 556"/>
                <a:gd name="T21" fmla="*/ 459 h 518"/>
                <a:gd name="T22" fmla="*/ 122 w 556"/>
                <a:gd name="T23" fmla="*/ 290 h 518"/>
                <a:gd name="T24" fmla="*/ 85 w 556"/>
                <a:gd name="T25" fmla="*/ 272 h 518"/>
                <a:gd name="T26" fmla="*/ 1 w 556"/>
                <a:gd name="T27" fmla="*/ 261 h 518"/>
                <a:gd name="T28" fmla="*/ 15 w 556"/>
                <a:gd name="T29" fmla="*/ 228 h 518"/>
                <a:gd name="T30" fmla="*/ 72 w 556"/>
                <a:gd name="T31" fmla="*/ 252 h 518"/>
                <a:gd name="T32" fmla="*/ 111 w 556"/>
                <a:gd name="T33" fmla="*/ 270 h 518"/>
                <a:gd name="T34" fmla="*/ 160 w 556"/>
                <a:gd name="T35" fmla="*/ 245 h 518"/>
                <a:gd name="T36" fmla="*/ 210 w 556"/>
                <a:gd name="T37" fmla="*/ 291 h 518"/>
                <a:gd name="T38" fmla="*/ 240 w 556"/>
                <a:gd name="T39" fmla="*/ 288 h 518"/>
                <a:gd name="T40" fmla="*/ 110 w 556"/>
                <a:gd name="T41" fmla="*/ 212 h 518"/>
                <a:gd name="T42" fmla="*/ 148 w 556"/>
                <a:gd name="T43" fmla="*/ 154 h 518"/>
                <a:gd name="T44" fmla="*/ 144 w 556"/>
                <a:gd name="T45" fmla="*/ 6 h 518"/>
                <a:gd name="T46" fmla="*/ 215 w 556"/>
                <a:gd name="T47" fmla="*/ 161 h 518"/>
                <a:gd name="T48" fmla="*/ 216 w 556"/>
                <a:gd name="T49" fmla="*/ 191 h 518"/>
                <a:gd name="T50" fmla="*/ 300 w 556"/>
                <a:gd name="T51" fmla="*/ 443 h 518"/>
                <a:gd name="T52" fmla="*/ 451 w 556"/>
                <a:gd name="T53" fmla="*/ 400 h 518"/>
                <a:gd name="T54" fmla="*/ 296 w 556"/>
                <a:gd name="T55" fmla="*/ 309 h 518"/>
                <a:gd name="T56" fmla="*/ 258 w 556"/>
                <a:gd name="T57" fmla="*/ 115 h 518"/>
                <a:gd name="T58" fmla="*/ 140 w 556"/>
                <a:gd name="T59" fmla="*/ 410 h 518"/>
                <a:gd name="T60" fmla="*/ 191 w 556"/>
                <a:gd name="T61" fmla="*/ 451 h 518"/>
                <a:gd name="T62" fmla="*/ 216 w 556"/>
                <a:gd name="T63" fmla="*/ 407 h 518"/>
                <a:gd name="T64" fmla="*/ 252 w 556"/>
                <a:gd name="T65" fmla="*/ 384 h 518"/>
                <a:gd name="T66" fmla="*/ 199 w 556"/>
                <a:gd name="T67" fmla="*/ 356 h 518"/>
                <a:gd name="T68" fmla="*/ 166 w 556"/>
                <a:gd name="T69" fmla="*/ 352 h 518"/>
                <a:gd name="T70" fmla="*/ 155 w 556"/>
                <a:gd name="T71" fmla="*/ 363 h 518"/>
                <a:gd name="T72" fmla="*/ 375 w 556"/>
                <a:gd name="T73" fmla="*/ 300 h 518"/>
                <a:gd name="T74" fmla="*/ 394 w 556"/>
                <a:gd name="T75" fmla="*/ 304 h 518"/>
                <a:gd name="T76" fmla="*/ 420 w 556"/>
                <a:gd name="T77" fmla="*/ 458 h 518"/>
                <a:gd name="T78" fmla="*/ 365 w 556"/>
                <a:gd name="T79" fmla="*/ 443 h 518"/>
                <a:gd name="T80" fmla="*/ 356 w 556"/>
                <a:gd name="T81" fmla="*/ 455 h 518"/>
                <a:gd name="T82" fmla="*/ 244 w 556"/>
                <a:gd name="T83" fmla="*/ 492 h 518"/>
                <a:gd name="T84" fmla="*/ 468 w 556"/>
                <a:gd name="T85" fmla="*/ 41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6" h="518">
                  <a:moveTo>
                    <a:pt x="144" y="6"/>
                  </a:moveTo>
                  <a:cubicBezTo>
                    <a:pt x="148" y="1"/>
                    <a:pt x="156" y="0"/>
                    <a:pt x="162" y="0"/>
                  </a:cubicBezTo>
                  <a:cubicBezTo>
                    <a:pt x="178" y="5"/>
                    <a:pt x="192" y="13"/>
                    <a:pt x="207" y="20"/>
                  </a:cubicBezTo>
                  <a:cubicBezTo>
                    <a:pt x="198" y="47"/>
                    <a:pt x="184" y="75"/>
                    <a:pt x="191" y="105"/>
                  </a:cubicBezTo>
                  <a:cubicBezTo>
                    <a:pt x="204" y="105"/>
                    <a:pt x="217" y="99"/>
                    <a:pt x="229" y="95"/>
                  </a:cubicBezTo>
                  <a:cubicBezTo>
                    <a:pt x="260" y="86"/>
                    <a:pt x="292" y="80"/>
                    <a:pt x="323" y="88"/>
                  </a:cubicBezTo>
                  <a:cubicBezTo>
                    <a:pt x="312" y="103"/>
                    <a:pt x="295" y="111"/>
                    <a:pt x="284" y="126"/>
                  </a:cubicBezTo>
                  <a:cubicBezTo>
                    <a:pt x="276" y="138"/>
                    <a:pt x="267" y="153"/>
                    <a:pt x="270" y="168"/>
                  </a:cubicBezTo>
                  <a:cubicBezTo>
                    <a:pt x="275" y="201"/>
                    <a:pt x="287" y="236"/>
                    <a:pt x="314" y="258"/>
                  </a:cubicBezTo>
                  <a:cubicBezTo>
                    <a:pt x="308" y="242"/>
                    <a:pt x="300" y="228"/>
                    <a:pt x="294" y="212"/>
                  </a:cubicBezTo>
                  <a:cubicBezTo>
                    <a:pt x="299" y="212"/>
                    <a:pt x="304" y="212"/>
                    <a:pt x="309" y="213"/>
                  </a:cubicBezTo>
                  <a:cubicBezTo>
                    <a:pt x="325" y="240"/>
                    <a:pt x="341" y="269"/>
                    <a:pt x="370" y="286"/>
                  </a:cubicBezTo>
                  <a:cubicBezTo>
                    <a:pt x="373" y="285"/>
                    <a:pt x="379" y="284"/>
                    <a:pt x="382" y="283"/>
                  </a:cubicBezTo>
                  <a:cubicBezTo>
                    <a:pt x="377" y="258"/>
                    <a:pt x="366" y="234"/>
                    <a:pt x="360" y="209"/>
                  </a:cubicBezTo>
                  <a:cubicBezTo>
                    <a:pt x="366" y="210"/>
                    <a:pt x="372" y="213"/>
                    <a:pt x="375" y="219"/>
                  </a:cubicBezTo>
                  <a:cubicBezTo>
                    <a:pt x="387" y="237"/>
                    <a:pt x="397" y="256"/>
                    <a:pt x="409" y="273"/>
                  </a:cubicBezTo>
                  <a:cubicBezTo>
                    <a:pt x="413" y="280"/>
                    <a:pt x="421" y="277"/>
                    <a:pt x="427" y="278"/>
                  </a:cubicBezTo>
                  <a:cubicBezTo>
                    <a:pt x="421" y="264"/>
                    <a:pt x="409" y="249"/>
                    <a:pt x="413" y="232"/>
                  </a:cubicBezTo>
                  <a:cubicBezTo>
                    <a:pt x="417" y="219"/>
                    <a:pt x="433" y="214"/>
                    <a:pt x="446" y="213"/>
                  </a:cubicBezTo>
                  <a:cubicBezTo>
                    <a:pt x="476" y="212"/>
                    <a:pt x="507" y="221"/>
                    <a:pt x="530" y="240"/>
                  </a:cubicBezTo>
                  <a:cubicBezTo>
                    <a:pt x="539" y="248"/>
                    <a:pt x="541" y="261"/>
                    <a:pt x="546" y="272"/>
                  </a:cubicBezTo>
                  <a:cubicBezTo>
                    <a:pt x="556" y="294"/>
                    <a:pt x="542" y="320"/>
                    <a:pt x="525" y="335"/>
                  </a:cubicBezTo>
                  <a:cubicBezTo>
                    <a:pt x="501" y="359"/>
                    <a:pt x="460" y="360"/>
                    <a:pt x="433" y="340"/>
                  </a:cubicBezTo>
                  <a:cubicBezTo>
                    <a:pt x="433" y="325"/>
                    <a:pt x="433" y="309"/>
                    <a:pt x="432" y="294"/>
                  </a:cubicBezTo>
                  <a:cubicBezTo>
                    <a:pt x="427" y="294"/>
                    <a:pt x="422" y="294"/>
                    <a:pt x="416" y="294"/>
                  </a:cubicBezTo>
                  <a:cubicBezTo>
                    <a:pt x="414" y="313"/>
                    <a:pt x="413" y="333"/>
                    <a:pt x="412" y="352"/>
                  </a:cubicBezTo>
                  <a:cubicBezTo>
                    <a:pt x="426" y="363"/>
                    <a:pt x="440" y="375"/>
                    <a:pt x="455" y="383"/>
                  </a:cubicBezTo>
                  <a:cubicBezTo>
                    <a:pt x="470" y="390"/>
                    <a:pt x="487" y="387"/>
                    <a:pt x="503" y="386"/>
                  </a:cubicBezTo>
                  <a:cubicBezTo>
                    <a:pt x="488" y="432"/>
                    <a:pt x="451" y="469"/>
                    <a:pt x="407" y="489"/>
                  </a:cubicBezTo>
                  <a:cubicBezTo>
                    <a:pt x="348" y="517"/>
                    <a:pt x="277" y="518"/>
                    <a:pt x="215" y="495"/>
                  </a:cubicBezTo>
                  <a:cubicBezTo>
                    <a:pt x="213" y="482"/>
                    <a:pt x="227" y="479"/>
                    <a:pt x="234" y="472"/>
                  </a:cubicBezTo>
                  <a:cubicBezTo>
                    <a:pt x="238" y="466"/>
                    <a:pt x="239" y="459"/>
                    <a:pt x="240" y="452"/>
                  </a:cubicBezTo>
                  <a:cubicBezTo>
                    <a:pt x="219" y="459"/>
                    <a:pt x="197" y="467"/>
                    <a:pt x="175" y="459"/>
                  </a:cubicBezTo>
                  <a:cubicBezTo>
                    <a:pt x="158" y="452"/>
                    <a:pt x="140" y="445"/>
                    <a:pt x="128" y="430"/>
                  </a:cubicBezTo>
                  <a:cubicBezTo>
                    <a:pt x="116" y="384"/>
                    <a:pt x="124" y="336"/>
                    <a:pt x="136" y="291"/>
                  </a:cubicBezTo>
                  <a:cubicBezTo>
                    <a:pt x="133" y="291"/>
                    <a:pt x="126" y="290"/>
                    <a:pt x="122" y="290"/>
                  </a:cubicBezTo>
                  <a:cubicBezTo>
                    <a:pt x="114" y="300"/>
                    <a:pt x="106" y="311"/>
                    <a:pt x="93" y="314"/>
                  </a:cubicBezTo>
                  <a:cubicBezTo>
                    <a:pt x="97" y="308"/>
                    <a:pt x="101" y="302"/>
                    <a:pt x="105" y="296"/>
                  </a:cubicBezTo>
                  <a:cubicBezTo>
                    <a:pt x="99" y="288"/>
                    <a:pt x="93" y="279"/>
                    <a:pt x="85" y="272"/>
                  </a:cubicBezTo>
                  <a:cubicBezTo>
                    <a:pt x="74" y="272"/>
                    <a:pt x="65" y="280"/>
                    <a:pt x="55" y="284"/>
                  </a:cubicBezTo>
                  <a:cubicBezTo>
                    <a:pt x="56" y="279"/>
                    <a:pt x="57" y="274"/>
                    <a:pt x="58" y="269"/>
                  </a:cubicBezTo>
                  <a:cubicBezTo>
                    <a:pt x="38" y="270"/>
                    <a:pt x="19" y="268"/>
                    <a:pt x="1" y="261"/>
                  </a:cubicBezTo>
                  <a:cubicBezTo>
                    <a:pt x="4" y="258"/>
                    <a:pt x="7" y="255"/>
                    <a:pt x="10" y="252"/>
                  </a:cubicBezTo>
                  <a:cubicBezTo>
                    <a:pt x="7" y="249"/>
                    <a:pt x="4" y="246"/>
                    <a:pt x="0" y="243"/>
                  </a:cubicBezTo>
                  <a:cubicBezTo>
                    <a:pt x="5" y="238"/>
                    <a:pt x="9" y="232"/>
                    <a:pt x="15" y="228"/>
                  </a:cubicBezTo>
                  <a:cubicBezTo>
                    <a:pt x="22" y="228"/>
                    <a:pt x="30" y="229"/>
                    <a:pt x="37" y="231"/>
                  </a:cubicBezTo>
                  <a:cubicBezTo>
                    <a:pt x="37" y="227"/>
                    <a:pt x="37" y="221"/>
                    <a:pt x="37" y="217"/>
                  </a:cubicBezTo>
                  <a:cubicBezTo>
                    <a:pt x="55" y="221"/>
                    <a:pt x="63" y="238"/>
                    <a:pt x="72" y="252"/>
                  </a:cubicBezTo>
                  <a:cubicBezTo>
                    <a:pt x="78" y="248"/>
                    <a:pt x="83" y="243"/>
                    <a:pt x="88" y="239"/>
                  </a:cubicBezTo>
                  <a:cubicBezTo>
                    <a:pt x="89" y="249"/>
                    <a:pt x="92" y="259"/>
                    <a:pt x="94" y="269"/>
                  </a:cubicBezTo>
                  <a:cubicBezTo>
                    <a:pt x="100" y="270"/>
                    <a:pt x="105" y="270"/>
                    <a:pt x="111" y="270"/>
                  </a:cubicBezTo>
                  <a:cubicBezTo>
                    <a:pt x="112" y="261"/>
                    <a:pt x="113" y="251"/>
                    <a:pt x="114" y="241"/>
                  </a:cubicBezTo>
                  <a:cubicBezTo>
                    <a:pt x="125" y="252"/>
                    <a:pt x="120" y="272"/>
                    <a:pt x="133" y="282"/>
                  </a:cubicBezTo>
                  <a:cubicBezTo>
                    <a:pt x="145" y="272"/>
                    <a:pt x="161" y="263"/>
                    <a:pt x="160" y="245"/>
                  </a:cubicBezTo>
                  <a:cubicBezTo>
                    <a:pt x="165" y="247"/>
                    <a:pt x="173" y="248"/>
                    <a:pt x="176" y="254"/>
                  </a:cubicBezTo>
                  <a:cubicBezTo>
                    <a:pt x="181" y="267"/>
                    <a:pt x="185" y="281"/>
                    <a:pt x="190" y="294"/>
                  </a:cubicBezTo>
                  <a:cubicBezTo>
                    <a:pt x="197" y="293"/>
                    <a:pt x="204" y="292"/>
                    <a:pt x="210" y="291"/>
                  </a:cubicBezTo>
                  <a:cubicBezTo>
                    <a:pt x="208" y="272"/>
                    <a:pt x="199" y="255"/>
                    <a:pt x="194" y="238"/>
                  </a:cubicBezTo>
                  <a:cubicBezTo>
                    <a:pt x="201" y="240"/>
                    <a:pt x="213" y="237"/>
                    <a:pt x="216" y="246"/>
                  </a:cubicBezTo>
                  <a:cubicBezTo>
                    <a:pt x="221" y="262"/>
                    <a:pt x="225" y="278"/>
                    <a:pt x="240" y="288"/>
                  </a:cubicBezTo>
                  <a:cubicBezTo>
                    <a:pt x="244" y="271"/>
                    <a:pt x="235" y="254"/>
                    <a:pt x="227" y="239"/>
                  </a:cubicBezTo>
                  <a:cubicBezTo>
                    <a:pt x="211" y="209"/>
                    <a:pt x="180" y="187"/>
                    <a:pt x="146" y="184"/>
                  </a:cubicBezTo>
                  <a:cubicBezTo>
                    <a:pt x="133" y="192"/>
                    <a:pt x="126" y="208"/>
                    <a:pt x="110" y="212"/>
                  </a:cubicBezTo>
                  <a:cubicBezTo>
                    <a:pt x="105" y="188"/>
                    <a:pt x="115" y="162"/>
                    <a:pt x="137" y="149"/>
                  </a:cubicBezTo>
                  <a:cubicBezTo>
                    <a:pt x="136" y="153"/>
                    <a:pt x="136" y="159"/>
                    <a:pt x="136" y="162"/>
                  </a:cubicBezTo>
                  <a:cubicBezTo>
                    <a:pt x="140" y="160"/>
                    <a:pt x="144" y="157"/>
                    <a:pt x="148" y="154"/>
                  </a:cubicBezTo>
                  <a:cubicBezTo>
                    <a:pt x="151" y="145"/>
                    <a:pt x="152" y="133"/>
                    <a:pt x="159" y="126"/>
                  </a:cubicBezTo>
                  <a:cubicBezTo>
                    <a:pt x="163" y="121"/>
                    <a:pt x="171" y="116"/>
                    <a:pt x="167" y="109"/>
                  </a:cubicBezTo>
                  <a:cubicBezTo>
                    <a:pt x="150" y="77"/>
                    <a:pt x="137" y="42"/>
                    <a:pt x="144" y="6"/>
                  </a:cubicBezTo>
                  <a:moveTo>
                    <a:pt x="172" y="165"/>
                  </a:moveTo>
                  <a:cubicBezTo>
                    <a:pt x="186" y="172"/>
                    <a:pt x="200" y="180"/>
                    <a:pt x="213" y="190"/>
                  </a:cubicBezTo>
                  <a:cubicBezTo>
                    <a:pt x="213" y="180"/>
                    <a:pt x="211" y="170"/>
                    <a:pt x="215" y="161"/>
                  </a:cubicBezTo>
                  <a:cubicBezTo>
                    <a:pt x="225" y="156"/>
                    <a:pt x="242" y="160"/>
                    <a:pt x="244" y="173"/>
                  </a:cubicBezTo>
                  <a:cubicBezTo>
                    <a:pt x="246" y="186"/>
                    <a:pt x="247" y="200"/>
                    <a:pt x="247" y="214"/>
                  </a:cubicBezTo>
                  <a:cubicBezTo>
                    <a:pt x="237" y="206"/>
                    <a:pt x="227" y="197"/>
                    <a:pt x="216" y="191"/>
                  </a:cubicBezTo>
                  <a:cubicBezTo>
                    <a:pt x="225" y="207"/>
                    <a:pt x="236" y="222"/>
                    <a:pt x="243" y="239"/>
                  </a:cubicBezTo>
                  <a:cubicBezTo>
                    <a:pt x="269" y="302"/>
                    <a:pt x="271" y="373"/>
                    <a:pt x="262" y="440"/>
                  </a:cubicBezTo>
                  <a:cubicBezTo>
                    <a:pt x="275" y="441"/>
                    <a:pt x="287" y="443"/>
                    <a:pt x="300" y="443"/>
                  </a:cubicBezTo>
                  <a:cubicBezTo>
                    <a:pt x="308" y="432"/>
                    <a:pt x="313" y="416"/>
                    <a:pt x="327" y="413"/>
                  </a:cubicBezTo>
                  <a:cubicBezTo>
                    <a:pt x="362" y="404"/>
                    <a:pt x="398" y="418"/>
                    <a:pt x="433" y="411"/>
                  </a:cubicBezTo>
                  <a:cubicBezTo>
                    <a:pt x="440" y="410"/>
                    <a:pt x="450" y="409"/>
                    <a:pt x="451" y="400"/>
                  </a:cubicBezTo>
                  <a:cubicBezTo>
                    <a:pt x="444" y="392"/>
                    <a:pt x="434" y="390"/>
                    <a:pt x="425" y="384"/>
                  </a:cubicBezTo>
                  <a:cubicBezTo>
                    <a:pt x="386" y="363"/>
                    <a:pt x="352" y="333"/>
                    <a:pt x="322" y="300"/>
                  </a:cubicBezTo>
                  <a:cubicBezTo>
                    <a:pt x="315" y="308"/>
                    <a:pt x="306" y="312"/>
                    <a:pt x="296" y="309"/>
                  </a:cubicBezTo>
                  <a:cubicBezTo>
                    <a:pt x="294" y="298"/>
                    <a:pt x="300" y="290"/>
                    <a:pt x="304" y="280"/>
                  </a:cubicBezTo>
                  <a:cubicBezTo>
                    <a:pt x="287" y="255"/>
                    <a:pt x="267" y="230"/>
                    <a:pt x="259" y="199"/>
                  </a:cubicBezTo>
                  <a:cubicBezTo>
                    <a:pt x="253" y="172"/>
                    <a:pt x="260" y="143"/>
                    <a:pt x="258" y="115"/>
                  </a:cubicBezTo>
                  <a:cubicBezTo>
                    <a:pt x="228" y="129"/>
                    <a:pt x="196" y="142"/>
                    <a:pt x="172" y="165"/>
                  </a:cubicBezTo>
                  <a:moveTo>
                    <a:pt x="141" y="327"/>
                  </a:moveTo>
                  <a:cubicBezTo>
                    <a:pt x="134" y="354"/>
                    <a:pt x="134" y="383"/>
                    <a:pt x="140" y="410"/>
                  </a:cubicBezTo>
                  <a:cubicBezTo>
                    <a:pt x="147" y="413"/>
                    <a:pt x="157" y="411"/>
                    <a:pt x="161" y="419"/>
                  </a:cubicBezTo>
                  <a:cubicBezTo>
                    <a:pt x="158" y="422"/>
                    <a:pt x="155" y="426"/>
                    <a:pt x="152" y="429"/>
                  </a:cubicBezTo>
                  <a:cubicBezTo>
                    <a:pt x="163" y="439"/>
                    <a:pt x="176" y="448"/>
                    <a:pt x="191" y="451"/>
                  </a:cubicBezTo>
                  <a:cubicBezTo>
                    <a:pt x="205" y="454"/>
                    <a:pt x="218" y="446"/>
                    <a:pt x="230" y="440"/>
                  </a:cubicBezTo>
                  <a:cubicBezTo>
                    <a:pt x="244" y="432"/>
                    <a:pt x="250" y="415"/>
                    <a:pt x="246" y="400"/>
                  </a:cubicBezTo>
                  <a:cubicBezTo>
                    <a:pt x="236" y="403"/>
                    <a:pt x="226" y="405"/>
                    <a:pt x="216" y="407"/>
                  </a:cubicBezTo>
                  <a:cubicBezTo>
                    <a:pt x="218" y="398"/>
                    <a:pt x="220" y="389"/>
                    <a:pt x="222" y="380"/>
                  </a:cubicBezTo>
                  <a:cubicBezTo>
                    <a:pt x="228" y="384"/>
                    <a:pt x="233" y="389"/>
                    <a:pt x="239" y="391"/>
                  </a:cubicBezTo>
                  <a:cubicBezTo>
                    <a:pt x="244" y="395"/>
                    <a:pt x="254" y="392"/>
                    <a:pt x="252" y="384"/>
                  </a:cubicBezTo>
                  <a:cubicBezTo>
                    <a:pt x="250" y="359"/>
                    <a:pt x="247" y="333"/>
                    <a:pt x="244" y="307"/>
                  </a:cubicBezTo>
                  <a:cubicBezTo>
                    <a:pt x="225" y="315"/>
                    <a:pt x="226" y="338"/>
                    <a:pt x="220" y="355"/>
                  </a:cubicBezTo>
                  <a:cubicBezTo>
                    <a:pt x="213" y="356"/>
                    <a:pt x="206" y="356"/>
                    <a:pt x="199" y="356"/>
                  </a:cubicBezTo>
                  <a:cubicBezTo>
                    <a:pt x="207" y="341"/>
                    <a:pt x="212" y="325"/>
                    <a:pt x="209" y="308"/>
                  </a:cubicBezTo>
                  <a:cubicBezTo>
                    <a:pt x="199" y="307"/>
                    <a:pt x="189" y="306"/>
                    <a:pt x="179" y="307"/>
                  </a:cubicBezTo>
                  <a:cubicBezTo>
                    <a:pt x="178" y="323"/>
                    <a:pt x="173" y="338"/>
                    <a:pt x="166" y="352"/>
                  </a:cubicBezTo>
                  <a:cubicBezTo>
                    <a:pt x="179" y="368"/>
                    <a:pt x="191" y="386"/>
                    <a:pt x="191" y="407"/>
                  </a:cubicBezTo>
                  <a:cubicBezTo>
                    <a:pt x="188" y="407"/>
                    <a:pt x="183" y="406"/>
                    <a:pt x="180" y="405"/>
                  </a:cubicBezTo>
                  <a:cubicBezTo>
                    <a:pt x="175" y="390"/>
                    <a:pt x="165" y="376"/>
                    <a:pt x="155" y="363"/>
                  </a:cubicBezTo>
                  <a:cubicBezTo>
                    <a:pt x="151" y="342"/>
                    <a:pt x="160" y="321"/>
                    <a:pt x="160" y="300"/>
                  </a:cubicBezTo>
                  <a:cubicBezTo>
                    <a:pt x="151" y="306"/>
                    <a:pt x="144" y="316"/>
                    <a:pt x="141" y="327"/>
                  </a:cubicBezTo>
                  <a:moveTo>
                    <a:pt x="375" y="300"/>
                  </a:moveTo>
                  <a:cubicBezTo>
                    <a:pt x="375" y="309"/>
                    <a:pt x="375" y="318"/>
                    <a:pt x="375" y="327"/>
                  </a:cubicBezTo>
                  <a:cubicBezTo>
                    <a:pt x="382" y="333"/>
                    <a:pt x="391" y="335"/>
                    <a:pt x="400" y="339"/>
                  </a:cubicBezTo>
                  <a:cubicBezTo>
                    <a:pt x="400" y="327"/>
                    <a:pt x="402" y="314"/>
                    <a:pt x="394" y="304"/>
                  </a:cubicBezTo>
                  <a:cubicBezTo>
                    <a:pt x="389" y="300"/>
                    <a:pt x="381" y="301"/>
                    <a:pt x="375" y="300"/>
                  </a:cubicBezTo>
                  <a:moveTo>
                    <a:pt x="412" y="436"/>
                  </a:moveTo>
                  <a:cubicBezTo>
                    <a:pt x="415" y="443"/>
                    <a:pt x="418" y="450"/>
                    <a:pt x="420" y="458"/>
                  </a:cubicBezTo>
                  <a:cubicBezTo>
                    <a:pt x="412" y="457"/>
                    <a:pt x="405" y="456"/>
                    <a:pt x="397" y="454"/>
                  </a:cubicBezTo>
                  <a:cubicBezTo>
                    <a:pt x="394" y="449"/>
                    <a:pt x="393" y="443"/>
                    <a:pt x="391" y="438"/>
                  </a:cubicBezTo>
                  <a:cubicBezTo>
                    <a:pt x="382" y="439"/>
                    <a:pt x="374" y="441"/>
                    <a:pt x="365" y="443"/>
                  </a:cubicBezTo>
                  <a:cubicBezTo>
                    <a:pt x="370" y="446"/>
                    <a:pt x="374" y="449"/>
                    <a:pt x="378" y="452"/>
                  </a:cubicBezTo>
                  <a:cubicBezTo>
                    <a:pt x="376" y="456"/>
                    <a:pt x="373" y="461"/>
                    <a:pt x="370" y="465"/>
                  </a:cubicBezTo>
                  <a:cubicBezTo>
                    <a:pt x="365" y="462"/>
                    <a:pt x="361" y="458"/>
                    <a:pt x="356" y="455"/>
                  </a:cubicBezTo>
                  <a:cubicBezTo>
                    <a:pt x="358" y="451"/>
                    <a:pt x="361" y="447"/>
                    <a:pt x="363" y="442"/>
                  </a:cubicBezTo>
                  <a:cubicBezTo>
                    <a:pt x="327" y="446"/>
                    <a:pt x="288" y="450"/>
                    <a:pt x="258" y="472"/>
                  </a:cubicBezTo>
                  <a:cubicBezTo>
                    <a:pt x="252" y="478"/>
                    <a:pt x="244" y="483"/>
                    <a:pt x="244" y="492"/>
                  </a:cubicBezTo>
                  <a:cubicBezTo>
                    <a:pt x="251" y="500"/>
                    <a:pt x="264" y="502"/>
                    <a:pt x="274" y="505"/>
                  </a:cubicBezTo>
                  <a:cubicBezTo>
                    <a:pt x="322" y="515"/>
                    <a:pt x="371" y="496"/>
                    <a:pt x="412" y="470"/>
                  </a:cubicBezTo>
                  <a:cubicBezTo>
                    <a:pt x="433" y="455"/>
                    <a:pt x="456" y="440"/>
                    <a:pt x="468" y="416"/>
                  </a:cubicBezTo>
                  <a:cubicBezTo>
                    <a:pt x="450" y="424"/>
                    <a:pt x="431" y="432"/>
                    <a:pt x="412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89EC1074-571C-446B-8581-BC753F426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" y="627"/>
              <a:ext cx="155" cy="157"/>
            </a:xfrm>
            <a:custGeom>
              <a:avLst/>
              <a:gdLst>
                <a:gd name="T0" fmla="*/ 10 w 77"/>
                <a:gd name="T1" fmla="*/ 0 h 78"/>
                <a:gd name="T2" fmla="*/ 77 w 77"/>
                <a:gd name="T3" fmla="*/ 48 h 78"/>
                <a:gd name="T4" fmla="*/ 65 w 77"/>
                <a:gd name="T5" fmla="*/ 78 h 78"/>
                <a:gd name="T6" fmla="*/ 10 w 77"/>
                <a:gd name="T7" fmla="*/ 52 h 78"/>
                <a:gd name="T8" fmla="*/ 10 w 7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8">
                  <a:moveTo>
                    <a:pt x="10" y="0"/>
                  </a:moveTo>
                  <a:cubicBezTo>
                    <a:pt x="34" y="14"/>
                    <a:pt x="55" y="32"/>
                    <a:pt x="77" y="48"/>
                  </a:cubicBezTo>
                  <a:cubicBezTo>
                    <a:pt x="73" y="58"/>
                    <a:pt x="69" y="68"/>
                    <a:pt x="65" y="78"/>
                  </a:cubicBezTo>
                  <a:cubicBezTo>
                    <a:pt x="44" y="76"/>
                    <a:pt x="22" y="70"/>
                    <a:pt x="10" y="52"/>
                  </a:cubicBezTo>
                  <a:cubicBezTo>
                    <a:pt x="0" y="36"/>
                    <a:pt x="4" y="1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CE3FA466-74C8-4C22-890E-21C325DB2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819"/>
              <a:ext cx="33" cy="50"/>
            </a:xfrm>
            <a:custGeom>
              <a:avLst/>
              <a:gdLst>
                <a:gd name="T0" fmla="*/ 2 w 16"/>
                <a:gd name="T1" fmla="*/ 7 h 25"/>
                <a:gd name="T2" fmla="*/ 0 w 16"/>
                <a:gd name="T3" fmla="*/ 13 h 25"/>
                <a:gd name="T4" fmla="*/ 2 w 16"/>
                <a:gd name="T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5">
                  <a:moveTo>
                    <a:pt x="2" y="7"/>
                  </a:moveTo>
                  <a:cubicBezTo>
                    <a:pt x="16" y="0"/>
                    <a:pt x="6" y="25"/>
                    <a:pt x="0" y="13"/>
                  </a:cubicBezTo>
                  <a:cubicBezTo>
                    <a:pt x="0" y="11"/>
                    <a:pt x="2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11216B52-92E9-460C-B1EB-FB6F3EFCF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837"/>
              <a:ext cx="56" cy="26"/>
            </a:xfrm>
            <a:custGeom>
              <a:avLst/>
              <a:gdLst>
                <a:gd name="T0" fmla="*/ 0 w 28"/>
                <a:gd name="T1" fmla="*/ 2 h 13"/>
                <a:gd name="T2" fmla="*/ 28 w 28"/>
                <a:gd name="T3" fmla="*/ 0 h 13"/>
                <a:gd name="T4" fmla="*/ 28 w 28"/>
                <a:gd name="T5" fmla="*/ 13 h 13"/>
                <a:gd name="T6" fmla="*/ 8 w 28"/>
                <a:gd name="T7" fmla="*/ 13 h 13"/>
                <a:gd name="T8" fmla="*/ 0 w 2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2"/>
                  </a:moveTo>
                  <a:cubicBezTo>
                    <a:pt x="9" y="1"/>
                    <a:pt x="19" y="1"/>
                    <a:pt x="28" y="0"/>
                  </a:cubicBezTo>
                  <a:cubicBezTo>
                    <a:pt x="28" y="4"/>
                    <a:pt x="28" y="10"/>
                    <a:pt x="28" y="13"/>
                  </a:cubicBezTo>
                  <a:cubicBezTo>
                    <a:pt x="21" y="13"/>
                    <a:pt x="15" y="13"/>
                    <a:pt x="8" y="13"/>
                  </a:cubicBezTo>
                  <a:cubicBezTo>
                    <a:pt x="6" y="10"/>
                    <a:pt x="2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AC97F33D-7320-4F1A-AB77-36C3385A1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869"/>
              <a:ext cx="34" cy="34"/>
            </a:xfrm>
            <a:custGeom>
              <a:avLst/>
              <a:gdLst>
                <a:gd name="T0" fmla="*/ 4 w 17"/>
                <a:gd name="T1" fmla="*/ 5 h 17"/>
                <a:gd name="T2" fmla="*/ 13 w 17"/>
                <a:gd name="T3" fmla="*/ 12 h 17"/>
                <a:gd name="T4" fmla="*/ 4 w 17"/>
                <a:gd name="T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4" y="5"/>
                  </a:moveTo>
                  <a:cubicBezTo>
                    <a:pt x="8" y="0"/>
                    <a:pt x="17" y="7"/>
                    <a:pt x="13" y="12"/>
                  </a:cubicBezTo>
                  <a:cubicBezTo>
                    <a:pt x="9" y="17"/>
                    <a:pt x="0" y="11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FA6326A1-F5D9-4D53-B50C-C20AA8A68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" y="933"/>
              <a:ext cx="40" cy="31"/>
            </a:xfrm>
            <a:custGeom>
              <a:avLst/>
              <a:gdLst>
                <a:gd name="T0" fmla="*/ 1 w 20"/>
                <a:gd name="T1" fmla="*/ 0 h 15"/>
                <a:gd name="T2" fmla="*/ 20 w 20"/>
                <a:gd name="T3" fmla="*/ 14 h 15"/>
                <a:gd name="T4" fmla="*/ 0 w 20"/>
                <a:gd name="T5" fmla="*/ 15 h 15"/>
                <a:gd name="T6" fmla="*/ 1 w 2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5">
                  <a:moveTo>
                    <a:pt x="1" y="0"/>
                  </a:moveTo>
                  <a:cubicBezTo>
                    <a:pt x="9" y="3"/>
                    <a:pt x="16" y="7"/>
                    <a:pt x="20" y="14"/>
                  </a:cubicBezTo>
                  <a:cubicBezTo>
                    <a:pt x="13" y="14"/>
                    <a:pt x="7" y="14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52743DD8-CA8E-41E4-A86F-9A7A56EB9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" y="943"/>
              <a:ext cx="20" cy="23"/>
            </a:xfrm>
            <a:custGeom>
              <a:avLst/>
              <a:gdLst>
                <a:gd name="T0" fmla="*/ 2 w 10"/>
                <a:gd name="T1" fmla="*/ 2 h 11"/>
                <a:gd name="T2" fmla="*/ 8 w 10"/>
                <a:gd name="T3" fmla="*/ 9 h 11"/>
                <a:gd name="T4" fmla="*/ 2 w 10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2" y="2"/>
                  </a:moveTo>
                  <a:cubicBezTo>
                    <a:pt x="8" y="0"/>
                    <a:pt x="10" y="3"/>
                    <a:pt x="8" y="9"/>
                  </a:cubicBezTo>
                  <a:cubicBezTo>
                    <a:pt x="2" y="11"/>
                    <a:pt x="0" y="9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19CC140F-E704-40EF-B589-F53F04038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" y="956"/>
              <a:ext cx="38" cy="36"/>
            </a:xfrm>
            <a:custGeom>
              <a:avLst/>
              <a:gdLst>
                <a:gd name="T0" fmla="*/ 3 w 19"/>
                <a:gd name="T1" fmla="*/ 5 h 18"/>
                <a:gd name="T2" fmla="*/ 15 w 19"/>
                <a:gd name="T3" fmla="*/ 12 h 18"/>
                <a:gd name="T4" fmla="*/ 3 w 1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3" y="5"/>
                  </a:moveTo>
                  <a:cubicBezTo>
                    <a:pt x="7" y="0"/>
                    <a:pt x="19" y="5"/>
                    <a:pt x="15" y="12"/>
                  </a:cubicBezTo>
                  <a:cubicBezTo>
                    <a:pt x="11" y="18"/>
                    <a:pt x="0" y="12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77E2070-1091-445A-888B-E26D54E41CD2}"/>
              </a:ext>
            </a:extLst>
          </p:cNvPr>
          <p:cNvSpPr txBox="1"/>
          <p:nvPr/>
        </p:nvSpPr>
        <p:spPr>
          <a:xfrm rot="5400000" flipH="1">
            <a:off x="6685373" y="3707681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F963A02-0656-434F-889F-27AFCBE258B0}"/>
              </a:ext>
            </a:extLst>
          </p:cNvPr>
          <p:cNvSpPr txBox="1"/>
          <p:nvPr/>
        </p:nvSpPr>
        <p:spPr>
          <a:xfrm>
            <a:off x="1428535" y="797355"/>
            <a:ext cx="366008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</a:rPr>
              <a:t>DOLOR SIT AMET CONSECTETUER ADIP ISCING ELIT MAECENAS</a:t>
            </a:r>
            <a:endParaRPr lang="zh-CN" altLang="en-US" sz="1200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0A13313-1944-4339-AA4E-B7E71E08597D}"/>
              </a:ext>
            </a:extLst>
          </p:cNvPr>
          <p:cNvSpPr txBox="1"/>
          <p:nvPr/>
        </p:nvSpPr>
        <p:spPr>
          <a:xfrm>
            <a:off x="1428535" y="1318588"/>
            <a:ext cx="242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TITLE GOES HERE</a:t>
            </a:r>
            <a:endParaRPr lang="zh-CN" altLang="en-US" sz="2000" b="1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065AD93-C346-4AF5-9DC9-985A58A45A88}"/>
              </a:ext>
            </a:extLst>
          </p:cNvPr>
          <p:cNvSpPr txBox="1"/>
          <p:nvPr/>
        </p:nvSpPr>
        <p:spPr>
          <a:xfrm>
            <a:off x="1428535" y="2140845"/>
            <a:ext cx="36600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BB40B59-B7BC-44B1-9DAF-15CC8E97617D}"/>
              </a:ext>
            </a:extLst>
          </p:cNvPr>
          <p:cNvSpPr txBox="1"/>
          <p:nvPr/>
        </p:nvSpPr>
        <p:spPr>
          <a:xfrm>
            <a:off x="1428535" y="3423947"/>
            <a:ext cx="3660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en-US" altLang="zh-CN"/>
              <a:t>CONSECTETUER ADIP ISCING ELIT MAECENAS</a:t>
            </a:r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441B761-F3A5-494A-91F7-9BED4C80CC1D}"/>
              </a:ext>
            </a:extLst>
          </p:cNvPr>
          <p:cNvSpPr txBox="1"/>
          <p:nvPr/>
        </p:nvSpPr>
        <p:spPr>
          <a:xfrm>
            <a:off x="1428535" y="4373321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A5745EA-88FC-4FC4-B713-54D81C295F4B}"/>
              </a:ext>
            </a:extLst>
          </p:cNvPr>
          <p:cNvSpPr txBox="1"/>
          <p:nvPr/>
        </p:nvSpPr>
        <p:spPr>
          <a:xfrm>
            <a:off x="1428535" y="4616487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PELLENTESQUE HABITANT MORBI TRISTIQUE</a:t>
            </a:r>
            <a:endParaRPr lang="zh-CN" altLang="en-US" sz="1200" b="1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3F2F6E1-42F8-4B4B-8499-D78903028371}"/>
              </a:ext>
            </a:extLst>
          </p:cNvPr>
          <p:cNvSpPr txBox="1"/>
          <p:nvPr/>
        </p:nvSpPr>
        <p:spPr>
          <a:xfrm>
            <a:off x="1428535" y="5165752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dolor 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7B892C1-198F-4678-988F-99DF53D4AFDD}"/>
              </a:ext>
            </a:extLst>
          </p:cNvPr>
          <p:cNvSpPr txBox="1"/>
          <p:nvPr/>
        </p:nvSpPr>
        <p:spPr>
          <a:xfrm>
            <a:off x="1428535" y="5408918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NETUS ET MALESUADA FAMES AC</a:t>
            </a:r>
            <a:endParaRPr lang="zh-CN" altLang="en-US" sz="1200" b="1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8A26363-C9C4-4294-A949-E5CFA5BA5084}"/>
              </a:ext>
            </a:extLst>
          </p:cNvPr>
          <p:cNvSpPr txBox="1"/>
          <p:nvPr/>
        </p:nvSpPr>
        <p:spPr>
          <a:xfrm>
            <a:off x="1428535" y="5958184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54A1BA3-90AA-41DE-9AE3-669AD533557A}"/>
              </a:ext>
            </a:extLst>
          </p:cNvPr>
          <p:cNvSpPr txBox="1"/>
          <p:nvPr/>
        </p:nvSpPr>
        <p:spPr>
          <a:xfrm>
            <a:off x="1428535" y="6201350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HABITANT MORBI TRISTIQUE SENECTUS ET</a:t>
            </a:r>
            <a:endParaRPr lang="zh-CN" altLang="en-US" sz="1200" b="1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0884592-EA64-4C98-9EF0-8781A747FEFD}"/>
              </a:ext>
            </a:extLst>
          </p:cNvPr>
          <p:cNvGrpSpPr/>
          <p:nvPr/>
        </p:nvGrpSpPr>
        <p:grpSpPr>
          <a:xfrm>
            <a:off x="1003327" y="768042"/>
            <a:ext cx="183468" cy="183468"/>
            <a:chOff x="7181673" y="770589"/>
            <a:chExt cx="282521" cy="282521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68265B61-FE61-4043-AE0E-A96F8A098F11}"/>
                </a:ext>
              </a:extLst>
            </p:cNvPr>
            <p:cNvSpPr/>
            <p:nvPr/>
          </p:nvSpPr>
          <p:spPr>
            <a:xfrm>
              <a:off x="7181673" y="770589"/>
              <a:ext cx="282521" cy="282521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加号 32">
              <a:extLst>
                <a:ext uri="{FF2B5EF4-FFF2-40B4-BE49-F238E27FC236}">
                  <a16:creationId xmlns:a16="http://schemas.microsoft.com/office/drawing/2014/main" xmlns="" id="{EBF5B2B1-0F07-41B7-B073-0F825BBD3DB1}"/>
                </a:ext>
              </a:extLst>
            </p:cNvPr>
            <p:cNvSpPr/>
            <p:nvPr/>
          </p:nvSpPr>
          <p:spPr>
            <a:xfrm>
              <a:off x="7191088" y="780004"/>
              <a:ext cx="263691" cy="263691"/>
            </a:xfrm>
            <a:prstGeom prst="mathPlus">
              <a:avLst>
                <a:gd name="adj1" fmla="val 409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室内, 水果&#10;&#10;描述已自动生成">
            <a:extLst>
              <a:ext uri="{FF2B5EF4-FFF2-40B4-BE49-F238E27FC236}">
                <a16:creationId xmlns:a16="http://schemas.microsoft.com/office/drawing/2014/main" xmlns="" id="{3846F27A-C0D4-4B60-B690-B6AB720F7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341" y="1697545"/>
            <a:ext cx="1331310" cy="1331310"/>
          </a:xfrm>
          <a:prstGeom prst="rect">
            <a:avLst/>
          </a:prstGeom>
        </p:spPr>
      </p:pic>
      <p:pic>
        <p:nvPicPr>
          <p:cNvPr id="40" name="图片 39" descr="图片包含 美食, 餐桌, 菜肴&#10;&#10;描述已自动生成">
            <a:extLst>
              <a:ext uri="{FF2B5EF4-FFF2-40B4-BE49-F238E27FC236}">
                <a16:creationId xmlns:a16="http://schemas.microsoft.com/office/drawing/2014/main" xmlns="" id="{6BE95FCF-1783-416E-AA65-B4E5AE8045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341" y="3581279"/>
            <a:ext cx="1703869" cy="1331310"/>
          </a:xfrm>
          <a:prstGeom prst="rect">
            <a:avLst/>
          </a:prstGeom>
        </p:spPr>
      </p:pic>
      <p:pic>
        <p:nvPicPr>
          <p:cNvPr id="42" name="图片 41" descr="图片包含 鸡蛋, 美食, 室内, 餐桌&#10;&#10;描述已自动生成">
            <a:extLst>
              <a:ext uri="{FF2B5EF4-FFF2-40B4-BE49-F238E27FC236}">
                <a16:creationId xmlns:a16="http://schemas.microsoft.com/office/drawing/2014/main" xmlns="" id="{09A29029-6A51-472E-8967-E3F4133A50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745" y="2544161"/>
            <a:ext cx="1331312" cy="133131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596B6B57-85B9-4877-8FB5-4CAEF3E99D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187" y="4808896"/>
            <a:ext cx="1703870" cy="170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4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73A17CD-C495-4CFE-BA00-79CC30537E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44C3EB-B823-4EA5-B9B2-0D9E4A5488BF}"/>
              </a:ext>
            </a:extLst>
          </p:cNvPr>
          <p:cNvSpPr/>
          <p:nvPr/>
        </p:nvSpPr>
        <p:spPr>
          <a:xfrm>
            <a:off x="4810125" y="2143125"/>
            <a:ext cx="2571750" cy="2571750"/>
          </a:xfrm>
          <a:prstGeom prst="rect">
            <a:avLst/>
          </a:prstGeom>
          <a:gradFill flip="none" rotWithShape="1">
            <a:gsLst>
              <a:gs pos="0">
                <a:srgbClr val="19A6B6"/>
              </a:gs>
              <a:gs pos="88000">
                <a:srgbClr val="189EAC"/>
              </a:gs>
            </a:gsLst>
            <a:lin ang="2700000" scaled="1"/>
            <a:tileRect/>
          </a:gradFill>
          <a:ln>
            <a:noFill/>
          </a:ln>
          <a:effectLst>
            <a:outerShdw blurRad="25400" dist="38100" dir="7200000" algn="tr" rotWithShape="0">
              <a:srgbClr val="0B4A5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89C5F81-9503-4AC9-8833-68822C69D4B7}"/>
              </a:ext>
            </a:extLst>
          </p:cNvPr>
          <p:cNvSpPr txBox="1"/>
          <p:nvPr/>
        </p:nvSpPr>
        <p:spPr>
          <a:xfrm>
            <a:off x="0" y="0"/>
            <a:ext cx="249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 Black" panose="020B0A04020102020204" pitchFamily="34" charset="0"/>
              </a:rPr>
              <a:t>DESIGNED BY XIAO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92F82E9-0BAC-4A5F-98F0-93CD229EFE55}"/>
              </a:ext>
            </a:extLst>
          </p:cNvPr>
          <p:cNvSpPr txBox="1"/>
          <p:nvPr/>
        </p:nvSpPr>
        <p:spPr>
          <a:xfrm>
            <a:off x="6929438" y="6334780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xmlns="" id="{94393B0F-CB6F-47B8-9F6E-4580C20B983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65126" y="2571750"/>
            <a:ext cx="1861748" cy="1714500"/>
            <a:chOff x="-1" y="-6"/>
            <a:chExt cx="1100" cy="1013"/>
          </a:xfrm>
          <a:solidFill>
            <a:schemeClr val="tx1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CBC17E89-8C6C-43AB-9F8B-5D369C6A7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" y="-6"/>
              <a:ext cx="362" cy="417"/>
            </a:xfrm>
            <a:custGeom>
              <a:avLst/>
              <a:gdLst>
                <a:gd name="T0" fmla="*/ 0 w 180"/>
                <a:gd name="T1" fmla="*/ 16 h 207"/>
                <a:gd name="T2" fmla="*/ 63 w 180"/>
                <a:gd name="T3" fmla="*/ 7 h 207"/>
                <a:gd name="T4" fmla="*/ 105 w 180"/>
                <a:gd name="T5" fmla="*/ 42 h 207"/>
                <a:gd name="T6" fmla="*/ 168 w 180"/>
                <a:gd name="T7" fmla="*/ 154 h 207"/>
                <a:gd name="T8" fmla="*/ 180 w 180"/>
                <a:gd name="T9" fmla="*/ 153 h 207"/>
                <a:gd name="T10" fmla="*/ 164 w 180"/>
                <a:gd name="T11" fmla="*/ 207 h 207"/>
                <a:gd name="T12" fmla="*/ 109 w 180"/>
                <a:gd name="T13" fmla="*/ 194 h 207"/>
                <a:gd name="T14" fmla="*/ 114 w 180"/>
                <a:gd name="T15" fmla="*/ 183 h 207"/>
                <a:gd name="T16" fmla="*/ 57 w 180"/>
                <a:gd name="T17" fmla="*/ 81 h 207"/>
                <a:gd name="T18" fmla="*/ 31 w 180"/>
                <a:gd name="T19" fmla="*/ 40 h 207"/>
                <a:gd name="T20" fmla="*/ 0 w 180"/>
                <a:gd name="T21" fmla="*/ 1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207">
                  <a:moveTo>
                    <a:pt x="0" y="16"/>
                  </a:moveTo>
                  <a:cubicBezTo>
                    <a:pt x="20" y="7"/>
                    <a:pt x="42" y="0"/>
                    <a:pt x="63" y="7"/>
                  </a:cubicBezTo>
                  <a:cubicBezTo>
                    <a:pt x="81" y="12"/>
                    <a:pt x="96" y="26"/>
                    <a:pt x="105" y="42"/>
                  </a:cubicBezTo>
                  <a:cubicBezTo>
                    <a:pt x="126" y="80"/>
                    <a:pt x="146" y="118"/>
                    <a:pt x="168" y="154"/>
                  </a:cubicBezTo>
                  <a:cubicBezTo>
                    <a:pt x="172" y="154"/>
                    <a:pt x="176" y="154"/>
                    <a:pt x="180" y="153"/>
                  </a:cubicBezTo>
                  <a:cubicBezTo>
                    <a:pt x="175" y="171"/>
                    <a:pt x="170" y="190"/>
                    <a:pt x="164" y="207"/>
                  </a:cubicBezTo>
                  <a:cubicBezTo>
                    <a:pt x="145" y="204"/>
                    <a:pt x="127" y="198"/>
                    <a:pt x="109" y="194"/>
                  </a:cubicBezTo>
                  <a:cubicBezTo>
                    <a:pt x="111" y="190"/>
                    <a:pt x="112" y="187"/>
                    <a:pt x="114" y="183"/>
                  </a:cubicBezTo>
                  <a:cubicBezTo>
                    <a:pt x="95" y="149"/>
                    <a:pt x="75" y="116"/>
                    <a:pt x="57" y="81"/>
                  </a:cubicBezTo>
                  <a:cubicBezTo>
                    <a:pt x="49" y="67"/>
                    <a:pt x="42" y="52"/>
                    <a:pt x="31" y="40"/>
                  </a:cubicBezTo>
                  <a:cubicBezTo>
                    <a:pt x="22" y="30"/>
                    <a:pt x="11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1A123782-2806-4829-A54E-0C4C4E6FC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" y="64"/>
              <a:ext cx="292" cy="405"/>
            </a:xfrm>
            <a:custGeom>
              <a:avLst/>
              <a:gdLst>
                <a:gd name="T0" fmla="*/ 98 w 145"/>
                <a:gd name="T1" fmla="*/ 0 h 201"/>
                <a:gd name="T2" fmla="*/ 145 w 145"/>
                <a:gd name="T3" fmla="*/ 32 h 201"/>
                <a:gd name="T4" fmla="*/ 85 w 145"/>
                <a:gd name="T5" fmla="*/ 140 h 201"/>
                <a:gd name="T6" fmla="*/ 49 w 145"/>
                <a:gd name="T7" fmla="*/ 201 h 201"/>
                <a:gd name="T8" fmla="*/ 0 w 145"/>
                <a:gd name="T9" fmla="*/ 172 h 201"/>
                <a:gd name="T10" fmla="*/ 9 w 145"/>
                <a:gd name="T11" fmla="*/ 152 h 201"/>
                <a:gd name="T12" fmla="*/ 98 w 145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01">
                  <a:moveTo>
                    <a:pt x="98" y="0"/>
                  </a:moveTo>
                  <a:cubicBezTo>
                    <a:pt x="117" y="4"/>
                    <a:pt x="134" y="16"/>
                    <a:pt x="145" y="32"/>
                  </a:cubicBezTo>
                  <a:cubicBezTo>
                    <a:pt x="127" y="69"/>
                    <a:pt x="105" y="104"/>
                    <a:pt x="85" y="140"/>
                  </a:cubicBezTo>
                  <a:cubicBezTo>
                    <a:pt x="73" y="160"/>
                    <a:pt x="62" y="182"/>
                    <a:pt x="49" y="201"/>
                  </a:cubicBezTo>
                  <a:cubicBezTo>
                    <a:pt x="32" y="192"/>
                    <a:pt x="16" y="182"/>
                    <a:pt x="0" y="172"/>
                  </a:cubicBezTo>
                  <a:cubicBezTo>
                    <a:pt x="3" y="165"/>
                    <a:pt x="6" y="158"/>
                    <a:pt x="9" y="152"/>
                  </a:cubicBezTo>
                  <a:cubicBezTo>
                    <a:pt x="39" y="102"/>
                    <a:pt x="68" y="51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BE6F3D3E-1E25-4B1E-ADC8-B0496C046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" y="429"/>
              <a:ext cx="302" cy="403"/>
            </a:xfrm>
            <a:custGeom>
              <a:avLst/>
              <a:gdLst>
                <a:gd name="T0" fmla="*/ 0 w 150"/>
                <a:gd name="T1" fmla="*/ 32 h 200"/>
                <a:gd name="T2" fmla="*/ 51 w 150"/>
                <a:gd name="T3" fmla="*/ 0 h 200"/>
                <a:gd name="T4" fmla="*/ 143 w 150"/>
                <a:gd name="T5" fmla="*/ 159 h 200"/>
                <a:gd name="T6" fmla="*/ 149 w 150"/>
                <a:gd name="T7" fmla="*/ 174 h 200"/>
                <a:gd name="T8" fmla="*/ 97 w 150"/>
                <a:gd name="T9" fmla="*/ 198 h 200"/>
                <a:gd name="T10" fmla="*/ 0 w 150"/>
                <a:gd name="T11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200">
                  <a:moveTo>
                    <a:pt x="0" y="32"/>
                  </a:moveTo>
                  <a:cubicBezTo>
                    <a:pt x="17" y="21"/>
                    <a:pt x="34" y="10"/>
                    <a:pt x="51" y="0"/>
                  </a:cubicBezTo>
                  <a:cubicBezTo>
                    <a:pt x="83" y="53"/>
                    <a:pt x="112" y="107"/>
                    <a:pt x="143" y="159"/>
                  </a:cubicBezTo>
                  <a:cubicBezTo>
                    <a:pt x="146" y="164"/>
                    <a:pt x="150" y="168"/>
                    <a:pt x="149" y="174"/>
                  </a:cubicBezTo>
                  <a:cubicBezTo>
                    <a:pt x="137" y="190"/>
                    <a:pt x="117" y="200"/>
                    <a:pt x="97" y="198"/>
                  </a:cubicBezTo>
                  <a:cubicBezTo>
                    <a:pt x="64" y="143"/>
                    <a:pt x="32" y="87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A699DBE3-5155-42A0-A024-5A71FD8E1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87"/>
              <a:ext cx="283" cy="482"/>
            </a:xfrm>
            <a:custGeom>
              <a:avLst/>
              <a:gdLst>
                <a:gd name="T0" fmla="*/ 73 w 141"/>
                <a:gd name="T1" fmla="*/ 14 h 239"/>
                <a:gd name="T2" fmla="*/ 127 w 141"/>
                <a:gd name="T3" fmla="*/ 0 h 239"/>
                <a:gd name="T4" fmla="*/ 141 w 141"/>
                <a:gd name="T5" fmla="*/ 54 h 239"/>
                <a:gd name="T6" fmla="*/ 125 w 141"/>
                <a:gd name="T7" fmla="*/ 64 h 239"/>
                <a:gd name="T8" fmla="*/ 69 w 141"/>
                <a:gd name="T9" fmla="*/ 160 h 239"/>
                <a:gd name="T10" fmla="*/ 47 w 141"/>
                <a:gd name="T11" fmla="*/ 201 h 239"/>
                <a:gd name="T12" fmla="*/ 43 w 141"/>
                <a:gd name="T13" fmla="*/ 239 h 239"/>
                <a:gd name="T14" fmla="*/ 3 w 141"/>
                <a:gd name="T15" fmla="*/ 186 h 239"/>
                <a:gd name="T16" fmla="*/ 18 w 141"/>
                <a:gd name="T17" fmla="*/ 125 h 239"/>
                <a:gd name="T18" fmla="*/ 78 w 141"/>
                <a:gd name="T19" fmla="*/ 25 h 239"/>
                <a:gd name="T20" fmla="*/ 73 w 141"/>
                <a:gd name="T21" fmla="*/ 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239">
                  <a:moveTo>
                    <a:pt x="73" y="14"/>
                  </a:moveTo>
                  <a:cubicBezTo>
                    <a:pt x="91" y="9"/>
                    <a:pt x="109" y="4"/>
                    <a:pt x="127" y="0"/>
                  </a:cubicBezTo>
                  <a:cubicBezTo>
                    <a:pt x="133" y="18"/>
                    <a:pt x="136" y="36"/>
                    <a:pt x="141" y="54"/>
                  </a:cubicBezTo>
                  <a:cubicBezTo>
                    <a:pt x="135" y="57"/>
                    <a:pt x="128" y="58"/>
                    <a:pt x="125" y="64"/>
                  </a:cubicBezTo>
                  <a:cubicBezTo>
                    <a:pt x="106" y="96"/>
                    <a:pt x="88" y="128"/>
                    <a:pt x="69" y="160"/>
                  </a:cubicBezTo>
                  <a:cubicBezTo>
                    <a:pt x="62" y="174"/>
                    <a:pt x="51" y="186"/>
                    <a:pt x="47" y="201"/>
                  </a:cubicBezTo>
                  <a:cubicBezTo>
                    <a:pt x="43" y="214"/>
                    <a:pt x="44" y="226"/>
                    <a:pt x="43" y="239"/>
                  </a:cubicBezTo>
                  <a:cubicBezTo>
                    <a:pt x="22" y="229"/>
                    <a:pt x="6" y="209"/>
                    <a:pt x="3" y="186"/>
                  </a:cubicBezTo>
                  <a:cubicBezTo>
                    <a:pt x="0" y="165"/>
                    <a:pt x="7" y="143"/>
                    <a:pt x="18" y="125"/>
                  </a:cubicBezTo>
                  <a:cubicBezTo>
                    <a:pt x="38" y="91"/>
                    <a:pt x="58" y="58"/>
                    <a:pt x="78" y="25"/>
                  </a:cubicBezTo>
                  <a:cubicBezTo>
                    <a:pt x="76" y="21"/>
                    <a:pt x="75" y="18"/>
                    <a:pt x="7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DC65B728-7D53-42C4-A77B-F3654A0C0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" y="824"/>
              <a:ext cx="501" cy="183"/>
            </a:xfrm>
            <a:custGeom>
              <a:avLst/>
              <a:gdLst>
                <a:gd name="T0" fmla="*/ 205 w 249"/>
                <a:gd name="T1" fmla="*/ 20 h 91"/>
                <a:gd name="T2" fmla="*/ 249 w 249"/>
                <a:gd name="T3" fmla="*/ 0 h 91"/>
                <a:gd name="T4" fmla="*/ 226 w 249"/>
                <a:gd name="T5" fmla="*/ 64 h 91"/>
                <a:gd name="T6" fmla="*/ 165 w 249"/>
                <a:gd name="T7" fmla="*/ 83 h 91"/>
                <a:gd name="T8" fmla="*/ 43 w 249"/>
                <a:gd name="T9" fmla="*/ 80 h 91"/>
                <a:gd name="T10" fmla="*/ 39 w 249"/>
                <a:gd name="T11" fmla="*/ 91 h 91"/>
                <a:gd name="T12" fmla="*/ 0 w 249"/>
                <a:gd name="T13" fmla="*/ 48 h 91"/>
                <a:gd name="T14" fmla="*/ 39 w 249"/>
                <a:gd name="T15" fmla="*/ 11 h 91"/>
                <a:gd name="T16" fmla="*/ 46 w 249"/>
                <a:gd name="T17" fmla="*/ 19 h 91"/>
                <a:gd name="T18" fmla="*/ 205 w 249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91">
                  <a:moveTo>
                    <a:pt x="205" y="20"/>
                  </a:moveTo>
                  <a:cubicBezTo>
                    <a:pt x="222" y="20"/>
                    <a:pt x="236" y="10"/>
                    <a:pt x="249" y="0"/>
                  </a:cubicBezTo>
                  <a:cubicBezTo>
                    <a:pt x="248" y="23"/>
                    <a:pt x="244" y="48"/>
                    <a:pt x="226" y="64"/>
                  </a:cubicBezTo>
                  <a:cubicBezTo>
                    <a:pt x="210" y="80"/>
                    <a:pt x="187" y="84"/>
                    <a:pt x="165" y="83"/>
                  </a:cubicBezTo>
                  <a:cubicBezTo>
                    <a:pt x="124" y="82"/>
                    <a:pt x="83" y="81"/>
                    <a:pt x="43" y="80"/>
                  </a:cubicBezTo>
                  <a:cubicBezTo>
                    <a:pt x="42" y="83"/>
                    <a:pt x="40" y="88"/>
                    <a:pt x="39" y="91"/>
                  </a:cubicBezTo>
                  <a:cubicBezTo>
                    <a:pt x="26" y="77"/>
                    <a:pt x="11" y="64"/>
                    <a:pt x="0" y="48"/>
                  </a:cubicBezTo>
                  <a:cubicBezTo>
                    <a:pt x="13" y="36"/>
                    <a:pt x="25" y="22"/>
                    <a:pt x="39" y="11"/>
                  </a:cubicBezTo>
                  <a:cubicBezTo>
                    <a:pt x="41" y="13"/>
                    <a:pt x="44" y="17"/>
                    <a:pt x="46" y="19"/>
                  </a:cubicBezTo>
                  <a:cubicBezTo>
                    <a:pt x="99" y="19"/>
                    <a:pt x="152" y="19"/>
                    <a:pt x="20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5F957EFD-BD88-4CFE-A33C-F8F1D4E52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" y="862"/>
              <a:ext cx="412" cy="123"/>
            </a:xfrm>
            <a:custGeom>
              <a:avLst/>
              <a:gdLst>
                <a:gd name="T0" fmla="*/ 11 w 205"/>
                <a:gd name="T1" fmla="*/ 1 h 61"/>
                <a:gd name="T2" fmla="*/ 205 w 205"/>
                <a:gd name="T3" fmla="*/ 1 h 61"/>
                <a:gd name="T4" fmla="*/ 205 w 205"/>
                <a:gd name="T5" fmla="*/ 60 h 61"/>
                <a:gd name="T6" fmla="*/ 6 w 205"/>
                <a:gd name="T7" fmla="*/ 61 h 61"/>
                <a:gd name="T8" fmla="*/ 11 w 205"/>
                <a:gd name="T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1">
                  <a:moveTo>
                    <a:pt x="11" y="1"/>
                  </a:moveTo>
                  <a:cubicBezTo>
                    <a:pt x="76" y="0"/>
                    <a:pt x="141" y="0"/>
                    <a:pt x="205" y="1"/>
                  </a:cubicBezTo>
                  <a:cubicBezTo>
                    <a:pt x="205" y="21"/>
                    <a:pt x="205" y="41"/>
                    <a:pt x="205" y="60"/>
                  </a:cubicBezTo>
                  <a:cubicBezTo>
                    <a:pt x="139" y="61"/>
                    <a:pt x="72" y="61"/>
                    <a:pt x="6" y="61"/>
                  </a:cubicBezTo>
                  <a:cubicBezTo>
                    <a:pt x="0" y="41"/>
                    <a:pt x="2" y="19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889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7271DF-1D90-4F39-A41A-4CFB968236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54BDA0A-907C-4096-A4E4-BB0E5DDAB3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12700">
              <a:srgbClr val="0B4A5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6971D96-3038-4EC1-963C-D4D135F316A0}"/>
              </a:ext>
            </a:extLst>
          </p:cNvPr>
          <p:cNvSpPr txBox="1"/>
          <p:nvPr/>
        </p:nvSpPr>
        <p:spPr>
          <a:xfrm>
            <a:off x="7718425" y="768042"/>
            <a:ext cx="3467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>
                <a:latin typeface="Arial Black" panose="020B0A04020102020204" pitchFamily="34" charset="0"/>
              </a:rPr>
              <a:t>POWER YOUR POINT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xmlns="" id="{C3E85570-FDC5-4430-97F3-7B063E821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4875" y="1306651"/>
            <a:ext cx="3467100" cy="1082848"/>
            <a:chOff x="3" y="1"/>
            <a:chExt cx="698" cy="218"/>
          </a:xfrm>
          <a:solidFill>
            <a:srgbClr val="19A6B6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106B3F24-7E33-4629-8A3B-AF1792FCC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66"/>
              <a:ext cx="698" cy="53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2750A71F-22DD-47BB-952C-825AE5A2D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83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A887CEB9-F66C-426E-9CFC-430AFE6A8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"/>
              <a:ext cx="698" cy="54"/>
            </a:xfrm>
            <a:custGeom>
              <a:avLst/>
              <a:gdLst>
                <a:gd name="T0" fmla="*/ 340 w 346"/>
                <a:gd name="T1" fmla="*/ 26 h 26"/>
                <a:gd name="T2" fmla="*/ 304 w 346"/>
                <a:gd name="T3" fmla="*/ 19 h 26"/>
                <a:gd name="T4" fmla="*/ 273 w 346"/>
                <a:gd name="T5" fmla="*/ 12 h 26"/>
                <a:gd name="T6" fmla="*/ 242 w 346"/>
                <a:gd name="T7" fmla="*/ 19 h 26"/>
                <a:gd name="T8" fmla="*/ 206 w 346"/>
                <a:gd name="T9" fmla="*/ 26 h 26"/>
                <a:gd name="T10" fmla="*/ 171 w 346"/>
                <a:gd name="T11" fmla="*/ 19 h 26"/>
                <a:gd name="T12" fmla="*/ 140 w 346"/>
                <a:gd name="T13" fmla="*/ 12 h 26"/>
                <a:gd name="T14" fmla="*/ 108 w 346"/>
                <a:gd name="T15" fmla="*/ 19 h 26"/>
                <a:gd name="T16" fmla="*/ 73 w 346"/>
                <a:gd name="T17" fmla="*/ 26 h 26"/>
                <a:gd name="T18" fmla="*/ 37 w 346"/>
                <a:gd name="T19" fmla="*/ 19 h 26"/>
                <a:gd name="T20" fmla="*/ 6 w 346"/>
                <a:gd name="T21" fmla="*/ 12 h 26"/>
                <a:gd name="T22" fmla="*/ 0 w 346"/>
                <a:gd name="T23" fmla="*/ 6 h 26"/>
                <a:gd name="T24" fmla="*/ 6 w 346"/>
                <a:gd name="T25" fmla="*/ 0 h 26"/>
                <a:gd name="T26" fmla="*/ 42 w 346"/>
                <a:gd name="T27" fmla="*/ 7 h 26"/>
                <a:gd name="T28" fmla="*/ 73 w 346"/>
                <a:gd name="T29" fmla="*/ 14 h 26"/>
                <a:gd name="T30" fmla="*/ 104 w 346"/>
                <a:gd name="T31" fmla="*/ 7 h 26"/>
                <a:gd name="T32" fmla="*/ 140 w 346"/>
                <a:gd name="T33" fmla="*/ 0 h 26"/>
                <a:gd name="T34" fmla="*/ 175 w 346"/>
                <a:gd name="T35" fmla="*/ 7 h 26"/>
                <a:gd name="T36" fmla="*/ 206 w 346"/>
                <a:gd name="T37" fmla="*/ 14 h 26"/>
                <a:gd name="T38" fmla="*/ 238 w 346"/>
                <a:gd name="T39" fmla="*/ 7 h 26"/>
                <a:gd name="T40" fmla="*/ 273 w 346"/>
                <a:gd name="T41" fmla="*/ 0 h 26"/>
                <a:gd name="T42" fmla="*/ 309 w 346"/>
                <a:gd name="T43" fmla="*/ 7 h 26"/>
                <a:gd name="T44" fmla="*/ 340 w 346"/>
                <a:gd name="T45" fmla="*/ 14 h 26"/>
                <a:gd name="T46" fmla="*/ 346 w 346"/>
                <a:gd name="T47" fmla="*/ 20 h 26"/>
                <a:gd name="T48" fmla="*/ 340 w 3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6" h="26">
                  <a:moveTo>
                    <a:pt x="340" y="26"/>
                  </a:moveTo>
                  <a:cubicBezTo>
                    <a:pt x="322" y="26"/>
                    <a:pt x="313" y="22"/>
                    <a:pt x="304" y="19"/>
                  </a:cubicBezTo>
                  <a:cubicBezTo>
                    <a:pt x="296" y="15"/>
                    <a:pt x="289" y="12"/>
                    <a:pt x="273" y="12"/>
                  </a:cubicBezTo>
                  <a:cubicBezTo>
                    <a:pt x="258" y="12"/>
                    <a:pt x="250" y="15"/>
                    <a:pt x="242" y="19"/>
                  </a:cubicBezTo>
                  <a:cubicBezTo>
                    <a:pt x="233" y="22"/>
                    <a:pt x="224" y="26"/>
                    <a:pt x="206" y="26"/>
                  </a:cubicBezTo>
                  <a:cubicBezTo>
                    <a:pt x="189" y="26"/>
                    <a:pt x="179" y="22"/>
                    <a:pt x="171" y="19"/>
                  </a:cubicBezTo>
                  <a:cubicBezTo>
                    <a:pt x="163" y="15"/>
                    <a:pt x="155" y="12"/>
                    <a:pt x="140" y="12"/>
                  </a:cubicBezTo>
                  <a:cubicBezTo>
                    <a:pt x="124" y="12"/>
                    <a:pt x="116" y="15"/>
                    <a:pt x="108" y="19"/>
                  </a:cubicBezTo>
                  <a:cubicBezTo>
                    <a:pt x="100" y="22"/>
                    <a:pt x="91" y="26"/>
                    <a:pt x="73" y="26"/>
                  </a:cubicBezTo>
                  <a:cubicBezTo>
                    <a:pt x="55" y="26"/>
                    <a:pt x="46" y="22"/>
                    <a:pt x="37" y="19"/>
                  </a:cubicBezTo>
                  <a:cubicBezTo>
                    <a:pt x="29" y="15"/>
                    <a:pt x="22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0"/>
                    <a:pt x="33" y="4"/>
                    <a:pt x="42" y="7"/>
                  </a:cubicBezTo>
                  <a:cubicBezTo>
                    <a:pt x="50" y="11"/>
                    <a:pt x="57" y="14"/>
                    <a:pt x="73" y="14"/>
                  </a:cubicBezTo>
                  <a:cubicBezTo>
                    <a:pt x="88" y="14"/>
                    <a:pt x="96" y="11"/>
                    <a:pt x="104" y="7"/>
                  </a:cubicBezTo>
                  <a:cubicBezTo>
                    <a:pt x="113" y="4"/>
                    <a:pt x="122" y="0"/>
                    <a:pt x="140" y="0"/>
                  </a:cubicBezTo>
                  <a:cubicBezTo>
                    <a:pt x="157" y="0"/>
                    <a:pt x="166" y="4"/>
                    <a:pt x="175" y="7"/>
                  </a:cubicBezTo>
                  <a:cubicBezTo>
                    <a:pt x="183" y="11"/>
                    <a:pt x="191" y="14"/>
                    <a:pt x="206" y="14"/>
                  </a:cubicBezTo>
                  <a:cubicBezTo>
                    <a:pt x="222" y="14"/>
                    <a:pt x="230" y="11"/>
                    <a:pt x="238" y="7"/>
                  </a:cubicBezTo>
                  <a:cubicBezTo>
                    <a:pt x="246" y="4"/>
                    <a:pt x="255" y="0"/>
                    <a:pt x="273" y="0"/>
                  </a:cubicBezTo>
                  <a:cubicBezTo>
                    <a:pt x="291" y="0"/>
                    <a:pt x="300" y="4"/>
                    <a:pt x="309" y="7"/>
                  </a:cubicBezTo>
                  <a:cubicBezTo>
                    <a:pt x="317" y="11"/>
                    <a:pt x="324" y="14"/>
                    <a:pt x="340" y="14"/>
                  </a:cubicBezTo>
                  <a:cubicBezTo>
                    <a:pt x="343" y="14"/>
                    <a:pt x="346" y="16"/>
                    <a:pt x="346" y="20"/>
                  </a:cubicBezTo>
                  <a:cubicBezTo>
                    <a:pt x="346" y="23"/>
                    <a:pt x="343" y="26"/>
                    <a:pt x="3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xmlns="" id="{4DD0A931-3BA8-49C4-B968-A7824D3F6B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90491" y="685651"/>
            <a:ext cx="1348668" cy="1242000"/>
            <a:chOff x="-1" y="-6"/>
            <a:chExt cx="1100" cy="1013"/>
          </a:xfrm>
          <a:solidFill>
            <a:schemeClr val="tx1">
              <a:alpha val="5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E501B8D5-06CB-4FCF-99FF-BA8F071B9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" y="-6"/>
              <a:ext cx="362" cy="417"/>
            </a:xfrm>
            <a:custGeom>
              <a:avLst/>
              <a:gdLst>
                <a:gd name="T0" fmla="*/ 0 w 180"/>
                <a:gd name="T1" fmla="*/ 16 h 207"/>
                <a:gd name="T2" fmla="*/ 63 w 180"/>
                <a:gd name="T3" fmla="*/ 7 h 207"/>
                <a:gd name="T4" fmla="*/ 105 w 180"/>
                <a:gd name="T5" fmla="*/ 42 h 207"/>
                <a:gd name="T6" fmla="*/ 168 w 180"/>
                <a:gd name="T7" fmla="*/ 154 h 207"/>
                <a:gd name="T8" fmla="*/ 180 w 180"/>
                <a:gd name="T9" fmla="*/ 153 h 207"/>
                <a:gd name="T10" fmla="*/ 164 w 180"/>
                <a:gd name="T11" fmla="*/ 207 h 207"/>
                <a:gd name="T12" fmla="*/ 109 w 180"/>
                <a:gd name="T13" fmla="*/ 194 h 207"/>
                <a:gd name="T14" fmla="*/ 114 w 180"/>
                <a:gd name="T15" fmla="*/ 183 h 207"/>
                <a:gd name="T16" fmla="*/ 57 w 180"/>
                <a:gd name="T17" fmla="*/ 81 h 207"/>
                <a:gd name="T18" fmla="*/ 31 w 180"/>
                <a:gd name="T19" fmla="*/ 40 h 207"/>
                <a:gd name="T20" fmla="*/ 0 w 180"/>
                <a:gd name="T21" fmla="*/ 1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207">
                  <a:moveTo>
                    <a:pt x="0" y="16"/>
                  </a:moveTo>
                  <a:cubicBezTo>
                    <a:pt x="20" y="7"/>
                    <a:pt x="42" y="0"/>
                    <a:pt x="63" y="7"/>
                  </a:cubicBezTo>
                  <a:cubicBezTo>
                    <a:pt x="81" y="12"/>
                    <a:pt x="96" y="26"/>
                    <a:pt x="105" y="42"/>
                  </a:cubicBezTo>
                  <a:cubicBezTo>
                    <a:pt x="126" y="80"/>
                    <a:pt x="146" y="118"/>
                    <a:pt x="168" y="154"/>
                  </a:cubicBezTo>
                  <a:cubicBezTo>
                    <a:pt x="172" y="154"/>
                    <a:pt x="176" y="154"/>
                    <a:pt x="180" y="153"/>
                  </a:cubicBezTo>
                  <a:cubicBezTo>
                    <a:pt x="175" y="171"/>
                    <a:pt x="170" y="190"/>
                    <a:pt x="164" y="207"/>
                  </a:cubicBezTo>
                  <a:cubicBezTo>
                    <a:pt x="145" y="204"/>
                    <a:pt x="127" y="198"/>
                    <a:pt x="109" y="194"/>
                  </a:cubicBezTo>
                  <a:cubicBezTo>
                    <a:pt x="111" y="190"/>
                    <a:pt x="112" y="187"/>
                    <a:pt x="114" y="183"/>
                  </a:cubicBezTo>
                  <a:cubicBezTo>
                    <a:pt x="95" y="149"/>
                    <a:pt x="75" y="116"/>
                    <a:pt x="57" y="81"/>
                  </a:cubicBezTo>
                  <a:cubicBezTo>
                    <a:pt x="49" y="67"/>
                    <a:pt x="42" y="52"/>
                    <a:pt x="31" y="40"/>
                  </a:cubicBezTo>
                  <a:cubicBezTo>
                    <a:pt x="22" y="30"/>
                    <a:pt x="11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FCDB45C4-A3B7-4465-89C0-5FE1A8D71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" y="64"/>
              <a:ext cx="292" cy="405"/>
            </a:xfrm>
            <a:custGeom>
              <a:avLst/>
              <a:gdLst>
                <a:gd name="T0" fmla="*/ 98 w 145"/>
                <a:gd name="T1" fmla="*/ 0 h 201"/>
                <a:gd name="T2" fmla="*/ 145 w 145"/>
                <a:gd name="T3" fmla="*/ 32 h 201"/>
                <a:gd name="T4" fmla="*/ 85 w 145"/>
                <a:gd name="T5" fmla="*/ 140 h 201"/>
                <a:gd name="T6" fmla="*/ 49 w 145"/>
                <a:gd name="T7" fmla="*/ 201 h 201"/>
                <a:gd name="T8" fmla="*/ 0 w 145"/>
                <a:gd name="T9" fmla="*/ 172 h 201"/>
                <a:gd name="T10" fmla="*/ 9 w 145"/>
                <a:gd name="T11" fmla="*/ 152 h 201"/>
                <a:gd name="T12" fmla="*/ 98 w 145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01">
                  <a:moveTo>
                    <a:pt x="98" y="0"/>
                  </a:moveTo>
                  <a:cubicBezTo>
                    <a:pt x="117" y="4"/>
                    <a:pt x="134" y="16"/>
                    <a:pt x="145" y="32"/>
                  </a:cubicBezTo>
                  <a:cubicBezTo>
                    <a:pt x="127" y="69"/>
                    <a:pt x="105" y="104"/>
                    <a:pt x="85" y="140"/>
                  </a:cubicBezTo>
                  <a:cubicBezTo>
                    <a:pt x="73" y="160"/>
                    <a:pt x="62" y="182"/>
                    <a:pt x="49" y="201"/>
                  </a:cubicBezTo>
                  <a:cubicBezTo>
                    <a:pt x="32" y="192"/>
                    <a:pt x="16" y="182"/>
                    <a:pt x="0" y="172"/>
                  </a:cubicBezTo>
                  <a:cubicBezTo>
                    <a:pt x="3" y="165"/>
                    <a:pt x="6" y="158"/>
                    <a:pt x="9" y="152"/>
                  </a:cubicBezTo>
                  <a:cubicBezTo>
                    <a:pt x="39" y="102"/>
                    <a:pt x="68" y="51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F7C29CC6-55C4-4923-B48D-0167DC77D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" y="429"/>
              <a:ext cx="302" cy="403"/>
            </a:xfrm>
            <a:custGeom>
              <a:avLst/>
              <a:gdLst>
                <a:gd name="T0" fmla="*/ 0 w 150"/>
                <a:gd name="T1" fmla="*/ 32 h 200"/>
                <a:gd name="T2" fmla="*/ 51 w 150"/>
                <a:gd name="T3" fmla="*/ 0 h 200"/>
                <a:gd name="T4" fmla="*/ 143 w 150"/>
                <a:gd name="T5" fmla="*/ 159 h 200"/>
                <a:gd name="T6" fmla="*/ 149 w 150"/>
                <a:gd name="T7" fmla="*/ 174 h 200"/>
                <a:gd name="T8" fmla="*/ 97 w 150"/>
                <a:gd name="T9" fmla="*/ 198 h 200"/>
                <a:gd name="T10" fmla="*/ 0 w 150"/>
                <a:gd name="T11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200">
                  <a:moveTo>
                    <a:pt x="0" y="32"/>
                  </a:moveTo>
                  <a:cubicBezTo>
                    <a:pt x="17" y="21"/>
                    <a:pt x="34" y="10"/>
                    <a:pt x="51" y="0"/>
                  </a:cubicBezTo>
                  <a:cubicBezTo>
                    <a:pt x="83" y="53"/>
                    <a:pt x="112" y="107"/>
                    <a:pt x="143" y="159"/>
                  </a:cubicBezTo>
                  <a:cubicBezTo>
                    <a:pt x="146" y="164"/>
                    <a:pt x="150" y="168"/>
                    <a:pt x="149" y="174"/>
                  </a:cubicBezTo>
                  <a:cubicBezTo>
                    <a:pt x="137" y="190"/>
                    <a:pt x="117" y="200"/>
                    <a:pt x="97" y="198"/>
                  </a:cubicBezTo>
                  <a:cubicBezTo>
                    <a:pt x="64" y="143"/>
                    <a:pt x="32" y="87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4D61D631-ACC2-400E-A9AA-5DD3B6513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87"/>
              <a:ext cx="283" cy="482"/>
            </a:xfrm>
            <a:custGeom>
              <a:avLst/>
              <a:gdLst>
                <a:gd name="T0" fmla="*/ 73 w 141"/>
                <a:gd name="T1" fmla="*/ 14 h 239"/>
                <a:gd name="T2" fmla="*/ 127 w 141"/>
                <a:gd name="T3" fmla="*/ 0 h 239"/>
                <a:gd name="T4" fmla="*/ 141 w 141"/>
                <a:gd name="T5" fmla="*/ 54 h 239"/>
                <a:gd name="T6" fmla="*/ 125 w 141"/>
                <a:gd name="T7" fmla="*/ 64 h 239"/>
                <a:gd name="T8" fmla="*/ 69 w 141"/>
                <a:gd name="T9" fmla="*/ 160 h 239"/>
                <a:gd name="T10" fmla="*/ 47 w 141"/>
                <a:gd name="T11" fmla="*/ 201 h 239"/>
                <a:gd name="T12" fmla="*/ 43 w 141"/>
                <a:gd name="T13" fmla="*/ 239 h 239"/>
                <a:gd name="T14" fmla="*/ 3 w 141"/>
                <a:gd name="T15" fmla="*/ 186 h 239"/>
                <a:gd name="T16" fmla="*/ 18 w 141"/>
                <a:gd name="T17" fmla="*/ 125 h 239"/>
                <a:gd name="T18" fmla="*/ 78 w 141"/>
                <a:gd name="T19" fmla="*/ 25 h 239"/>
                <a:gd name="T20" fmla="*/ 73 w 141"/>
                <a:gd name="T21" fmla="*/ 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239">
                  <a:moveTo>
                    <a:pt x="73" y="14"/>
                  </a:moveTo>
                  <a:cubicBezTo>
                    <a:pt x="91" y="9"/>
                    <a:pt x="109" y="4"/>
                    <a:pt x="127" y="0"/>
                  </a:cubicBezTo>
                  <a:cubicBezTo>
                    <a:pt x="133" y="18"/>
                    <a:pt x="136" y="36"/>
                    <a:pt x="141" y="54"/>
                  </a:cubicBezTo>
                  <a:cubicBezTo>
                    <a:pt x="135" y="57"/>
                    <a:pt x="128" y="58"/>
                    <a:pt x="125" y="64"/>
                  </a:cubicBezTo>
                  <a:cubicBezTo>
                    <a:pt x="106" y="96"/>
                    <a:pt x="88" y="128"/>
                    <a:pt x="69" y="160"/>
                  </a:cubicBezTo>
                  <a:cubicBezTo>
                    <a:pt x="62" y="174"/>
                    <a:pt x="51" y="186"/>
                    <a:pt x="47" y="201"/>
                  </a:cubicBezTo>
                  <a:cubicBezTo>
                    <a:pt x="43" y="214"/>
                    <a:pt x="44" y="226"/>
                    <a:pt x="43" y="239"/>
                  </a:cubicBezTo>
                  <a:cubicBezTo>
                    <a:pt x="22" y="229"/>
                    <a:pt x="6" y="209"/>
                    <a:pt x="3" y="186"/>
                  </a:cubicBezTo>
                  <a:cubicBezTo>
                    <a:pt x="0" y="165"/>
                    <a:pt x="7" y="143"/>
                    <a:pt x="18" y="125"/>
                  </a:cubicBezTo>
                  <a:cubicBezTo>
                    <a:pt x="38" y="91"/>
                    <a:pt x="58" y="58"/>
                    <a:pt x="78" y="25"/>
                  </a:cubicBezTo>
                  <a:cubicBezTo>
                    <a:pt x="76" y="21"/>
                    <a:pt x="75" y="18"/>
                    <a:pt x="7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9CC60552-72DF-4974-8871-C07B3CE0F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" y="824"/>
              <a:ext cx="501" cy="183"/>
            </a:xfrm>
            <a:custGeom>
              <a:avLst/>
              <a:gdLst>
                <a:gd name="T0" fmla="*/ 205 w 249"/>
                <a:gd name="T1" fmla="*/ 20 h 91"/>
                <a:gd name="T2" fmla="*/ 249 w 249"/>
                <a:gd name="T3" fmla="*/ 0 h 91"/>
                <a:gd name="T4" fmla="*/ 226 w 249"/>
                <a:gd name="T5" fmla="*/ 64 h 91"/>
                <a:gd name="T6" fmla="*/ 165 w 249"/>
                <a:gd name="T7" fmla="*/ 83 h 91"/>
                <a:gd name="T8" fmla="*/ 43 w 249"/>
                <a:gd name="T9" fmla="*/ 80 h 91"/>
                <a:gd name="T10" fmla="*/ 39 w 249"/>
                <a:gd name="T11" fmla="*/ 91 h 91"/>
                <a:gd name="T12" fmla="*/ 0 w 249"/>
                <a:gd name="T13" fmla="*/ 48 h 91"/>
                <a:gd name="T14" fmla="*/ 39 w 249"/>
                <a:gd name="T15" fmla="*/ 11 h 91"/>
                <a:gd name="T16" fmla="*/ 46 w 249"/>
                <a:gd name="T17" fmla="*/ 19 h 91"/>
                <a:gd name="T18" fmla="*/ 205 w 249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91">
                  <a:moveTo>
                    <a:pt x="205" y="20"/>
                  </a:moveTo>
                  <a:cubicBezTo>
                    <a:pt x="222" y="20"/>
                    <a:pt x="236" y="10"/>
                    <a:pt x="249" y="0"/>
                  </a:cubicBezTo>
                  <a:cubicBezTo>
                    <a:pt x="248" y="23"/>
                    <a:pt x="244" y="48"/>
                    <a:pt x="226" y="64"/>
                  </a:cubicBezTo>
                  <a:cubicBezTo>
                    <a:pt x="210" y="80"/>
                    <a:pt x="187" y="84"/>
                    <a:pt x="165" y="83"/>
                  </a:cubicBezTo>
                  <a:cubicBezTo>
                    <a:pt x="124" y="82"/>
                    <a:pt x="83" y="81"/>
                    <a:pt x="43" y="80"/>
                  </a:cubicBezTo>
                  <a:cubicBezTo>
                    <a:pt x="42" y="83"/>
                    <a:pt x="40" y="88"/>
                    <a:pt x="39" y="91"/>
                  </a:cubicBezTo>
                  <a:cubicBezTo>
                    <a:pt x="26" y="77"/>
                    <a:pt x="11" y="64"/>
                    <a:pt x="0" y="48"/>
                  </a:cubicBezTo>
                  <a:cubicBezTo>
                    <a:pt x="13" y="36"/>
                    <a:pt x="25" y="22"/>
                    <a:pt x="39" y="11"/>
                  </a:cubicBezTo>
                  <a:cubicBezTo>
                    <a:pt x="41" y="13"/>
                    <a:pt x="44" y="17"/>
                    <a:pt x="46" y="19"/>
                  </a:cubicBezTo>
                  <a:cubicBezTo>
                    <a:pt x="99" y="19"/>
                    <a:pt x="152" y="19"/>
                    <a:pt x="20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C00180B7-CDDB-438E-8081-4590CEB72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" y="862"/>
              <a:ext cx="412" cy="123"/>
            </a:xfrm>
            <a:custGeom>
              <a:avLst/>
              <a:gdLst>
                <a:gd name="T0" fmla="*/ 11 w 205"/>
                <a:gd name="T1" fmla="*/ 1 h 61"/>
                <a:gd name="T2" fmla="*/ 205 w 205"/>
                <a:gd name="T3" fmla="*/ 1 h 61"/>
                <a:gd name="T4" fmla="*/ 205 w 205"/>
                <a:gd name="T5" fmla="*/ 60 h 61"/>
                <a:gd name="T6" fmla="*/ 6 w 205"/>
                <a:gd name="T7" fmla="*/ 61 h 61"/>
                <a:gd name="T8" fmla="*/ 11 w 205"/>
                <a:gd name="T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1">
                  <a:moveTo>
                    <a:pt x="11" y="1"/>
                  </a:moveTo>
                  <a:cubicBezTo>
                    <a:pt x="76" y="0"/>
                    <a:pt x="141" y="0"/>
                    <a:pt x="205" y="1"/>
                  </a:cubicBezTo>
                  <a:cubicBezTo>
                    <a:pt x="205" y="21"/>
                    <a:pt x="205" y="41"/>
                    <a:pt x="205" y="60"/>
                  </a:cubicBezTo>
                  <a:cubicBezTo>
                    <a:pt x="139" y="61"/>
                    <a:pt x="72" y="61"/>
                    <a:pt x="6" y="61"/>
                  </a:cubicBezTo>
                  <a:cubicBezTo>
                    <a:pt x="0" y="41"/>
                    <a:pt x="2" y="19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E7EAFB3-BFB6-4ADE-B4DA-7119BFBDC11A}"/>
              </a:ext>
            </a:extLst>
          </p:cNvPr>
          <p:cNvSpPr txBox="1"/>
          <p:nvPr/>
        </p:nvSpPr>
        <p:spPr>
          <a:xfrm>
            <a:off x="5922963" y="2811482"/>
            <a:ext cx="526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2EE3E20-2559-4948-A352-50AA12716806}"/>
              </a:ext>
            </a:extLst>
          </p:cNvPr>
          <p:cNvSpPr txBox="1"/>
          <p:nvPr/>
        </p:nvSpPr>
        <p:spPr>
          <a:xfrm>
            <a:off x="1431683" y="714964"/>
            <a:ext cx="366008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</a:rPr>
              <a:t>DOLOR SIT AMET CONSECTETUER ADIP ISCING ELIT MAECENAS</a:t>
            </a:r>
            <a:endParaRPr lang="zh-CN" altLang="en-US" sz="1200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D7CBE68-D3B2-4ACB-A1B8-E73D93F353D7}"/>
              </a:ext>
            </a:extLst>
          </p:cNvPr>
          <p:cNvSpPr txBox="1"/>
          <p:nvPr/>
        </p:nvSpPr>
        <p:spPr>
          <a:xfrm>
            <a:off x="1431683" y="1236197"/>
            <a:ext cx="242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TITLE GOES HERE</a:t>
            </a:r>
            <a:endParaRPr lang="zh-CN" altLang="en-US" sz="2000" b="1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89BF1C6-195C-42E1-8BEA-921FE592D77C}"/>
              </a:ext>
            </a:extLst>
          </p:cNvPr>
          <p:cNvSpPr txBox="1"/>
          <p:nvPr/>
        </p:nvSpPr>
        <p:spPr>
          <a:xfrm>
            <a:off x="1431683" y="2058454"/>
            <a:ext cx="36600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lorem ipsum dolor sit amet consectetuer adipiscing elit maecenas porttitor congue massa </a:t>
            </a:r>
            <a:endParaRPr lang="zh-CN" altLang="en-US" sz="140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7CA63AC-E4AA-4A33-8A18-BEC4047C834E}"/>
              </a:ext>
            </a:extLst>
          </p:cNvPr>
          <p:cNvSpPr txBox="1"/>
          <p:nvPr/>
        </p:nvSpPr>
        <p:spPr>
          <a:xfrm>
            <a:off x="1431683" y="3341556"/>
            <a:ext cx="3660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en-US" altLang="zh-CN"/>
              <a:t>CONSECTETUER ADIP ISCING ELIT MAECENAS</a:t>
            </a: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F8AACE5-1B8E-49B5-802D-287E44BCFB3C}"/>
              </a:ext>
            </a:extLst>
          </p:cNvPr>
          <p:cNvSpPr txBox="1"/>
          <p:nvPr/>
        </p:nvSpPr>
        <p:spPr>
          <a:xfrm>
            <a:off x="1431683" y="4290930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2E2FC57-8D94-45EE-AB55-45CB781B4988}"/>
              </a:ext>
            </a:extLst>
          </p:cNvPr>
          <p:cNvSpPr txBox="1"/>
          <p:nvPr/>
        </p:nvSpPr>
        <p:spPr>
          <a:xfrm>
            <a:off x="1431683" y="4534096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PELLENTESQUE HABITANT MORBI TRISTIQUE</a:t>
            </a:r>
            <a:endParaRPr lang="zh-CN" altLang="en-US" sz="1200" b="1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7EFC244-0573-420A-87A9-B7AB0248BFF7}"/>
              </a:ext>
            </a:extLst>
          </p:cNvPr>
          <p:cNvSpPr txBox="1"/>
          <p:nvPr/>
        </p:nvSpPr>
        <p:spPr>
          <a:xfrm>
            <a:off x="1431683" y="5083361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dolor sit 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D6405A4-9058-45E1-8B4B-2A4CDB5E9D88}"/>
              </a:ext>
            </a:extLst>
          </p:cNvPr>
          <p:cNvSpPr txBox="1"/>
          <p:nvPr/>
        </p:nvSpPr>
        <p:spPr>
          <a:xfrm>
            <a:off x="1431683" y="5326527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NETUS ET MALESUADA FAMES AC</a:t>
            </a:r>
            <a:endParaRPr lang="zh-CN" altLang="en-US" sz="1200" b="1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BB6F1A1-B3BF-419D-ACD7-F698CA974460}"/>
              </a:ext>
            </a:extLst>
          </p:cNvPr>
          <p:cNvSpPr txBox="1"/>
          <p:nvPr/>
        </p:nvSpPr>
        <p:spPr>
          <a:xfrm>
            <a:off x="1431683" y="5875793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amet consectetuer</a:t>
            </a:r>
            <a:endParaRPr lang="zh-CN" alt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8989912-EE94-4DC1-B722-69D6BCB05FE4}"/>
              </a:ext>
            </a:extLst>
          </p:cNvPr>
          <p:cNvSpPr txBox="1"/>
          <p:nvPr/>
        </p:nvSpPr>
        <p:spPr>
          <a:xfrm>
            <a:off x="1431683" y="6118959"/>
            <a:ext cx="3660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zh-CN" sz="1200" b="1"/>
              <a:t>HABITANT MORBI TRISTIQUE SENECTUS ET</a:t>
            </a:r>
            <a:endParaRPr lang="zh-CN" altLang="en-US" sz="1200" b="1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082AC51-E652-42C1-9D50-31D6805C14A1}"/>
              </a:ext>
            </a:extLst>
          </p:cNvPr>
          <p:cNvGrpSpPr/>
          <p:nvPr/>
        </p:nvGrpSpPr>
        <p:grpSpPr>
          <a:xfrm>
            <a:off x="1006475" y="685651"/>
            <a:ext cx="183468" cy="183468"/>
            <a:chOff x="7181673" y="770589"/>
            <a:chExt cx="282521" cy="282521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9D8593A1-D060-44EC-8171-359837C53E86}"/>
                </a:ext>
              </a:extLst>
            </p:cNvPr>
            <p:cNvSpPr/>
            <p:nvPr/>
          </p:nvSpPr>
          <p:spPr>
            <a:xfrm>
              <a:off x="7181673" y="770589"/>
              <a:ext cx="282521" cy="282521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加号 30">
              <a:extLst>
                <a:ext uri="{FF2B5EF4-FFF2-40B4-BE49-F238E27FC236}">
                  <a16:creationId xmlns:a16="http://schemas.microsoft.com/office/drawing/2014/main" xmlns="" id="{0ADC3F96-B247-4B4F-813E-12666837C57B}"/>
                </a:ext>
              </a:extLst>
            </p:cNvPr>
            <p:cNvSpPr/>
            <p:nvPr/>
          </p:nvSpPr>
          <p:spPr>
            <a:xfrm>
              <a:off x="7191088" y="780004"/>
              <a:ext cx="263691" cy="263691"/>
            </a:xfrm>
            <a:prstGeom prst="mathPlus">
              <a:avLst>
                <a:gd name="adj1" fmla="val 409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012B983-40E6-4D91-9E03-CAFD1CBC6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656" y="4752842"/>
            <a:ext cx="2358417" cy="2226345"/>
          </a:xfrm>
          <a:prstGeom prst="rect">
            <a:avLst/>
          </a:prstGeom>
        </p:spPr>
      </p:pic>
      <p:pic>
        <p:nvPicPr>
          <p:cNvPr id="34" name="图片 33" descr="图片包含 框, 容器, 定居者&#10;&#10;描述已自动生成">
            <a:extLst>
              <a:ext uri="{FF2B5EF4-FFF2-40B4-BE49-F238E27FC236}">
                <a16:creationId xmlns:a16="http://schemas.microsoft.com/office/drawing/2014/main" xmlns="" id="{E0F9541A-4764-4C04-AD9E-41766F714C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17779"/>
            <a:ext cx="1858178" cy="1391311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03D03D70-7E3E-4F45-8202-663CCAADA5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8613" y="5337544"/>
            <a:ext cx="668925" cy="1094605"/>
          </a:xfrm>
          <a:prstGeom prst="rect">
            <a:avLst/>
          </a:prstGeom>
        </p:spPr>
      </p:pic>
      <p:pic>
        <p:nvPicPr>
          <p:cNvPr id="41" name="图片 40" descr="图片包含 白色, 就坐, 室内, 熊&#10;&#10;描述已自动生成">
            <a:extLst>
              <a:ext uri="{FF2B5EF4-FFF2-40B4-BE49-F238E27FC236}">
                <a16:creationId xmlns:a16="http://schemas.microsoft.com/office/drawing/2014/main" xmlns="" id="{0F70C977-1E6C-49B4-88D1-35C235065E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911" y="3592865"/>
            <a:ext cx="1304540" cy="179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3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386</Words>
  <Application>Microsoft Office PowerPoint</Application>
  <PresentationFormat>宽屏</PresentationFormat>
  <Paragraphs>71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 Black</vt:lpstr>
      <vt:lpstr>Arial</vt:lpstr>
      <vt:lpstr>等线</vt:lpstr>
      <vt:lpstr>等线 Light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www.51pptmoban.com</dc:subject>
  <dc:creator>yvonne 忘吃药的晓公子</dc:creator>
  <cp:keywords>51PPT模板网</cp:keywords>
  <cp:lastModifiedBy>Yangs</cp:lastModifiedBy>
  <cp:revision>53</cp:revision>
  <dcterms:created xsi:type="dcterms:W3CDTF">2019-07-17T02:44:55Z</dcterms:created>
  <dcterms:modified xsi:type="dcterms:W3CDTF">2019-07-21T15:14:56Z</dcterms:modified>
</cp:coreProperties>
</file>