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8" r:id="rId1"/>
  </p:sldMasterIdLst>
  <p:notesMasterIdLst>
    <p:notesMasterId r:id="rId18"/>
  </p:notesMasterIdLst>
  <p:sldIdLst>
    <p:sldId id="304" r:id="rId2"/>
    <p:sldId id="437" r:id="rId3"/>
    <p:sldId id="322" r:id="rId4"/>
    <p:sldId id="265" r:id="rId5"/>
    <p:sldId id="274" r:id="rId6"/>
    <p:sldId id="275" r:id="rId7"/>
    <p:sldId id="276" r:id="rId8"/>
    <p:sldId id="279" r:id="rId9"/>
    <p:sldId id="269" r:id="rId10"/>
    <p:sldId id="270" r:id="rId11"/>
    <p:sldId id="277" r:id="rId12"/>
    <p:sldId id="278" r:id="rId13"/>
    <p:sldId id="441" r:id="rId14"/>
    <p:sldId id="360" r:id="rId15"/>
    <p:sldId id="370" r:id="rId16"/>
    <p:sldId id="442" r:id="rId17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0F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2" d="100"/>
          <a:sy n="142" d="100"/>
        </p:scale>
        <p:origin x="70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4A3340-C542-46E3-BB6B-1E3F28D53E89}" type="datetimeFigureOut">
              <a:rPr lang="zh-CN" altLang="en-US" smtClean="0"/>
              <a:t>2019/7/22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AA4AF-B0AE-42C7-9AD8-C74E868F58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114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811DC-F1BB-4145-85F5-598663BCCB6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4402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36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9811DC-F1BB-4145-85F5-598663BCCB6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64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1414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vortex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8667E-BA24-439E-AC0C-9A8CC3403687}" type="datetimeFigureOut">
              <a:rPr lang="zh-CN" altLang="en-US"/>
              <a:pPr>
                <a:defRPr/>
              </a:pPr>
              <a:t>2019/7/22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BD10B8-22C1-4C9A-A12D-DF3495EDFB9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429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4385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30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5" r:id="rId2"/>
    <p:sldLayoutId id="2147483816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1" b="6617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26" name="任意形状 25"/>
          <p:cNvSpPr/>
          <p:nvPr/>
        </p:nvSpPr>
        <p:spPr>
          <a:xfrm>
            <a:off x="1687251" y="1"/>
            <a:ext cx="5769499" cy="5143499"/>
          </a:xfrm>
          <a:custGeom>
            <a:avLst/>
            <a:gdLst>
              <a:gd name="connsiteX0" fmla="*/ 3012839 w 7692665"/>
              <a:gd name="connsiteY0" fmla="*/ 0 h 6857999"/>
              <a:gd name="connsiteX1" fmla="*/ 4679826 w 7692665"/>
              <a:gd name="connsiteY1" fmla="*/ 0 h 6857999"/>
              <a:gd name="connsiteX2" fmla="*/ 7398396 w 7692665"/>
              <a:gd name="connsiteY2" fmla="*/ 2718570 h 6857999"/>
              <a:gd name="connsiteX3" fmla="*/ 7398396 w 7692665"/>
              <a:gd name="connsiteY3" fmla="*/ 4139429 h 6857999"/>
              <a:gd name="connsiteX4" fmla="*/ 4679826 w 7692665"/>
              <a:gd name="connsiteY4" fmla="*/ 6857999 h 6857999"/>
              <a:gd name="connsiteX5" fmla="*/ 3012839 w 7692665"/>
              <a:gd name="connsiteY5" fmla="*/ 6857999 h 6857999"/>
              <a:gd name="connsiteX6" fmla="*/ 294269 w 7692665"/>
              <a:gd name="connsiteY6" fmla="*/ 4139429 h 6857999"/>
              <a:gd name="connsiteX7" fmla="*/ 294269 w 7692665"/>
              <a:gd name="connsiteY7" fmla="*/ 2718570 h 6857999"/>
              <a:gd name="connsiteX8" fmla="*/ 3012839 w 7692665"/>
              <a:gd name="connsiteY8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92665" h="6857999">
                <a:moveTo>
                  <a:pt x="3012839" y="0"/>
                </a:moveTo>
                <a:lnTo>
                  <a:pt x="4679826" y="0"/>
                </a:lnTo>
                <a:lnTo>
                  <a:pt x="7398396" y="2718570"/>
                </a:lnTo>
                <a:cubicBezTo>
                  <a:pt x="7790755" y="3110930"/>
                  <a:pt x="7790755" y="3747070"/>
                  <a:pt x="7398396" y="4139429"/>
                </a:cubicBezTo>
                <a:lnTo>
                  <a:pt x="4679826" y="6857999"/>
                </a:lnTo>
                <a:lnTo>
                  <a:pt x="3012839" y="6857999"/>
                </a:lnTo>
                <a:lnTo>
                  <a:pt x="294269" y="4139429"/>
                </a:lnTo>
                <a:cubicBezTo>
                  <a:pt x="-98090" y="3747070"/>
                  <a:pt x="-98090" y="3110930"/>
                  <a:pt x="294269" y="2718570"/>
                </a:cubicBezTo>
                <a:lnTo>
                  <a:pt x="3012839" y="0"/>
                </a:lnTo>
                <a:close/>
              </a:path>
            </a:pathLst>
          </a:custGeom>
          <a:gradFill flip="none" rotWithShape="1">
            <a:gsLst>
              <a:gs pos="43000">
                <a:srgbClr val="006FBF">
                  <a:alpha val="94000"/>
                </a:srgbClr>
              </a:gs>
              <a:gs pos="100000">
                <a:srgbClr val="0070C0">
                  <a:alpha val="41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016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 rot="2700000">
            <a:off x="8400583" y="243140"/>
            <a:ext cx="371327" cy="371327"/>
          </a:xfrm>
          <a:prstGeom prst="roundRect">
            <a:avLst/>
          </a:prstGeom>
          <a:solidFill>
            <a:srgbClr val="006FBF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53529" y="282507"/>
            <a:ext cx="136974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1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logo</a:t>
            </a:r>
            <a:endParaRPr kumimoji="1" lang="zh-CN" altLang="en-US" sz="1013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TextBox 71">
            <a:extLst>
              <a:ext uri="{FF2B5EF4-FFF2-40B4-BE49-F238E27FC236}">
                <a16:creationId xmlns:a16="http://schemas.microsoft.com/office/drawing/2014/main" xmlns="" id="{D245EA2E-8E76-4C42-9B8E-DEB6A68A4A2F}"/>
              </a:ext>
            </a:extLst>
          </p:cNvPr>
          <p:cNvSpPr txBox="1"/>
          <p:nvPr/>
        </p:nvSpPr>
        <p:spPr>
          <a:xfrm>
            <a:off x="2886923" y="3184104"/>
            <a:ext cx="34163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年终总结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新年计划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述职报告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工作汇报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TextBox 84">
            <a:extLst>
              <a:ext uri="{FF2B5EF4-FFF2-40B4-BE49-F238E27FC236}">
                <a16:creationId xmlns:a16="http://schemas.microsoft.com/office/drawing/2014/main" xmlns="" id="{C0F43043-DA78-450E-9F6F-AB014F93B2D3}"/>
              </a:ext>
            </a:extLst>
          </p:cNvPr>
          <p:cNvSpPr txBox="1"/>
          <p:nvPr/>
        </p:nvSpPr>
        <p:spPr>
          <a:xfrm>
            <a:off x="3137593" y="3444610"/>
            <a:ext cx="29129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TextBox 71">
            <a:extLst>
              <a:ext uri="{FF2B5EF4-FFF2-40B4-BE49-F238E27FC236}">
                <a16:creationId xmlns:a16="http://schemas.microsoft.com/office/drawing/2014/main" xmlns="" id="{50DB6632-42DA-4BC8-906E-68FC38911CB4}"/>
              </a:ext>
            </a:extLst>
          </p:cNvPr>
          <p:cNvSpPr txBox="1"/>
          <p:nvPr/>
        </p:nvSpPr>
        <p:spPr>
          <a:xfrm>
            <a:off x="2822985" y="2320009"/>
            <a:ext cx="349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通用简约汇报模板</a:t>
            </a:r>
          </a:p>
        </p:txBody>
      </p:sp>
      <p:sp>
        <p:nvSpPr>
          <p:cNvPr id="28" name="TextBox 71">
            <a:extLst>
              <a:ext uri="{FF2B5EF4-FFF2-40B4-BE49-F238E27FC236}">
                <a16:creationId xmlns:a16="http://schemas.microsoft.com/office/drawing/2014/main" xmlns="" id="{6CF096B9-535D-46A4-BD6F-1CECB4CAD551}"/>
              </a:ext>
            </a:extLst>
          </p:cNvPr>
          <p:cNvSpPr txBox="1"/>
          <p:nvPr/>
        </p:nvSpPr>
        <p:spPr>
          <a:xfrm>
            <a:off x="3599859" y="1167879"/>
            <a:ext cx="2056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201X</a:t>
            </a:r>
            <a:endParaRPr lang="zh-CN" altLang="en-US" sz="7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3F0991A3-936D-4B2C-813C-0EA0B80D3B10}"/>
              </a:ext>
            </a:extLst>
          </p:cNvPr>
          <p:cNvCxnSpPr>
            <a:cxnSpLocks/>
          </p:cNvCxnSpPr>
          <p:nvPr/>
        </p:nvCxnSpPr>
        <p:spPr>
          <a:xfrm>
            <a:off x="2982516" y="2994335"/>
            <a:ext cx="31789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9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모서리가 둥근 직사각형 17"/>
          <p:cNvSpPr>
            <a:spLocks noChangeArrowheads="1"/>
          </p:cNvSpPr>
          <p:nvPr/>
        </p:nvSpPr>
        <p:spPr bwMode="auto">
          <a:xfrm>
            <a:off x="1678782" y="1493044"/>
            <a:ext cx="2880122" cy="1290638"/>
          </a:xfrm>
          <a:prstGeom prst="roundRect">
            <a:avLst>
              <a:gd name="adj" fmla="val 7356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013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 </a:t>
            </a:r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3" name="모서리가 둥근 직사각형 18"/>
          <p:cNvSpPr>
            <a:spLocks noChangeArrowheads="1"/>
          </p:cNvSpPr>
          <p:nvPr/>
        </p:nvSpPr>
        <p:spPr bwMode="auto">
          <a:xfrm>
            <a:off x="4661298" y="1493044"/>
            <a:ext cx="2878931" cy="1290638"/>
          </a:xfrm>
          <a:prstGeom prst="roundRect">
            <a:avLst>
              <a:gd name="adj" fmla="val 5361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294" name="모서리가 둥근 직사각형 19"/>
          <p:cNvSpPr>
            <a:spLocks noChangeArrowheads="1"/>
          </p:cNvSpPr>
          <p:nvPr/>
        </p:nvSpPr>
        <p:spPr bwMode="auto">
          <a:xfrm>
            <a:off x="1678782" y="2887266"/>
            <a:ext cx="2880122" cy="1290638"/>
          </a:xfrm>
          <a:prstGeom prst="roundRect">
            <a:avLst>
              <a:gd name="adj" fmla="val 6690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5" name="모서리가 둥근 직사각형 20"/>
          <p:cNvSpPr>
            <a:spLocks noChangeArrowheads="1"/>
          </p:cNvSpPr>
          <p:nvPr/>
        </p:nvSpPr>
        <p:spPr bwMode="auto">
          <a:xfrm>
            <a:off x="4661298" y="2887266"/>
            <a:ext cx="2878931" cy="1290638"/>
          </a:xfrm>
          <a:prstGeom prst="roundRect">
            <a:avLst>
              <a:gd name="adj" fmla="val 10014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6" name="모서리가 둥근 직사각형 21"/>
          <p:cNvSpPr>
            <a:spLocks noChangeArrowheads="1"/>
          </p:cNvSpPr>
          <p:nvPr/>
        </p:nvSpPr>
        <p:spPr bwMode="auto">
          <a:xfrm>
            <a:off x="1726406" y="1352551"/>
            <a:ext cx="2767013" cy="143113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7" name="모서리가 둥근 직사각형 22"/>
          <p:cNvSpPr>
            <a:spLocks noChangeArrowheads="1"/>
          </p:cNvSpPr>
          <p:nvPr/>
        </p:nvSpPr>
        <p:spPr bwMode="auto">
          <a:xfrm>
            <a:off x="4802981" y="1352551"/>
            <a:ext cx="2767013" cy="143113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8" name="모서리가 둥근 직사각형 23"/>
          <p:cNvSpPr>
            <a:spLocks noChangeArrowheads="1"/>
          </p:cNvSpPr>
          <p:nvPr/>
        </p:nvSpPr>
        <p:spPr bwMode="auto">
          <a:xfrm>
            <a:off x="1726406" y="2919413"/>
            <a:ext cx="2767013" cy="143113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299" name="모서리가 둥근 직사각형 24"/>
          <p:cNvSpPr>
            <a:spLocks noChangeArrowheads="1"/>
          </p:cNvSpPr>
          <p:nvPr/>
        </p:nvSpPr>
        <p:spPr bwMode="auto">
          <a:xfrm>
            <a:off x="4802981" y="2919413"/>
            <a:ext cx="2767013" cy="1431131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Malgun Gothic" panose="020B0503020000020004" pitchFamily="34" charset="-127"/>
              <a:sym typeface="Calibri" panose="020F0502020204030204" pitchFamily="34" charset="0"/>
            </a:endParaRPr>
          </a:p>
        </p:txBody>
      </p:sp>
      <p:sp>
        <p:nvSpPr>
          <p:cNvPr id="12300" name="타원 25@|1FFC:0|FBC:0|LFC:16777215|LBC:16777215"/>
          <p:cNvSpPr>
            <a:spLocks noChangeArrowheads="1"/>
          </p:cNvSpPr>
          <p:nvPr/>
        </p:nvSpPr>
        <p:spPr bwMode="auto">
          <a:xfrm>
            <a:off x="3792141" y="1924051"/>
            <a:ext cx="1679972" cy="167997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ko-KR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301" name="원호 27@|1FFC:0|FBC:0|LFC:12566463|LBC:16777215"/>
          <p:cNvSpPr>
            <a:spLocks/>
          </p:cNvSpPr>
          <p:nvPr/>
        </p:nvSpPr>
        <p:spPr bwMode="auto">
          <a:xfrm>
            <a:off x="3961210" y="2082403"/>
            <a:ext cx="1354931" cy="1356122"/>
          </a:xfrm>
          <a:custGeom>
            <a:avLst/>
            <a:gdLst>
              <a:gd name="T0" fmla="*/ 902564 w 1807300"/>
              <a:gd name="T1" fmla="*/ 0 h 1807299"/>
              <a:gd name="T2" fmla="*/ 1765050 w 1807300"/>
              <a:gd name="T3" fmla="*/ 638280 h 1807299"/>
              <a:gd name="T4" fmla="*/ 1410871 w 1807300"/>
              <a:gd name="T5" fmla="*/ 1652731 h 1807299"/>
              <a:gd name="T6" fmla="*/ 339649 w 1807300"/>
              <a:gd name="T7" fmla="*/ 1612319 h 1807299"/>
              <a:gd name="T8" fmla="*/ 62502 w 1807300"/>
              <a:gd name="T9" fmla="*/ 574051 h 1807299"/>
              <a:gd name="T10" fmla="*/ 902564 w 1807300"/>
              <a:gd name="T11" fmla="*/ 904946 h 1807299"/>
              <a:gd name="T12" fmla="*/ 902564 w 1807300"/>
              <a:gd name="T13" fmla="*/ 0 h 1807299"/>
              <a:gd name="T14" fmla="*/ 902564 w 1807300"/>
              <a:gd name="T15" fmla="*/ 0 h 1807299"/>
              <a:gd name="T16" fmla="*/ 1765050 w 1807300"/>
              <a:gd name="T17" fmla="*/ 638280 h 1807299"/>
              <a:gd name="T18" fmla="*/ 1410871 w 1807300"/>
              <a:gd name="T19" fmla="*/ 1652731 h 1807299"/>
              <a:gd name="T20" fmla="*/ 339649 w 1807300"/>
              <a:gd name="T21" fmla="*/ 1612319 h 1807299"/>
              <a:gd name="T22" fmla="*/ 62502 w 1807300"/>
              <a:gd name="T23" fmla="*/ 574051 h 180729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07300" h="1807299" stroke="0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  <a:lnTo>
                  <a:pt x="903650" y="903650"/>
                </a:lnTo>
                <a:lnTo>
                  <a:pt x="903650" y="0"/>
                </a:lnTo>
                <a:close/>
              </a:path>
              <a:path w="1807300" h="1807299" fill="none">
                <a:moveTo>
                  <a:pt x="903650" y="0"/>
                </a:moveTo>
                <a:cubicBezTo>
                  <a:pt x="1300151" y="0"/>
                  <a:pt x="1650337" y="258472"/>
                  <a:pt x="1767176" y="637367"/>
                </a:cubicBezTo>
                <a:cubicBezTo>
                  <a:pt x="1884015" y="1016262"/>
                  <a:pt x="1740211" y="1427064"/>
                  <a:pt x="1412570" y="1650366"/>
                </a:cubicBezTo>
                <a:cubicBezTo>
                  <a:pt x="1084928" y="1873668"/>
                  <a:pt x="649992" y="1857303"/>
                  <a:pt x="340057" y="1610011"/>
                </a:cubicBezTo>
                <a:cubicBezTo>
                  <a:pt x="30122" y="1362719"/>
                  <a:pt x="-82404" y="942272"/>
                  <a:pt x="62577" y="573229"/>
                </a:cubicBezTo>
              </a:path>
            </a:pathLst>
          </a:custGeom>
          <a:noFill/>
          <a:ln w="63500" cap="flat" cmpd="sng">
            <a:solidFill>
              <a:srgbClr val="ADBACA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2302" name="Freeform 252"/>
          <p:cNvSpPr>
            <a:spLocks noEditPoints="1"/>
          </p:cNvSpPr>
          <p:nvPr/>
        </p:nvSpPr>
        <p:spPr bwMode="auto">
          <a:xfrm>
            <a:off x="4232673" y="2415778"/>
            <a:ext cx="777478" cy="736997"/>
          </a:xfrm>
          <a:custGeom>
            <a:avLst/>
            <a:gdLst>
              <a:gd name="T0" fmla="*/ 2147483647 w 301"/>
              <a:gd name="T1" fmla="*/ 2147483647 h 285"/>
              <a:gd name="T2" fmla="*/ 2147483647 w 301"/>
              <a:gd name="T3" fmla="*/ 2147483647 h 285"/>
              <a:gd name="T4" fmla="*/ 2147483647 w 301"/>
              <a:gd name="T5" fmla="*/ 2147483647 h 285"/>
              <a:gd name="T6" fmla="*/ 2147483647 w 301"/>
              <a:gd name="T7" fmla="*/ 2147483647 h 285"/>
              <a:gd name="T8" fmla="*/ 2147483647 w 301"/>
              <a:gd name="T9" fmla="*/ 2147483647 h 285"/>
              <a:gd name="T10" fmla="*/ 2147483647 w 301"/>
              <a:gd name="T11" fmla="*/ 2147483647 h 285"/>
              <a:gd name="T12" fmla="*/ 2147483647 w 301"/>
              <a:gd name="T13" fmla="*/ 2147483647 h 285"/>
              <a:gd name="T14" fmla="*/ 2147483647 w 301"/>
              <a:gd name="T15" fmla="*/ 2147483647 h 285"/>
              <a:gd name="T16" fmla="*/ 2147483647 w 301"/>
              <a:gd name="T17" fmla="*/ 2147483647 h 285"/>
              <a:gd name="T18" fmla="*/ 2147483647 w 301"/>
              <a:gd name="T19" fmla="*/ 2147483647 h 285"/>
              <a:gd name="T20" fmla="*/ 2147483647 w 301"/>
              <a:gd name="T21" fmla="*/ 2147483647 h 285"/>
              <a:gd name="T22" fmla="*/ 2147483647 w 301"/>
              <a:gd name="T23" fmla="*/ 2147483647 h 285"/>
              <a:gd name="T24" fmla="*/ 2147483647 w 301"/>
              <a:gd name="T25" fmla="*/ 2147483647 h 285"/>
              <a:gd name="T26" fmla="*/ 2147483647 w 301"/>
              <a:gd name="T27" fmla="*/ 2147483647 h 285"/>
              <a:gd name="T28" fmla="*/ 2147483647 w 301"/>
              <a:gd name="T29" fmla="*/ 2147483647 h 285"/>
              <a:gd name="T30" fmla="*/ 2147483647 w 301"/>
              <a:gd name="T31" fmla="*/ 2147483647 h 285"/>
              <a:gd name="T32" fmla="*/ 2147483647 w 301"/>
              <a:gd name="T33" fmla="*/ 2147483647 h 285"/>
              <a:gd name="T34" fmla="*/ 2147483647 w 301"/>
              <a:gd name="T35" fmla="*/ 2147483647 h 285"/>
              <a:gd name="T36" fmla="*/ 2147483647 w 301"/>
              <a:gd name="T37" fmla="*/ 2147483647 h 285"/>
              <a:gd name="T38" fmla="*/ 2147483647 w 301"/>
              <a:gd name="T39" fmla="*/ 2147483647 h 285"/>
              <a:gd name="T40" fmla="*/ 2147483647 w 301"/>
              <a:gd name="T41" fmla="*/ 2147483647 h 285"/>
              <a:gd name="T42" fmla="*/ 2147483647 w 301"/>
              <a:gd name="T43" fmla="*/ 2147483647 h 285"/>
              <a:gd name="T44" fmla="*/ 2147483647 w 301"/>
              <a:gd name="T45" fmla="*/ 2147483647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399" name="TextBox 13"/>
          <p:cNvSpPr txBox="1">
            <a:spLocks noChangeArrowheads="1"/>
          </p:cNvSpPr>
          <p:nvPr/>
        </p:nvSpPr>
        <p:spPr bwMode="auto">
          <a:xfrm>
            <a:off x="1972866" y="1864519"/>
            <a:ext cx="146565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976438" y="2100263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1972866" y="3295650"/>
            <a:ext cx="146565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1976438" y="3532585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5485210" y="1864519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5487591" y="2100263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5485210" y="3253978"/>
            <a:ext cx="146446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5487591" y="3489723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74925856-1C9B-4234-BA6D-C50A80E9E19B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8ABE57DD-4F8E-4184-90AD-29E5EA56F34E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Freeform 77"/>
          <p:cNvSpPr>
            <a:spLocks/>
          </p:cNvSpPr>
          <p:nvPr/>
        </p:nvSpPr>
        <p:spPr bwMode="auto">
          <a:xfrm rot="-5400000">
            <a:off x="4079081" y="3595688"/>
            <a:ext cx="991791" cy="991791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41" name="Text Placeholder 3"/>
          <p:cNvSpPr txBox="1">
            <a:spLocks noChangeArrowheads="1"/>
          </p:cNvSpPr>
          <p:nvPr/>
        </p:nvSpPr>
        <p:spPr bwMode="auto">
          <a:xfrm>
            <a:off x="4464645" y="4058164"/>
            <a:ext cx="20518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575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01</a:t>
            </a:r>
          </a:p>
        </p:txBody>
      </p:sp>
      <p:sp>
        <p:nvSpPr>
          <p:cNvPr id="14342" name="Freeform 76"/>
          <p:cNvSpPr>
            <a:spLocks/>
          </p:cNvSpPr>
          <p:nvPr/>
        </p:nvSpPr>
        <p:spPr bwMode="auto">
          <a:xfrm rot="-5400000">
            <a:off x="4340424" y="2865239"/>
            <a:ext cx="992981" cy="991791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43" name="Text Placeholder 3"/>
          <p:cNvSpPr txBox="1">
            <a:spLocks noChangeArrowheads="1"/>
          </p:cNvSpPr>
          <p:nvPr/>
        </p:nvSpPr>
        <p:spPr bwMode="auto">
          <a:xfrm>
            <a:off x="4734322" y="3310451"/>
            <a:ext cx="20518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575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02</a:t>
            </a:r>
          </a:p>
        </p:txBody>
      </p:sp>
      <p:sp>
        <p:nvSpPr>
          <p:cNvPr id="14344" name="Freeform 77"/>
          <p:cNvSpPr>
            <a:spLocks/>
          </p:cNvSpPr>
          <p:nvPr/>
        </p:nvSpPr>
        <p:spPr bwMode="auto">
          <a:xfrm rot="-5400000">
            <a:off x="4079082" y="2132410"/>
            <a:ext cx="991790" cy="991791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2147483647 h 819"/>
              <a:gd name="T28" fmla="*/ 2147483647 w 819"/>
              <a:gd name="T29" fmla="*/ 2147483647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2147483647 h 819"/>
              <a:gd name="T40" fmla="*/ 0 w 819"/>
              <a:gd name="T41" fmla="*/ 2147483647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45" name="Text Placeholder 3"/>
          <p:cNvSpPr txBox="1">
            <a:spLocks noChangeArrowheads="1"/>
          </p:cNvSpPr>
          <p:nvPr/>
        </p:nvSpPr>
        <p:spPr bwMode="auto">
          <a:xfrm>
            <a:off x="4443809" y="2616317"/>
            <a:ext cx="20518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575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03</a:t>
            </a:r>
          </a:p>
        </p:txBody>
      </p:sp>
      <p:sp>
        <p:nvSpPr>
          <p:cNvPr id="14346" name="Freeform 76"/>
          <p:cNvSpPr>
            <a:spLocks/>
          </p:cNvSpPr>
          <p:nvPr/>
        </p:nvSpPr>
        <p:spPr bwMode="auto">
          <a:xfrm rot="-5400000">
            <a:off x="4341019" y="1402556"/>
            <a:ext cx="991791" cy="991791"/>
          </a:xfrm>
          <a:custGeom>
            <a:avLst/>
            <a:gdLst>
              <a:gd name="T0" fmla="*/ 2147483647 w 819"/>
              <a:gd name="T1" fmla="*/ 2147483647 h 819"/>
              <a:gd name="T2" fmla="*/ 2147483647 w 819"/>
              <a:gd name="T3" fmla="*/ 2147483647 h 819"/>
              <a:gd name="T4" fmla="*/ 2147483647 w 819"/>
              <a:gd name="T5" fmla="*/ 2147483647 h 819"/>
              <a:gd name="T6" fmla="*/ 2147483647 w 819"/>
              <a:gd name="T7" fmla="*/ 2147483647 h 819"/>
              <a:gd name="T8" fmla="*/ 2147483647 w 819"/>
              <a:gd name="T9" fmla="*/ 2147483647 h 819"/>
              <a:gd name="T10" fmla="*/ 2147483647 w 819"/>
              <a:gd name="T11" fmla="*/ 2147483647 h 819"/>
              <a:gd name="T12" fmla="*/ 2147483647 w 819"/>
              <a:gd name="T13" fmla="*/ 2147483647 h 819"/>
              <a:gd name="T14" fmla="*/ 2147483647 w 819"/>
              <a:gd name="T15" fmla="*/ 2147483647 h 819"/>
              <a:gd name="T16" fmla="*/ 2147483647 w 819"/>
              <a:gd name="T17" fmla="*/ 2147483647 h 819"/>
              <a:gd name="T18" fmla="*/ 2147483647 w 819"/>
              <a:gd name="T19" fmla="*/ 2147483647 h 819"/>
              <a:gd name="T20" fmla="*/ 2147483647 w 819"/>
              <a:gd name="T21" fmla="*/ 2147483647 h 819"/>
              <a:gd name="T22" fmla="*/ 2147483647 w 819"/>
              <a:gd name="T23" fmla="*/ 2147483647 h 819"/>
              <a:gd name="T24" fmla="*/ 2147483647 w 819"/>
              <a:gd name="T25" fmla="*/ 2147483647 h 819"/>
              <a:gd name="T26" fmla="*/ 2147483647 w 819"/>
              <a:gd name="T27" fmla="*/ 0 h 819"/>
              <a:gd name="T28" fmla="*/ 2147483647 w 819"/>
              <a:gd name="T29" fmla="*/ 0 h 819"/>
              <a:gd name="T30" fmla="*/ 2147483647 w 819"/>
              <a:gd name="T31" fmla="*/ 2147483647 h 819"/>
              <a:gd name="T32" fmla="*/ 2147483647 w 819"/>
              <a:gd name="T33" fmla="*/ 2147483647 h 819"/>
              <a:gd name="T34" fmla="*/ 2147483647 w 819"/>
              <a:gd name="T35" fmla="*/ 2147483647 h 819"/>
              <a:gd name="T36" fmla="*/ 2147483647 w 819"/>
              <a:gd name="T37" fmla="*/ 2147483647 h 819"/>
              <a:gd name="T38" fmla="*/ 2147483647 w 819"/>
              <a:gd name="T39" fmla="*/ 0 h 819"/>
              <a:gd name="T40" fmla="*/ 0 w 819"/>
              <a:gd name="T41" fmla="*/ 0 h 819"/>
              <a:gd name="T42" fmla="*/ 0 w 819"/>
              <a:gd name="T43" fmla="*/ 2147483647 h 819"/>
              <a:gd name="T44" fmla="*/ 2147483647 w 819"/>
              <a:gd name="T45" fmla="*/ 2147483647 h 819"/>
              <a:gd name="T46" fmla="*/ 2147483647 w 819"/>
              <a:gd name="T47" fmla="*/ 2147483647 h 819"/>
              <a:gd name="T48" fmla="*/ 2147483647 w 819"/>
              <a:gd name="T49" fmla="*/ 2147483647 h 819"/>
              <a:gd name="T50" fmla="*/ 2147483647 w 819"/>
              <a:gd name="T51" fmla="*/ 2147483647 h 819"/>
              <a:gd name="T52" fmla="*/ 0 w 819"/>
              <a:gd name="T53" fmla="*/ 2147483647 h 819"/>
              <a:gd name="T54" fmla="*/ 0 w 819"/>
              <a:gd name="T55" fmla="*/ 2147483647 h 819"/>
              <a:gd name="T56" fmla="*/ 2147483647 w 819"/>
              <a:gd name="T57" fmla="*/ 2147483647 h 819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47" name="Text Placeholder 3"/>
          <p:cNvSpPr txBox="1">
            <a:spLocks noChangeArrowheads="1"/>
          </p:cNvSpPr>
          <p:nvPr/>
        </p:nvSpPr>
        <p:spPr bwMode="auto">
          <a:xfrm>
            <a:off x="4713486" y="1819789"/>
            <a:ext cx="205184" cy="24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575" b="1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04</a:t>
            </a:r>
          </a:p>
        </p:txBody>
      </p:sp>
      <p:sp>
        <p:nvSpPr>
          <p:cNvPr id="14352" name="TextBox 13"/>
          <p:cNvSpPr txBox="1">
            <a:spLocks noChangeArrowheads="1"/>
          </p:cNvSpPr>
          <p:nvPr/>
        </p:nvSpPr>
        <p:spPr bwMode="auto">
          <a:xfrm>
            <a:off x="2193131" y="2512219"/>
            <a:ext cx="17537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3" name="TextBox 13"/>
          <p:cNvSpPr txBox="1">
            <a:spLocks noChangeArrowheads="1"/>
          </p:cNvSpPr>
          <p:nvPr/>
        </p:nvSpPr>
        <p:spPr bwMode="auto">
          <a:xfrm>
            <a:off x="2196704" y="2726532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4" name="TextBox 13"/>
          <p:cNvSpPr txBox="1">
            <a:spLocks noChangeArrowheads="1"/>
          </p:cNvSpPr>
          <p:nvPr/>
        </p:nvSpPr>
        <p:spPr bwMode="auto">
          <a:xfrm>
            <a:off x="2193131" y="3962400"/>
            <a:ext cx="17537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5" name="TextBox 13"/>
          <p:cNvSpPr txBox="1">
            <a:spLocks noChangeArrowheads="1"/>
          </p:cNvSpPr>
          <p:nvPr/>
        </p:nvSpPr>
        <p:spPr bwMode="auto">
          <a:xfrm>
            <a:off x="2196704" y="4177904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6" name="TextBox 13"/>
          <p:cNvSpPr txBox="1">
            <a:spLocks noChangeArrowheads="1"/>
          </p:cNvSpPr>
          <p:nvPr/>
        </p:nvSpPr>
        <p:spPr bwMode="auto">
          <a:xfrm>
            <a:off x="5435204" y="1753791"/>
            <a:ext cx="175379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7" name="TextBox 13"/>
          <p:cNvSpPr txBox="1">
            <a:spLocks noChangeArrowheads="1"/>
          </p:cNvSpPr>
          <p:nvPr/>
        </p:nvSpPr>
        <p:spPr bwMode="auto">
          <a:xfrm>
            <a:off x="5438775" y="1969294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8" name="TextBox 13"/>
          <p:cNvSpPr txBox="1">
            <a:spLocks noChangeArrowheads="1"/>
          </p:cNvSpPr>
          <p:nvPr/>
        </p:nvSpPr>
        <p:spPr bwMode="auto">
          <a:xfrm>
            <a:off x="5435204" y="3365897"/>
            <a:ext cx="175379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359" name="TextBox 13"/>
          <p:cNvSpPr txBox="1">
            <a:spLocks noChangeArrowheads="1"/>
          </p:cNvSpPr>
          <p:nvPr/>
        </p:nvSpPr>
        <p:spPr bwMode="auto">
          <a:xfrm>
            <a:off x="5438775" y="3580210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4C9DBB10-61B6-4ACE-BC2A-23949310E090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E9473C9-B8B1-43EE-8D6B-25E695EF4BA2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b="1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Freeform 16"/>
          <p:cNvSpPr>
            <a:spLocks/>
          </p:cNvSpPr>
          <p:nvPr/>
        </p:nvSpPr>
        <p:spPr bwMode="auto">
          <a:xfrm>
            <a:off x="4077891" y="2930129"/>
            <a:ext cx="1000125" cy="1310878"/>
          </a:xfrm>
          <a:custGeom>
            <a:avLst/>
            <a:gdLst>
              <a:gd name="T0" fmla="*/ 2147483647 w 111"/>
              <a:gd name="T1" fmla="*/ 2147483647 h 145"/>
              <a:gd name="T2" fmla="*/ 2147483647 w 111"/>
              <a:gd name="T3" fmla="*/ 2147483647 h 145"/>
              <a:gd name="T4" fmla="*/ 2147483647 w 111"/>
              <a:gd name="T5" fmla="*/ 2147483647 h 145"/>
              <a:gd name="T6" fmla="*/ 2147483647 w 111"/>
              <a:gd name="T7" fmla="*/ 2147483647 h 145"/>
              <a:gd name="T8" fmla="*/ 2147483647 w 111"/>
              <a:gd name="T9" fmla="*/ 2147483647 h 14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" h="145">
                <a:moveTo>
                  <a:pt x="26" y="3"/>
                </a:moveTo>
                <a:cubicBezTo>
                  <a:pt x="14" y="0"/>
                  <a:pt x="0" y="30"/>
                  <a:pt x="12" y="68"/>
                </a:cubicBezTo>
                <a:cubicBezTo>
                  <a:pt x="26" y="112"/>
                  <a:pt x="50" y="142"/>
                  <a:pt x="81" y="143"/>
                </a:cubicBezTo>
                <a:cubicBezTo>
                  <a:pt x="110" y="145"/>
                  <a:pt x="111" y="119"/>
                  <a:pt x="93" y="78"/>
                </a:cubicBezTo>
                <a:cubicBezTo>
                  <a:pt x="76" y="43"/>
                  <a:pt x="38" y="5"/>
                  <a:pt x="26" y="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65" name="Freeform 14"/>
          <p:cNvSpPr>
            <a:spLocks/>
          </p:cNvSpPr>
          <p:nvPr/>
        </p:nvSpPr>
        <p:spPr bwMode="auto">
          <a:xfrm>
            <a:off x="4520803" y="2846785"/>
            <a:ext cx="1100138" cy="867965"/>
          </a:xfrm>
          <a:custGeom>
            <a:avLst/>
            <a:gdLst>
              <a:gd name="T0" fmla="*/ 2147483647 w 122"/>
              <a:gd name="T1" fmla="*/ 2147483647 h 96"/>
              <a:gd name="T2" fmla="*/ 2147483647 w 122"/>
              <a:gd name="T3" fmla="*/ 2147483647 h 96"/>
              <a:gd name="T4" fmla="*/ 2147483647 w 122"/>
              <a:gd name="T5" fmla="*/ 2147483647 h 96"/>
              <a:gd name="T6" fmla="*/ 2147483647 w 122"/>
              <a:gd name="T7" fmla="*/ 2147483647 h 96"/>
              <a:gd name="T8" fmla="*/ 2147483647 w 122"/>
              <a:gd name="T9" fmla="*/ 2147483647 h 96"/>
              <a:gd name="T10" fmla="*/ 2147483647 w 122"/>
              <a:gd name="T11" fmla="*/ 2147483647 h 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2" h="96">
                <a:moveTo>
                  <a:pt x="2" y="5"/>
                </a:moveTo>
                <a:cubicBezTo>
                  <a:pt x="0" y="13"/>
                  <a:pt x="34" y="53"/>
                  <a:pt x="69" y="74"/>
                </a:cubicBezTo>
                <a:cubicBezTo>
                  <a:pt x="103" y="94"/>
                  <a:pt x="122" y="96"/>
                  <a:pt x="119" y="75"/>
                </a:cubicBezTo>
                <a:cubicBezTo>
                  <a:pt x="116" y="55"/>
                  <a:pt x="97" y="37"/>
                  <a:pt x="67" y="19"/>
                </a:cubicBezTo>
                <a:cubicBezTo>
                  <a:pt x="52" y="10"/>
                  <a:pt x="36" y="4"/>
                  <a:pt x="24" y="2"/>
                </a:cubicBezTo>
                <a:cubicBezTo>
                  <a:pt x="11" y="0"/>
                  <a:pt x="2" y="1"/>
                  <a:pt x="2" y="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66" name="Freeform 22"/>
          <p:cNvSpPr>
            <a:spLocks/>
          </p:cNvSpPr>
          <p:nvPr/>
        </p:nvSpPr>
        <p:spPr bwMode="auto">
          <a:xfrm>
            <a:off x="3656410" y="1756173"/>
            <a:ext cx="729853" cy="787003"/>
          </a:xfrm>
          <a:custGeom>
            <a:avLst/>
            <a:gdLst>
              <a:gd name="T0" fmla="*/ 2147483647 w 81"/>
              <a:gd name="T1" fmla="*/ 2147483647 h 87"/>
              <a:gd name="T2" fmla="*/ 2147483647 w 81"/>
              <a:gd name="T3" fmla="*/ 2147483647 h 87"/>
              <a:gd name="T4" fmla="*/ 2147483647 w 81"/>
              <a:gd name="T5" fmla="*/ 2147483647 h 87"/>
              <a:gd name="T6" fmla="*/ 2147483647 w 81"/>
              <a:gd name="T7" fmla="*/ 2147483647 h 87"/>
              <a:gd name="T8" fmla="*/ 2147483647 w 81"/>
              <a:gd name="T9" fmla="*/ 2147483647 h 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7">
                <a:moveTo>
                  <a:pt x="62" y="84"/>
                </a:moveTo>
                <a:cubicBezTo>
                  <a:pt x="73" y="87"/>
                  <a:pt x="81" y="66"/>
                  <a:pt x="71" y="45"/>
                </a:cubicBezTo>
                <a:cubicBezTo>
                  <a:pt x="60" y="24"/>
                  <a:pt x="47" y="12"/>
                  <a:pt x="27" y="6"/>
                </a:cubicBezTo>
                <a:cubicBezTo>
                  <a:pt x="6" y="0"/>
                  <a:pt x="0" y="8"/>
                  <a:pt x="8" y="29"/>
                </a:cubicBezTo>
                <a:cubicBezTo>
                  <a:pt x="16" y="50"/>
                  <a:pt x="50" y="82"/>
                  <a:pt x="62" y="8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67" name="Freeform 20"/>
          <p:cNvSpPr>
            <a:spLocks/>
          </p:cNvSpPr>
          <p:nvPr/>
        </p:nvSpPr>
        <p:spPr bwMode="auto">
          <a:xfrm>
            <a:off x="2765822" y="1864519"/>
            <a:ext cx="1246584" cy="787004"/>
          </a:xfrm>
          <a:custGeom>
            <a:avLst/>
            <a:gdLst>
              <a:gd name="T0" fmla="*/ 2147483647 w 138"/>
              <a:gd name="T1" fmla="*/ 2147483647 h 87"/>
              <a:gd name="T2" fmla="*/ 2147483647 w 138"/>
              <a:gd name="T3" fmla="*/ 2147483647 h 87"/>
              <a:gd name="T4" fmla="*/ 2147483647 w 138"/>
              <a:gd name="T5" fmla="*/ 2147483647 h 87"/>
              <a:gd name="T6" fmla="*/ 2147483647 w 138"/>
              <a:gd name="T7" fmla="*/ 2147483647 h 87"/>
              <a:gd name="T8" fmla="*/ 2147483647 w 138"/>
              <a:gd name="T9" fmla="*/ 2147483647 h 87"/>
              <a:gd name="T10" fmla="*/ 2147483647 w 138"/>
              <a:gd name="T11" fmla="*/ 2147483647 h 8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8" h="87">
                <a:moveTo>
                  <a:pt x="135" y="83"/>
                </a:moveTo>
                <a:cubicBezTo>
                  <a:pt x="138" y="76"/>
                  <a:pt x="111" y="43"/>
                  <a:pt x="79" y="25"/>
                </a:cubicBezTo>
                <a:cubicBezTo>
                  <a:pt x="48" y="6"/>
                  <a:pt x="25" y="0"/>
                  <a:pt x="13" y="12"/>
                </a:cubicBezTo>
                <a:cubicBezTo>
                  <a:pt x="0" y="25"/>
                  <a:pt x="16" y="43"/>
                  <a:pt x="52" y="64"/>
                </a:cubicBezTo>
                <a:cubicBezTo>
                  <a:pt x="71" y="75"/>
                  <a:pt x="91" y="81"/>
                  <a:pt x="107" y="84"/>
                </a:cubicBezTo>
                <a:cubicBezTo>
                  <a:pt x="123" y="87"/>
                  <a:pt x="134" y="87"/>
                  <a:pt x="135" y="8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68" name="Freeform 12"/>
          <p:cNvSpPr>
            <a:spLocks/>
          </p:cNvSpPr>
          <p:nvPr/>
        </p:nvSpPr>
        <p:spPr bwMode="auto">
          <a:xfrm>
            <a:off x="4329113" y="2227660"/>
            <a:ext cx="741760" cy="560784"/>
          </a:xfrm>
          <a:custGeom>
            <a:avLst/>
            <a:gdLst>
              <a:gd name="T0" fmla="*/ 2147483647 w 82"/>
              <a:gd name="T1" fmla="*/ 2147483647 h 62"/>
              <a:gd name="T2" fmla="*/ 2147483647 w 82"/>
              <a:gd name="T3" fmla="*/ 2147483647 h 62"/>
              <a:gd name="T4" fmla="*/ 2147483647 w 82"/>
              <a:gd name="T5" fmla="*/ 2147483647 h 62"/>
              <a:gd name="T6" fmla="*/ 2147483647 w 82"/>
              <a:gd name="T7" fmla="*/ 2147483647 h 62"/>
              <a:gd name="T8" fmla="*/ 2147483647 w 82"/>
              <a:gd name="T9" fmla="*/ 2147483647 h 62"/>
              <a:gd name="T10" fmla="*/ 2147483647 w 82"/>
              <a:gd name="T11" fmla="*/ 2147483647 h 6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2" h="62">
                <a:moveTo>
                  <a:pt x="7" y="44"/>
                </a:moveTo>
                <a:cubicBezTo>
                  <a:pt x="14" y="51"/>
                  <a:pt x="24" y="54"/>
                  <a:pt x="36" y="57"/>
                </a:cubicBezTo>
                <a:cubicBezTo>
                  <a:pt x="49" y="59"/>
                  <a:pt x="58" y="62"/>
                  <a:pt x="69" y="56"/>
                </a:cubicBezTo>
                <a:cubicBezTo>
                  <a:pt x="80" y="50"/>
                  <a:pt x="82" y="37"/>
                  <a:pt x="64" y="20"/>
                </a:cubicBezTo>
                <a:cubicBezTo>
                  <a:pt x="47" y="4"/>
                  <a:pt x="32" y="0"/>
                  <a:pt x="16" y="5"/>
                </a:cubicBezTo>
                <a:cubicBezTo>
                  <a:pt x="0" y="10"/>
                  <a:pt x="0" y="37"/>
                  <a:pt x="7" y="44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69" name="Freeform 18"/>
          <p:cNvSpPr>
            <a:spLocks/>
          </p:cNvSpPr>
          <p:nvPr/>
        </p:nvSpPr>
        <p:spPr bwMode="auto">
          <a:xfrm>
            <a:off x="2867026" y="2687241"/>
            <a:ext cx="1279922" cy="875109"/>
          </a:xfrm>
          <a:custGeom>
            <a:avLst/>
            <a:gdLst>
              <a:gd name="T0" fmla="*/ 2147483647 w 142"/>
              <a:gd name="T1" fmla="*/ 2147483647 h 97"/>
              <a:gd name="T2" fmla="*/ 2147483647 w 142"/>
              <a:gd name="T3" fmla="*/ 2147483647 h 97"/>
              <a:gd name="T4" fmla="*/ 2147483647 w 142"/>
              <a:gd name="T5" fmla="*/ 2147483647 h 97"/>
              <a:gd name="T6" fmla="*/ 2147483647 w 142"/>
              <a:gd name="T7" fmla="*/ 2147483647 h 97"/>
              <a:gd name="T8" fmla="*/ 2147483647 w 142"/>
              <a:gd name="T9" fmla="*/ 2147483647 h 97"/>
              <a:gd name="T10" fmla="*/ 2147483647 w 142"/>
              <a:gd name="T11" fmla="*/ 2147483647 h 9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42" h="97">
                <a:moveTo>
                  <a:pt x="132" y="19"/>
                </a:moveTo>
                <a:cubicBezTo>
                  <a:pt x="127" y="14"/>
                  <a:pt x="114" y="8"/>
                  <a:pt x="98" y="5"/>
                </a:cubicBezTo>
                <a:cubicBezTo>
                  <a:pt x="82" y="1"/>
                  <a:pt x="62" y="0"/>
                  <a:pt x="47" y="5"/>
                </a:cubicBezTo>
                <a:cubicBezTo>
                  <a:pt x="13" y="15"/>
                  <a:pt x="0" y="34"/>
                  <a:pt x="22" y="63"/>
                </a:cubicBezTo>
                <a:cubicBezTo>
                  <a:pt x="46" y="94"/>
                  <a:pt x="78" y="97"/>
                  <a:pt x="110" y="80"/>
                </a:cubicBezTo>
                <a:cubicBezTo>
                  <a:pt x="138" y="66"/>
                  <a:pt x="142" y="30"/>
                  <a:pt x="132" y="1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5370" name="直接箭头连接符 46"/>
          <p:cNvCxnSpPr>
            <a:cxnSpLocks noChangeShapeType="1"/>
          </p:cNvCxnSpPr>
          <p:nvPr/>
        </p:nvCxnSpPr>
        <p:spPr bwMode="auto">
          <a:xfrm flipV="1">
            <a:off x="4858942" y="2150269"/>
            <a:ext cx="1126331" cy="359569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直接箭头连接符 50"/>
          <p:cNvCxnSpPr>
            <a:cxnSpLocks noChangeShapeType="1"/>
          </p:cNvCxnSpPr>
          <p:nvPr/>
        </p:nvCxnSpPr>
        <p:spPr bwMode="auto">
          <a:xfrm flipV="1">
            <a:off x="4025503" y="1488281"/>
            <a:ext cx="1052513" cy="386954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直接箭头连接符 52"/>
          <p:cNvCxnSpPr>
            <a:cxnSpLocks noChangeShapeType="1"/>
          </p:cNvCxnSpPr>
          <p:nvPr/>
        </p:nvCxnSpPr>
        <p:spPr bwMode="auto">
          <a:xfrm flipH="1" flipV="1">
            <a:off x="2328863" y="1784747"/>
            <a:ext cx="972741" cy="333375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直接箭头连接符 54"/>
          <p:cNvCxnSpPr>
            <a:cxnSpLocks noChangeShapeType="1"/>
          </p:cNvCxnSpPr>
          <p:nvPr/>
        </p:nvCxnSpPr>
        <p:spPr bwMode="auto">
          <a:xfrm flipH="1">
            <a:off x="2328862" y="3040856"/>
            <a:ext cx="1177529" cy="582216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直接箭头连接符 56"/>
          <p:cNvCxnSpPr>
            <a:cxnSpLocks noChangeShapeType="1"/>
          </p:cNvCxnSpPr>
          <p:nvPr/>
        </p:nvCxnSpPr>
        <p:spPr bwMode="auto">
          <a:xfrm>
            <a:off x="4844654" y="4049316"/>
            <a:ext cx="100965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5" name="TextBox 13"/>
          <p:cNvSpPr txBox="1">
            <a:spLocks noChangeArrowheads="1"/>
          </p:cNvSpPr>
          <p:nvPr/>
        </p:nvSpPr>
        <p:spPr bwMode="auto">
          <a:xfrm>
            <a:off x="1048941" y="1332310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76" name="TextBox 13"/>
          <p:cNvSpPr txBox="1">
            <a:spLocks noChangeArrowheads="1"/>
          </p:cNvSpPr>
          <p:nvPr/>
        </p:nvSpPr>
        <p:spPr bwMode="auto">
          <a:xfrm>
            <a:off x="1054894" y="1553767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77" name="TextBox 13"/>
          <p:cNvSpPr txBox="1">
            <a:spLocks noChangeArrowheads="1"/>
          </p:cNvSpPr>
          <p:nvPr/>
        </p:nvSpPr>
        <p:spPr bwMode="auto">
          <a:xfrm>
            <a:off x="1048941" y="3530203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78" name="TextBox 13"/>
          <p:cNvSpPr txBox="1">
            <a:spLocks noChangeArrowheads="1"/>
          </p:cNvSpPr>
          <p:nvPr/>
        </p:nvSpPr>
        <p:spPr bwMode="auto">
          <a:xfrm>
            <a:off x="1054894" y="3750469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79" name="TextBox 13"/>
          <p:cNvSpPr txBox="1">
            <a:spLocks noChangeArrowheads="1"/>
          </p:cNvSpPr>
          <p:nvPr/>
        </p:nvSpPr>
        <p:spPr bwMode="auto">
          <a:xfrm>
            <a:off x="5126832" y="1222772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0" name="TextBox 13"/>
          <p:cNvSpPr txBox="1">
            <a:spLocks noChangeArrowheads="1"/>
          </p:cNvSpPr>
          <p:nvPr/>
        </p:nvSpPr>
        <p:spPr bwMode="auto">
          <a:xfrm>
            <a:off x="5132785" y="1443038"/>
            <a:ext cx="175140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1" name="TextBox 13"/>
          <p:cNvSpPr txBox="1">
            <a:spLocks noChangeArrowheads="1"/>
          </p:cNvSpPr>
          <p:nvPr/>
        </p:nvSpPr>
        <p:spPr bwMode="auto">
          <a:xfrm>
            <a:off x="6086475" y="1965722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2" name="TextBox 13"/>
          <p:cNvSpPr txBox="1">
            <a:spLocks noChangeArrowheads="1"/>
          </p:cNvSpPr>
          <p:nvPr/>
        </p:nvSpPr>
        <p:spPr bwMode="auto">
          <a:xfrm>
            <a:off x="6092429" y="2185988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3" name="TextBox 13"/>
          <p:cNvSpPr txBox="1">
            <a:spLocks noChangeArrowheads="1"/>
          </p:cNvSpPr>
          <p:nvPr/>
        </p:nvSpPr>
        <p:spPr bwMode="auto">
          <a:xfrm>
            <a:off x="6086475" y="3957637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4" name="TextBox 13"/>
          <p:cNvSpPr txBox="1">
            <a:spLocks noChangeArrowheads="1"/>
          </p:cNvSpPr>
          <p:nvPr/>
        </p:nvSpPr>
        <p:spPr bwMode="auto">
          <a:xfrm>
            <a:off x="6092429" y="4177904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5" name="TextBox 13"/>
          <p:cNvSpPr txBox="1">
            <a:spLocks noChangeArrowheads="1"/>
          </p:cNvSpPr>
          <p:nvPr/>
        </p:nvSpPr>
        <p:spPr bwMode="auto">
          <a:xfrm>
            <a:off x="6566298" y="3040856"/>
            <a:ext cx="95964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5386" name="TextBox 13"/>
          <p:cNvSpPr txBox="1">
            <a:spLocks noChangeArrowheads="1"/>
          </p:cNvSpPr>
          <p:nvPr/>
        </p:nvSpPr>
        <p:spPr bwMode="auto">
          <a:xfrm>
            <a:off x="6572250" y="3261123"/>
            <a:ext cx="1750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5387" name="直接箭头连接符 56"/>
          <p:cNvCxnSpPr>
            <a:cxnSpLocks noChangeShapeType="1"/>
          </p:cNvCxnSpPr>
          <p:nvPr/>
        </p:nvCxnSpPr>
        <p:spPr bwMode="auto">
          <a:xfrm>
            <a:off x="5372100" y="3277791"/>
            <a:ext cx="1009650" cy="0"/>
          </a:xfrm>
          <a:prstGeom prst="straightConnector1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CE81EBE9-B824-41DE-AF64-1391791FF1D6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100552B-1FB6-4450-950B-E4D3796246B0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1" b="6617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26" name="任意形状 25"/>
          <p:cNvSpPr/>
          <p:nvPr/>
        </p:nvSpPr>
        <p:spPr>
          <a:xfrm>
            <a:off x="1687251" y="1"/>
            <a:ext cx="5769499" cy="5143499"/>
          </a:xfrm>
          <a:custGeom>
            <a:avLst/>
            <a:gdLst>
              <a:gd name="connsiteX0" fmla="*/ 3012839 w 7692665"/>
              <a:gd name="connsiteY0" fmla="*/ 0 h 6857999"/>
              <a:gd name="connsiteX1" fmla="*/ 4679826 w 7692665"/>
              <a:gd name="connsiteY1" fmla="*/ 0 h 6857999"/>
              <a:gd name="connsiteX2" fmla="*/ 7398396 w 7692665"/>
              <a:gd name="connsiteY2" fmla="*/ 2718570 h 6857999"/>
              <a:gd name="connsiteX3" fmla="*/ 7398396 w 7692665"/>
              <a:gd name="connsiteY3" fmla="*/ 4139429 h 6857999"/>
              <a:gd name="connsiteX4" fmla="*/ 4679826 w 7692665"/>
              <a:gd name="connsiteY4" fmla="*/ 6857999 h 6857999"/>
              <a:gd name="connsiteX5" fmla="*/ 3012839 w 7692665"/>
              <a:gd name="connsiteY5" fmla="*/ 6857999 h 6857999"/>
              <a:gd name="connsiteX6" fmla="*/ 294269 w 7692665"/>
              <a:gd name="connsiteY6" fmla="*/ 4139429 h 6857999"/>
              <a:gd name="connsiteX7" fmla="*/ 294269 w 7692665"/>
              <a:gd name="connsiteY7" fmla="*/ 2718570 h 6857999"/>
              <a:gd name="connsiteX8" fmla="*/ 3012839 w 7692665"/>
              <a:gd name="connsiteY8" fmla="*/ 0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92665" h="6857999">
                <a:moveTo>
                  <a:pt x="3012839" y="0"/>
                </a:moveTo>
                <a:lnTo>
                  <a:pt x="4679826" y="0"/>
                </a:lnTo>
                <a:lnTo>
                  <a:pt x="7398396" y="2718570"/>
                </a:lnTo>
                <a:cubicBezTo>
                  <a:pt x="7790755" y="3110930"/>
                  <a:pt x="7790755" y="3747070"/>
                  <a:pt x="7398396" y="4139429"/>
                </a:cubicBezTo>
                <a:lnTo>
                  <a:pt x="4679826" y="6857999"/>
                </a:lnTo>
                <a:lnTo>
                  <a:pt x="3012839" y="6857999"/>
                </a:lnTo>
                <a:lnTo>
                  <a:pt x="294269" y="4139429"/>
                </a:lnTo>
                <a:cubicBezTo>
                  <a:pt x="-98090" y="3747070"/>
                  <a:pt x="-98090" y="3110930"/>
                  <a:pt x="294269" y="2718570"/>
                </a:cubicBezTo>
                <a:lnTo>
                  <a:pt x="3012839" y="0"/>
                </a:lnTo>
                <a:close/>
              </a:path>
            </a:pathLst>
          </a:custGeom>
          <a:gradFill flip="none" rotWithShape="1">
            <a:gsLst>
              <a:gs pos="43000">
                <a:srgbClr val="006FBF">
                  <a:alpha val="94000"/>
                </a:srgbClr>
              </a:gs>
              <a:gs pos="100000">
                <a:srgbClr val="0070C0">
                  <a:alpha val="41000"/>
                </a:srgbClr>
              </a:gs>
            </a:gsLst>
            <a:lin ang="5400000" scaled="1"/>
            <a:tileRect/>
          </a:gradFill>
          <a:ln>
            <a:noFill/>
          </a:ln>
          <a:effectLst>
            <a:outerShdw blurRad="1016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0" name="圆角矩形 39"/>
          <p:cNvSpPr/>
          <p:nvPr/>
        </p:nvSpPr>
        <p:spPr>
          <a:xfrm rot="2700000">
            <a:off x="8400583" y="243140"/>
            <a:ext cx="371327" cy="371327"/>
          </a:xfrm>
          <a:prstGeom prst="roundRect">
            <a:avLst/>
          </a:prstGeom>
          <a:solidFill>
            <a:srgbClr val="006FBF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13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353529" y="282507"/>
            <a:ext cx="1369744" cy="248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013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logo</a:t>
            </a:r>
            <a:endParaRPr kumimoji="1" lang="zh-CN" altLang="en-US" sz="1013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TextBox 71">
            <a:extLst>
              <a:ext uri="{FF2B5EF4-FFF2-40B4-BE49-F238E27FC236}">
                <a16:creationId xmlns:a16="http://schemas.microsoft.com/office/drawing/2014/main" xmlns="" id="{D245EA2E-8E76-4C42-9B8E-DEB6A68A4A2F}"/>
              </a:ext>
            </a:extLst>
          </p:cNvPr>
          <p:cNvSpPr txBox="1"/>
          <p:nvPr/>
        </p:nvSpPr>
        <p:spPr>
          <a:xfrm>
            <a:off x="2886923" y="3184104"/>
            <a:ext cx="341632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年终总结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新年计划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述职报告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】【</a:t>
            </a:r>
            <a:r>
              <a:rPr lang="zh-CN" altLang="en-US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工作汇报</a:t>
            </a:r>
            <a:r>
              <a:rPr lang="en-US" altLang="zh-CN" sz="105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】</a:t>
            </a:r>
            <a:endParaRPr lang="zh-CN" altLang="en-US" sz="105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3" name="TextBox 84">
            <a:extLst>
              <a:ext uri="{FF2B5EF4-FFF2-40B4-BE49-F238E27FC236}">
                <a16:creationId xmlns:a16="http://schemas.microsoft.com/office/drawing/2014/main" xmlns="" id="{C0F43043-DA78-450E-9F6F-AB014F93B2D3}"/>
              </a:ext>
            </a:extLst>
          </p:cNvPr>
          <p:cNvSpPr txBox="1"/>
          <p:nvPr/>
        </p:nvSpPr>
        <p:spPr>
          <a:xfrm>
            <a:off x="3137593" y="3444610"/>
            <a:ext cx="291297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xxx</a:t>
            </a:r>
            <a:endParaRPr lang="zh-CN" altLang="en-US" sz="1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24" name="TextBox 71">
            <a:extLst>
              <a:ext uri="{FF2B5EF4-FFF2-40B4-BE49-F238E27FC236}">
                <a16:creationId xmlns:a16="http://schemas.microsoft.com/office/drawing/2014/main" xmlns="" id="{50DB6632-42DA-4BC8-906E-68FC38911CB4}"/>
              </a:ext>
            </a:extLst>
          </p:cNvPr>
          <p:cNvSpPr txBox="1"/>
          <p:nvPr/>
        </p:nvSpPr>
        <p:spPr>
          <a:xfrm>
            <a:off x="2822985" y="2320009"/>
            <a:ext cx="34980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感谢大家的支持</a:t>
            </a:r>
          </a:p>
        </p:txBody>
      </p:sp>
      <p:sp>
        <p:nvSpPr>
          <p:cNvPr id="28" name="TextBox 71">
            <a:extLst>
              <a:ext uri="{FF2B5EF4-FFF2-40B4-BE49-F238E27FC236}">
                <a16:creationId xmlns:a16="http://schemas.microsoft.com/office/drawing/2014/main" xmlns="" id="{6CF096B9-535D-46A4-BD6F-1CECB4CAD551}"/>
              </a:ext>
            </a:extLst>
          </p:cNvPr>
          <p:cNvSpPr txBox="1"/>
          <p:nvPr/>
        </p:nvSpPr>
        <p:spPr>
          <a:xfrm>
            <a:off x="3599859" y="1167879"/>
            <a:ext cx="20569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201X</a:t>
            </a:r>
            <a:endParaRPr lang="zh-CN" altLang="en-US" sz="72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3F0991A3-936D-4B2C-813C-0EA0B80D3B10}"/>
              </a:ext>
            </a:extLst>
          </p:cNvPr>
          <p:cNvCxnSpPr>
            <a:cxnSpLocks/>
          </p:cNvCxnSpPr>
          <p:nvPr/>
        </p:nvCxnSpPr>
        <p:spPr>
          <a:xfrm>
            <a:off x="2982516" y="2994335"/>
            <a:ext cx="317896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831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94CBA25-F70E-4445-B247-8B140B17B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4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A5C74D8-FD8D-4CE9-850A-85644AC648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9A4771CD-C557-42F4-AA9A-2324B4F95A9C}"/>
              </a:ext>
            </a:extLst>
          </p:cNvPr>
          <p:cNvSpPr txBox="1"/>
          <p:nvPr/>
        </p:nvSpPr>
        <p:spPr>
          <a:xfrm>
            <a:off x="3806186" y="2612206"/>
            <a:ext cx="4354893" cy="38106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355">
              <a:lnSpc>
                <a:spcPct val="150000"/>
              </a:lnSpc>
              <a:defRPr/>
            </a:pP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回复：</a:t>
            </a:r>
            <a:r>
              <a:rPr lang="en-US" altLang="zh-CN" sz="1400" b="1" spc="300" dirty="0">
                <a:solidFill>
                  <a:prstClr val="black"/>
                </a:solidFill>
                <a:latin typeface="Calibri"/>
                <a:ea typeface="微软雅黑"/>
              </a:rPr>
              <a:t>1907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，免费获取</a:t>
            </a:r>
            <a:r>
              <a:rPr lang="en-US" altLang="zh-CN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30</a:t>
            </a:r>
            <a:r>
              <a:rPr lang="zh-CN" altLang="en-US" sz="1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微软雅黑"/>
              </a:rPr>
              <a:t>页完整模板。</a:t>
            </a:r>
          </a:p>
        </p:txBody>
      </p:sp>
    </p:spTree>
    <p:extLst>
      <p:ext uri="{BB962C8B-B14F-4D97-AF65-F5344CB8AC3E}">
        <p14:creationId xmlns:p14="http://schemas.microsoft.com/office/powerpoint/2010/main" val="104153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60252" y="2421709"/>
            <a:ext cx="3727495" cy="11310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c</a:t>
            </a:r>
            <a:r>
              <a:rPr lang="zh-CN" altLang="en-US" dirty="0" smtClean="0"/>
              <a:t>olourPPT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3522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23">
            <a:extLst>
              <a:ext uri="{FF2B5EF4-FFF2-40B4-BE49-F238E27FC236}">
                <a16:creationId xmlns:a16="http://schemas.microsoft.com/office/drawing/2014/main" xmlns="" id="{93AB0F5A-3B46-4BAA-91F1-986B3AAAC213}"/>
              </a:ext>
            </a:extLst>
          </p:cNvPr>
          <p:cNvSpPr/>
          <p:nvPr/>
        </p:nvSpPr>
        <p:spPr>
          <a:xfrm rot="2700000">
            <a:off x="1301651" y="1521892"/>
            <a:ext cx="2234458" cy="2234448"/>
          </a:xfrm>
          <a:prstGeom prst="roundRect">
            <a:avLst/>
          </a:prstGeom>
          <a:solidFill>
            <a:srgbClr val="0070C0"/>
          </a:solidFill>
          <a:ln w="28575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5" name="TextBox 13"/>
          <p:cNvSpPr txBox="1"/>
          <p:nvPr/>
        </p:nvSpPr>
        <p:spPr>
          <a:xfrm>
            <a:off x="5626571" y="1049146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章节标题文案</a:t>
            </a:r>
          </a:p>
        </p:txBody>
      </p:sp>
      <p:sp>
        <p:nvSpPr>
          <p:cNvPr id="96" name="TextBox 14"/>
          <p:cNvSpPr txBox="1">
            <a:spLocks/>
          </p:cNvSpPr>
          <p:nvPr/>
        </p:nvSpPr>
        <p:spPr>
          <a:xfrm>
            <a:off x="5626572" y="1325031"/>
            <a:ext cx="1655903" cy="180947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05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0" name="TextBox 18"/>
          <p:cNvSpPr txBox="1"/>
          <p:nvPr/>
        </p:nvSpPr>
        <p:spPr>
          <a:xfrm>
            <a:off x="5650015" y="1901064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章节标题文案</a:t>
            </a:r>
          </a:p>
        </p:txBody>
      </p:sp>
      <p:sp>
        <p:nvSpPr>
          <p:cNvPr id="101" name="TextBox 19"/>
          <p:cNvSpPr txBox="1">
            <a:spLocks/>
          </p:cNvSpPr>
          <p:nvPr/>
        </p:nvSpPr>
        <p:spPr>
          <a:xfrm>
            <a:off x="5650015" y="2176950"/>
            <a:ext cx="1655903" cy="180947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05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5" name="TextBox 23"/>
          <p:cNvSpPr txBox="1"/>
          <p:nvPr/>
        </p:nvSpPr>
        <p:spPr>
          <a:xfrm>
            <a:off x="5655425" y="2752982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章节标题文案</a:t>
            </a:r>
          </a:p>
        </p:txBody>
      </p:sp>
      <p:sp>
        <p:nvSpPr>
          <p:cNvPr id="106" name="TextBox 24"/>
          <p:cNvSpPr txBox="1">
            <a:spLocks/>
          </p:cNvSpPr>
          <p:nvPr/>
        </p:nvSpPr>
        <p:spPr>
          <a:xfrm>
            <a:off x="5655426" y="3028868"/>
            <a:ext cx="1655903" cy="180947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05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0" name="TextBox 28"/>
          <p:cNvSpPr txBox="1"/>
          <p:nvPr/>
        </p:nvSpPr>
        <p:spPr>
          <a:xfrm>
            <a:off x="5650015" y="360490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anchor="b" anchorCtr="0">
            <a:spAutoFit/>
          </a:bodyPr>
          <a:lstStyle/>
          <a:p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章节标题文案</a:t>
            </a:r>
          </a:p>
        </p:txBody>
      </p:sp>
      <p:sp>
        <p:nvSpPr>
          <p:cNvPr id="111" name="TextBox 29"/>
          <p:cNvSpPr txBox="1">
            <a:spLocks/>
          </p:cNvSpPr>
          <p:nvPr/>
        </p:nvSpPr>
        <p:spPr>
          <a:xfrm>
            <a:off x="5650015" y="3880785"/>
            <a:ext cx="1655903" cy="180947"/>
          </a:xfrm>
          <a:prstGeom prst="rect">
            <a:avLst/>
          </a:prstGeom>
        </p:spPr>
        <p:txBody>
          <a:bodyPr vert="horz" wrap="none" lIns="0" tIns="0" rIns="0" bIns="0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50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PLEASE ADD YOUR TITLE HERE</a:t>
            </a:r>
            <a:endParaRPr lang="zh-CN" altLang="en-US" sz="1050" dirty="0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1463557" y="1889203"/>
            <a:ext cx="1563233" cy="1692530"/>
            <a:chOff x="3896925" y="1033243"/>
            <a:chExt cx="1563233" cy="814890"/>
          </a:xfrm>
        </p:grpSpPr>
        <p:sp>
          <p:nvSpPr>
            <p:cNvPr id="113" name="TextBox 7"/>
            <p:cNvSpPr txBox="1"/>
            <p:nvPr/>
          </p:nvSpPr>
          <p:spPr>
            <a:xfrm>
              <a:off x="5123435" y="1257542"/>
              <a:ext cx="336723" cy="590591"/>
            </a:xfrm>
            <a:prstGeom prst="rect">
              <a:avLst/>
            </a:prstGeom>
            <a:noFill/>
          </p:spPr>
          <p:txBody>
            <a:bodyPr vert="eaVert" wrap="square" lIns="0" tIns="0" rIns="0" bIns="0" anchor="b" anchorCtr="0">
              <a:noAutofit/>
            </a:bodyPr>
            <a:lstStyle/>
            <a:p>
              <a:pPr algn="ctr"/>
              <a:r>
                <a:rPr lang="en-US" altLang="zh-CN" sz="1800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Contents</a:t>
              </a:r>
            </a:p>
          </p:txBody>
        </p:sp>
        <p:sp>
          <p:nvSpPr>
            <p:cNvPr id="114" name="Rectangle 9"/>
            <p:cNvSpPr/>
            <p:nvPr/>
          </p:nvSpPr>
          <p:spPr>
            <a:xfrm>
              <a:off x="3896925" y="1033243"/>
              <a:ext cx="1350150" cy="692498"/>
            </a:xfrm>
            <a:prstGeom prst="rect">
              <a:avLst/>
            </a:prstGeom>
          </p:spPr>
          <p:txBody>
            <a:bodyPr vert="eaVert" wrap="square">
              <a:no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Calibri" panose="020F0502020204030204" pitchFamily="34" charset="0"/>
                  <a:ea typeface="微软雅黑" panose="020B0503020204020204" pitchFamily="34" charset="-122"/>
                  <a:sym typeface="Calibri" panose="020F0502020204030204" pitchFamily="34" charset="0"/>
                </a:rPr>
                <a:t>目录</a:t>
              </a:r>
            </a:p>
          </p:txBody>
        </p:sp>
      </p:grp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F0560792-2B50-49B3-B333-773EAA8E8334}"/>
              </a:ext>
            </a:extLst>
          </p:cNvPr>
          <p:cNvSpPr/>
          <p:nvPr/>
        </p:nvSpPr>
        <p:spPr>
          <a:xfrm>
            <a:off x="4970963" y="1046747"/>
            <a:ext cx="513695" cy="513695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1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8571332D-5A7F-4B96-923B-81BD66A2C7B5}"/>
              </a:ext>
            </a:extLst>
          </p:cNvPr>
          <p:cNvSpPr/>
          <p:nvPr/>
        </p:nvSpPr>
        <p:spPr>
          <a:xfrm>
            <a:off x="4970963" y="1841377"/>
            <a:ext cx="513695" cy="513695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2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3AF99C7D-C012-4C4D-A08E-F17D9495FF41}"/>
              </a:ext>
            </a:extLst>
          </p:cNvPr>
          <p:cNvSpPr/>
          <p:nvPr/>
        </p:nvSpPr>
        <p:spPr>
          <a:xfrm>
            <a:off x="4970963" y="2711554"/>
            <a:ext cx="513695" cy="513695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3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9D50DC8A-3BEF-4713-B847-591233F4440C}"/>
              </a:ext>
            </a:extLst>
          </p:cNvPr>
          <p:cNvSpPr/>
          <p:nvPr/>
        </p:nvSpPr>
        <p:spPr>
          <a:xfrm>
            <a:off x="4970963" y="3548045"/>
            <a:ext cx="513695" cy="513695"/>
          </a:xfrm>
          <a:prstGeom prst="ellipse">
            <a:avLst/>
          </a:prstGeom>
          <a:solidFill>
            <a:srgbClr val="0070C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4</a:t>
            </a:r>
            <a:endParaRPr lang="zh-CN" altLang="en-US" sz="2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704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D11D8BC0-56B8-4DBD-956F-3E0E174201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1" b="6617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圆角矩形 23">
            <a:extLst>
              <a:ext uri="{FF2B5EF4-FFF2-40B4-BE49-F238E27FC236}">
                <a16:creationId xmlns:a16="http://schemas.microsoft.com/office/drawing/2014/main" xmlns="" id="{385E59F8-454E-4747-AA2B-DD5F5B6AECC6}"/>
              </a:ext>
            </a:extLst>
          </p:cNvPr>
          <p:cNvSpPr/>
          <p:nvPr/>
        </p:nvSpPr>
        <p:spPr>
          <a:xfrm rot="2700000">
            <a:off x="2779199" y="846326"/>
            <a:ext cx="3585596" cy="3585580"/>
          </a:xfrm>
          <a:prstGeom prst="roundRect">
            <a:avLst/>
          </a:prstGeom>
          <a:solidFill>
            <a:srgbClr val="0070C0"/>
          </a:solidFill>
          <a:ln w="28575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48352394-21E9-4AAA-81D9-F76E47EF4B2C}"/>
              </a:ext>
            </a:extLst>
          </p:cNvPr>
          <p:cNvSpPr txBox="1"/>
          <p:nvPr/>
        </p:nvSpPr>
        <p:spPr>
          <a:xfrm>
            <a:off x="3094671" y="2000481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章节标题文案</a:t>
            </a:r>
          </a:p>
        </p:txBody>
      </p:sp>
      <p:sp>
        <p:nvSpPr>
          <p:cNvPr id="9" name="Shape 285">
            <a:extLst>
              <a:ext uri="{FF2B5EF4-FFF2-40B4-BE49-F238E27FC236}">
                <a16:creationId xmlns:a16="http://schemas.microsoft.com/office/drawing/2014/main" xmlns="" id="{1F1E3FAB-4A86-453F-939C-D3DC220BEE3F}"/>
              </a:ext>
            </a:extLst>
          </p:cNvPr>
          <p:cNvSpPr txBox="1"/>
          <p:nvPr/>
        </p:nvSpPr>
        <p:spPr>
          <a:xfrm>
            <a:off x="2410048" y="2780864"/>
            <a:ext cx="4323904" cy="513883"/>
          </a:xfrm>
          <a:prstGeom prst="rect">
            <a:avLst/>
          </a:prstGeom>
          <a:noFill/>
          <a:ln>
            <a:noFill/>
          </a:ln>
        </p:spPr>
        <p:txBody>
          <a:bodyPr wrap="square" lIns="91413" tIns="45700" rIns="91413" bIns="45700" anchor="t" anchorCtr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+mn-ea"/>
                <a:sym typeface="Calibri" panose="020F0502020204030204" pitchFamily="34" charset="0"/>
              </a:rPr>
              <a:t>本模版具备基本构架，合理美观的编排好了现成的图文位置，结合本企业的具体情况更换即可</a:t>
            </a:r>
            <a:endParaRPr lang="en-US" altLang="zh-CN" sz="1100" dirty="0">
              <a:solidFill>
                <a:schemeClr val="bg1"/>
              </a:solidFill>
              <a:latin typeface="Calibri" panose="020F0502020204030204" pitchFamily="34" charset="0"/>
              <a:ea typeface="微软雅黑" panose="020B0503020204020204" pitchFamily="34" charset="-122"/>
              <a:cs typeface="+mn-ea"/>
              <a:sym typeface="Calibri" panose="020F05020202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A0658959-2853-413B-86C6-BF05235C2CD1}"/>
              </a:ext>
            </a:extLst>
          </p:cNvPr>
          <p:cNvSpPr txBox="1"/>
          <p:nvPr/>
        </p:nvSpPr>
        <p:spPr>
          <a:xfrm>
            <a:off x="4128606" y="1119128"/>
            <a:ext cx="8867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>
                <a:solidFill>
                  <a:schemeClr val="bg1"/>
                </a:solidFill>
              </a:rPr>
              <a:t>04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Freeform 16"/>
          <p:cNvSpPr>
            <a:spLocks/>
          </p:cNvSpPr>
          <p:nvPr/>
        </p:nvSpPr>
        <p:spPr bwMode="auto">
          <a:xfrm>
            <a:off x="796529" y="2176463"/>
            <a:ext cx="1771650" cy="1733550"/>
          </a:xfrm>
          <a:custGeom>
            <a:avLst/>
            <a:gdLst>
              <a:gd name="T0" fmla="*/ 2147483647 w 1118"/>
              <a:gd name="T1" fmla="*/ 0 h 1186"/>
              <a:gd name="T2" fmla="*/ 0 w 1118"/>
              <a:gd name="T3" fmla="*/ 2147483647 h 1186"/>
              <a:gd name="T4" fmla="*/ 0 w 1118"/>
              <a:gd name="T5" fmla="*/ 2147483647 h 1186"/>
              <a:gd name="T6" fmla="*/ 2147483647 w 1118"/>
              <a:gd name="T7" fmla="*/ 2147483647 h 1186"/>
              <a:gd name="T8" fmla="*/ 2147483647 w 1118"/>
              <a:gd name="T9" fmla="*/ 2147483647 h 1186"/>
              <a:gd name="T10" fmla="*/ 2147483647 w 1118"/>
              <a:gd name="T11" fmla="*/ 2147483647 h 1186"/>
              <a:gd name="T12" fmla="*/ 2147483647 w 1118"/>
              <a:gd name="T13" fmla="*/ 2147483647 h 1186"/>
              <a:gd name="T14" fmla="*/ 2147483647 w 1118"/>
              <a:gd name="T15" fmla="*/ 2147483647 h 1186"/>
              <a:gd name="T16" fmla="*/ 2147483647 w 1118"/>
              <a:gd name="T17" fmla="*/ 2147483647 h 1186"/>
              <a:gd name="T18" fmla="*/ 2147483647 w 1118"/>
              <a:gd name="T19" fmla="*/ 0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186">
                <a:moveTo>
                  <a:pt x="552" y="0"/>
                </a:moveTo>
                <a:lnTo>
                  <a:pt x="0" y="414"/>
                </a:lnTo>
                <a:lnTo>
                  <a:pt x="0" y="534"/>
                </a:lnTo>
                <a:lnTo>
                  <a:pt x="98" y="534"/>
                </a:lnTo>
                <a:lnTo>
                  <a:pt x="98" y="1186"/>
                </a:lnTo>
                <a:lnTo>
                  <a:pt x="1016" y="1186"/>
                </a:lnTo>
                <a:lnTo>
                  <a:pt x="1016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25" name="Freeform 17"/>
          <p:cNvSpPr>
            <a:spLocks/>
          </p:cNvSpPr>
          <p:nvPr/>
        </p:nvSpPr>
        <p:spPr bwMode="auto">
          <a:xfrm>
            <a:off x="2239567" y="1920479"/>
            <a:ext cx="1772840" cy="1989534"/>
          </a:xfrm>
          <a:custGeom>
            <a:avLst/>
            <a:gdLst>
              <a:gd name="T0" fmla="*/ 2147483647 w 1119"/>
              <a:gd name="T1" fmla="*/ 0 h 1361"/>
              <a:gd name="T2" fmla="*/ 0 w 1119"/>
              <a:gd name="T3" fmla="*/ 2147483647 h 1361"/>
              <a:gd name="T4" fmla="*/ 0 w 1119"/>
              <a:gd name="T5" fmla="*/ 2147483647 h 1361"/>
              <a:gd name="T6" fmla="*/ 2147483647 w 1119"/>
              <a:gd name="T7" fmla="*/ 2147483647 h 1361"/>
              <a:gd name="T8" fmla="*/ 2147483647 w 1119"/>
              <a:gd name="T9" fmla="*/ 2147483647 h 1361"/>
              <a:gd name="T10" fmla="*/ 2147483647 w 1119"/>
              <a:gd name="T11" fmla="*/ 2147483647 h 1361"/>
              <a:gd name="T12" fmla="*/ 2147483647 w 1119"/>
              <a:gd name="T13" fmla="*/ 2147483647 h 1361"/>
              <a:gd name="T14" fmla="*/ 2147483647 w 1119"/>
              <a:gd name="T15" fmla="*/ 2147483647 h 1361"/>
              <a:gd name="T16" fmla="*/ 2147483647 w 1119"/>
              <a:gd name="T17" fmla="*/ 2147483647 h 1361"/>
              <a:gd name="T18" fmla="*/ 2147483647 w 1119"/>
              <a:gd name="T19" fmla="*/ 0 h 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9" h="1361">
                <a:moveTo>
                  <a:pt x="553" y="0"/>
                </a:moveTo>
                <a:lnTo>
                  <a:pt x="0" y="413"/>
                </a:lnTo>
                <a:lnTo>
                  <a:pt x="0" y="533"/>
                </a:lnTo>
                <a:lnTo>
                  <a:pt x="100" y="533"/>
                </a:lnTo>
                <a:lnTo>
                  <a:pt x="100" y="1361"/>
                </a:lnTo>
                <a:lnTo>
                  <a:pt x="1019" y="1361"/>
                </a:lnTo>
                <a:lnTo>
                  <a:pt x="1019" y="533"/>
                </a:lnTo>
                <a:lnTo>
                  <a:pt x="1119" y="533"/>
                </a:lnTo>
                <a:lnTo>
                  <a:pt x="1119" y="413"/>
                </a:lnTo>
                <a:lnTo>
                  <a:pt x="553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26" name="Freeform 18"/>
          <p:cNvSpPr>
            <a:spLocks/>
          </p:cNvSpPr>
          <p:nvPr/>
        </p:nvSpPr>
        <p:spPr bwMode="auto">
          <a:xfrm>
            <a:off x="3692129" y="1491854"/>
            <a:ext cx="1771650" cy="2418159"/>
          </a:xfrm>
          <a:custGeom>
            <a:avLst/>
            <a:gdLst>
              <a:gd name="T0" fmla="*/ 2147483647 w 1118"/>
              <a:gd name="T1" fmla="*/ 0 h 1654"/>
              <a:gd name="T2" fmla="*/ 0 w 1118"/>
              <a:gd name="T3" fmla="*/ 2147483647 h 1654"/>
              <a:gd name="T4" fmla="*/ 0 w 1118"/>
              <a:gd name="T5" fmla="*/ 2147483647 h 1654"/>
              <a:gd name="T6" fmla="*/ 2147483647 w 1118"/>
              <a:gd name="T7" fmla="*/ 2147483647 h 1654"/>
              <a:gd name="T8" fmla="*/ 2147483647 w 1118"/>
              <a:gd name="T9" fmla="*/ 2147483647 h 1654"/>
              <a:gd name="T10" fmla="*/ 2147483647 w 1118"/>
              <a:gd name="T11" fmla="*/ 2147483647 h 1654"/>
              <a:gd name="T12" fmla="*/ 2147483647 w 1118"/>
              <a:gd name="T13" fmla="*/ 2147483647 h 1654"/>
              <a:gd name="T14" fmla="*/ 2147483647 w 1118"/>
              <a:gd name="T15" fmla="*/ 2147483647 h 1654"/>
              <a:gd name="T16" fmla="*/ 2147483647 w 1118"/>
              <a:gd name="T17" fmla="*/ 2147483647 h 1654"/>
              <a:gd name="T18" fmla="*/ 2147483647 w 1118"/>
              <a:gd name="T19" fmla="*/ 0 h 16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654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654"/>
                </a:lnTo>
                <a:lnTo>
                  <a:pt x="1018" y="1654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4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27" name="Freeform 19"/>
          <p:cNvSpPr>
            <a:spLocks/>
          </p:cNvSpPr>
          <p:nvPr/>
        </p:nvSpPr>
        <p:spPr bwMode="auto">
          <a:xfrm>
            <a:off x="5144692" y="2176463"/>
            <a:ext cx="1774031" cy="1733550"/>
          </a:xfrm>
          <a:custGeom>
            <a:avLst/>
            <a:gdLst>
              <a:gd name="T0" fmla="*/ 2147483647 w 1120"/>
              <a:gd name="T1" fmla="*/ 0 h 1186"/>
              <a:gd name="T2" fmla="*/ 0 w 1120"/>
              <a:gd name="T3" fmla="*/ 2147483647 h 1186"/>
              <a:gd name="T4" fmla="*/ 0 w 1120"/>
              <a:gd name="T5" fmla="*/ 2147483647 h 1186"/>
              <a:gd name="T6" fmla="*/ 2147483647 w 1120"/>
              <a:gd name="T7" fmla="*/ 2147483647 h 1186"/>
              <a:gd name="T8" fmla="*/ 2147483647 w 1120"/>
              <a:gd name="T9" fmla="*/ 2147483647 h 1186"/>
              <a:gd name="T10" fmla="*/ 2147483647 w 1120"/>
              <a:gd name="T11" fmla="*/ 2147483647 h 1186"/>
              <a:gd name="T12" fmla="*/ 2147483647 w 1120"/>
              <a:gd name="T13" fmla="*/ 2147483647 h 1186"/>
              <a:gd name="T14" fmla="*/ 2147483647 w 1120"/>
              <a:gd name="T15" fmla="*/ 2147483647 h 1186"/>
              <a:gd name="T16" fmla="*/ 2147483647 w 1120"/>
              <a:gd name="T17" fmla="*/ 2147483647 h 1186"/>
              <a:gd name="T18" fmla="*/ 2147483647 w 1120"/>
              <a:gd name="T19" fmla="*/ 0 h 11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20" h="1186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186"/>
                </a:lnTo>
                <a:lnTo>
                  <a:pt x="1018" y="1186"/>
                </a:lnTo>
                <a:lnTo>
                  <a:pt x="1018" y="534"/>
                </a:lnTo>
                <a:lnTo>
                  <a:pt x="1120" y="534"/>
                </a:lnTo>
                <a:lnTo>
                  <a:pt x="1120" y="414"/>
                </a:lnTo>
                <a:lnTo>
                  <a:pt x="554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28" name="Freeform 20"/>
          <p:cNvSpPr>
            <a:spLocks/>
          </p:cNvSpPr>
          <p:nvPr/>
        </p:nvSpPr>
        <p:spPr bwMode="auto">
          <a:xfrm>
            <a:off x="6598444" y="1238251"/>
            <a:ext cx="1771650" cy="2670572"/>
          </a:xfrm>
          <a:custGeom>
            <a:avLst/>
            <a:gdLst>
              <a:gd name="T0" fmla="*/ 2147483647 w 1118"/>
              <a:gd name="T1" fmla="*/ 0 h 1828"/>
              <a:gd name="T2" fmla="*/ 0 w 1118"/>
              <a:gd name="T3" fmla="*/ 2147483647 h 1828"/>
              <a:gd name="T4" fmla="*/ 0 w 1118"/>
              <a:gd name="T5" fmla="*/ 2147483647 h 1828"/>
              <a:gd name="T6" fmla="*/ 2147483647 w 1118"/>
              <a:gd name="T7" fmla="*/ 2147483647 h 1828"/>
              <a:gd name="T8" fmla="*/ 2147483647 w 1118"/>
              <a:gd name="T9" fmla="*/ 2147483647 h 1828"/>
              <a:gd name="T10" fmla="*/ 2147483647 w 1118"/>
              <a:gd name="T11" fmla="*/ 2147483647 h 1828"/>
              <a:gd name="T12" fmla="*/ 2147483647 w 1118"/>
              <a:gd name="T13" fmla="*/ 2147483647 h 1828"/>
              <a:gd name="T14" fmla="*/ 2147483647 w 1118"/>
              <a:gd name="T15" fmla="*/ 2147483647 h 1828"/>
              <a:gd name="T16" fmla="*/ 2147483647 w 1118"/>
              <a:gd name="T17" fmla="*/ 2147483647 h 1828"/>
              <a:gd name="T18" fmla="*/ 2147483647 w 1118"/>
              <a:gd name="T19" fmla="*/ 0 h 18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118" h="1828">
                <a:moveTo>
                  <a:pt x="552" y="0"/>
                </a:moveTo>
                <a:lnTo>
                  <a:pt x="0" y="413"/>
                </a:lnTo>
                <a:lnTo>
                  <a:pt x="0" y="534"/>
                </a:lnTo>
                <a:lnTo>
                  <a:pt x="98" y="534"/>
                </a:lnTo>
                <a:lnTo>
                  <a:pt x="98" y="1828"/>
                </a:lnTo>
                <a:lnTo>
                  <a:pt x="1018" y="1828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3"/>
                </a:lnTo>
                <a:lnTo>
                  <a:pt x="552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29" name="Freeform 5"/>
          <p:cNvSpPr>
            <a:spLocks/>
          </p:cNvSpPr>
          <p:nvPr/>
        </p:nvSpPr>
        <p:spPr bwMode="auto">
          <a:xfrm>
            <a:off x="782241" y="466725"/>
            <a:ext cx="7348538" cy="2199085"/>
          </a:xfrm>
          <a:custGeom>
            <a:avLst/>
            <a:gdLst>
              <a:gd name="T0" fmla="*/ 2147483647 w 4638"/>
              <a:gd name="T1" fmla="*/ 0 h 1388"/>
              <a:gd name="T2" fmla="*/ 2147483647 w 4638"/>
              <a:gd name="T3" fmla="*/ 2147483647 h 1388"/>
              <a:gd name="T4" fmla="*/ 2147483647 w 4638"/>
              <a:gd name="T5" fmla="*/ 2147483647 h 1388"/>
              <a:gd name="T6" fmla="*/ 2147483647 w 4638"/>
              <a:gd name="T7" fmla="*/ 2147483647 h 1388"/>
              <a:gd name="T8" fmla="*/ 2147483647 w 4638"/>
              <a:gd name="T9" fmla="*/ 2147483647 h 1388"/>
              <a:gd name="T10" fmla="*/ 2147483647 w 4638"/>
              <a:gd name="T11" fmla="*/ 2147483647 h 1388"/>
              <a:gd name="T12" fmla="*/ 2147483647 w 4638"/>
              <a:gd name="T13" fmla="*/ 2147483647 h 1388"/>
              <a:gd name="T14" fmla="*/ 0 w 4638"/>
              <a:gd name="T15" fmla="*/ 2147483647 h 13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38" h="1388">
                <a:moveTo>
                  <a:pt x="4638" y="0"/>
                </a:moveTo>
                <a:lnTo>
                  <a:pt x="3191" y="1083"/>
                </a:lnTo>
                <a:lnTo>
                  <a:pt x="2392" y="487"/>
                </a:lnTo>
                <a:lnTo>
                  <a:pt x="1705" y="973"/>
                </a:lnTo>
                <a:lnTo>
                  <a:pt x="1459" y="802"/>
                </a:lnTo>
                <a:lnTo>
                  <a:pt x="911" y="1216"/>
                </a:lnTo>
                <a:lnTo>
                  <a:pt x="567" y="968"/>
                </a:lnTo>
                <a:lnTo>
                  <a:pt x="0" y="1388"/>
                </a:lnTo>
              </a:path>
            </a:pathLst>
          </a:custGeom>
          <a:noFill/>
          <a:ln w="5" cap="flat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0" name="Oval 7"/>
          <p:cNvSpPr>
            <a:spLocks noChangeArrowheads="1"/>
          </p:cNvSpPr>
          <p:nvPr/>
        </p:nvSpPr>
        <p:spPr bwMode="auto">
          <a:xfrm>
            <a:off x="1591867" y="1944292"/>
            <a:ext cx="182165" cy="183356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1" name="Oval 8"/>
          <p:cNvSpPr>
            <a:spLocks noChangeArrowheads="1"/>
          </p:cNvSpPr>
          <p:nvPr/>
        </p:nvSpPr>
        <p:spPr bwMode="auto">
          <a:xfrm>
            <a:off x="2177654" y="2351485"/>
            <a:ext cx="91678" cy="90488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2" name="Oval 9"/>
          <p:cNvSpPr>
            <a:spLocks noChangeArrowheads="1"/>
          </p:cNvSpPr>
          <p:nvPr/>
        </p:nvSpPr>
        <p:spPr bwMode="auto">
          <a:xfrm>
            <a:off x="3443287" y="1958578"/>
            <a:ext cx="91679" cy="90488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3" name="Oval 10"/>
          <p:cNvSpPr>
            <a:spLocks noChangeArrowheads="1"/>
          </p:cNvSpPr>
          <p:nvPr/>
        </p:nvSpPr>
        <p:spPr bwMode="auto">
          <a:xfrm>
            <a:off x="5787628" y="2130028"/>
            <a:ext cx="90488" cy="90488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4" name="Oval 11"/>
          <p:cNvSpPr>
            <a:spLocks noChangeArrowheads="1"/>
          </p:cNvSpPr>
          <p:nvPr/>
        </p:nvSpPr>
        <p:spPr bwMode="auto">
          <a:xfrm>
            <a:off x="4486276" y="1191817"/>
            <a:ext cx="183356" cy="183356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5" name="Oval 12"/>
          <p:cNvSpPr>
            <a:spLocks noChangeArrowheads="1"/>
          </p:cNvSpPr>
          <p:nvPr/>
        </p:nvSpPr>
        <p:spPr bwMode="auto">
          <a:xfrm>
            <a:off x="5940029" y="1976438"/>
            <a:ext cx="182165" cy="183356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6" name="Oval 13"/>
          <p:cNvSpPr>
            <a:spLocks noChangeArrowheads="1"/>
          </p:cNvSpPr>
          <p:nvPr/>
        </p:nvSpPr>
        <p:spPr bwMode="auto">
          <a:xfrm>
            <a:off x="7393781" y="863204"/>
            <a:ext cx="182166" cy="182165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7" name="Oval 14"/>
          <p:cNvSpPr>
            <a:spLocks noChangeArrowheads="1"/>
          </p:cNvSpPr>
          <p:nvPr/>
        </p:nvSpPr>
        <p:spPr bwMode="auto">
          <a:xfrm>
            <a:off x="739378" y="2616994"/>
            <a:ext cx="90488" cy="91679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8" name="Oval 15"/>
          <p:cNvSpPr>
            <a:spLocks noChangeArrowheads="1"/>
          </p:cNvSpPr>
          <p:nvPr/>
        </p:nvSpPr>
        <p:spPr bwMode="auto">
          <a:xfrm>
            <a:off x="3034904" y="1681163"/>
            <a:ext cx="182165" cy="183356"/>
          </a:xfrm>
          <a:prstGeom prst="ellipse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325">
              <a:solidFill>
                <a:srgbClr val="000000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39" name="Isosceles Triangle 22"/>
          <p:cNvSpPr>
            <a:spLocks noChangeArrowheads="1"/>
          </p:cNvSpPr>
          <p:nvPr/>
        </p:nvSpPr>
        <p:spPr bwMode="auto">
          <a:xfrm rot="3114418">
            <a:off x="8031957" y="390526"/>
            <a:ext cx="135731" cy="200025"/>
          </a:xfrm>
          <a:prstGeom prst="triangle">
            <a:avLst>
              <a:gd name="adj" fmla="val 50000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59595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0" name="Rounded Rectangle 27"/>
          <p:cNvSpPr>
            <a:spLocks noChangeArrowheads="1"/>
          </p:cNvSpPr>
          <p:nvPr/>
        </p:nvSpPr>
        <p:spPr bwMode="auto">
          <a:xfrm>
            <a:off x="1426369" y="3183732"/>
            <a:ext cx="513160" cy="513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1" name="Freeform 116"/>
          <p:cNvSpPr>
            <a:spLocks noEditPoints="1"/>
          </p:cNvSpPr>
          <p:nvPr/>
        </p:nvSpPr>
        <p:spPr bwMode="auto">
          <a:xfrm>
            <a:off x="1521619" y="3311129"/>
            <a:ext cx="321469" cy="258365"/>
          </a:xfrm>
          <a:custGeom>
            <a:avLst/>
            <a:gdLst>
              <a:gd name="T0" fmla="*/ 2147483647 w 57"/>
              <a:gd name="T1" fmla="*/ 2147483647 h 46"/>
              <a:gd name="T2" fmla="*/ 2147483647 w 57"/>
              <a:gd name="T3" fmla="*/ 2147483647 h 46"/>
              <a:gd name="T4" fmla="*/ 2147483647 w 57"/>
              <a:gd name="T5" fmla="*/ 2147483647 h 46"/>
              <a:gd name="T6" fmla="*/ 2147483647 w 57"/>
              <a:gd name="T7" fmla="*/ 2147483647 h 46"/>
              <a:gd name="T8" fmla="*/ 2147483647 w 57"/>
              <a:gd name="T9" fmla="*/ 2147483647 h 46"/>
              <a:gd name="T10" fmla="*/ 2147483647 w 57"/>
              <a:gd name="T11" fmla="*/ 2147483647 h 46"/>
              <a:gd name="T12" fmla="*/ 2147483647 w 57"/>
              <a:gd name="T13" fmla="*/ 2147483647 h 46"/>
              <a:gd name="T14" fmla="*/ 2147483647 w 57"/>
              <a:gd name="T15" fmla="*/ 2147483647 h 46"/>
              <a:gd name="T16" fmla="*/ 0 w 57"/>
              <a:gd name="T17" fmla="*/ 2147483647 h 46"/>
              <a:gd name="T18" fmla="*/ 0 w 57"/>
              <a:gd name="T19" fmla="*/ 2147483647 h 46"/>
              <a:gd name="T20" fmla="*/ 2147483647 w 57"/>
              <a:gd name="T21" fmla="*/ 2147483647 h 46"/>
              <a:gd name="T22" fmla="*/ 2147483647 w 57"/>
              <a:gd name="T23" fmla="*/ 2147483647 h 46"/>
              <a:gd name="T24" fmla="*/ 2147483647 w 57"/>
              <a:gd name="T25" fmla="*/ 2147483647 h 46"/>
              <a:gd name="T26" fmla="*/ 2147483647 w 57"/>
              <a:gd name="T27" fmla="*/ 2147483647 h 46"/>
              <a:gd name="T28" fmla="*/ 2147483647 w 57"/>
              <a:gd name="T29" fmla="*/ 0 h 46"/>
              <a:gd name="T30" fmla="*/ 2147483647 w 57"/>
              <a:gd name="T31" fmla="*/ 0 h 46"/>
              <a:gd name="T32" fmla="*/ 2147483647 w 57"/>
              <a:gd name="T33" fmla="*/ 2147483647 h 46"/>
              <a:gd name="T34" fmla="*/ 2147483647 w 57"/>
              <a:gd name="T35" fmla="*/ 2147483647 h 46"/>
              <a:gd name="T36" fmla="*/ 2147483647 w 57"/>
              <a:gd name="T37" fmla="*/ 2147483647 h 46"/>
              <a:gd name="T38" fmla="*/ 2147483647 w 57"/>
              <a:gd name="T39" fmla="*/ 2147483647 h 46"/>
              <a:gd name="T40" fmla="*/ 2147483647 w 57"/>
              <a:gd name="T41" fmla="*/ 2147483647 h 46"/>
              <a:gd name="T42" fmla="*/ 2147483647 w 57"/>
              <a:gd name="T43" fmla="*/ 2147483647 h 46"/>
              <a:gd name="T44" fmla="*/ 2147483647 w 57"/>
              <a:gd name="T45" fmla="*/ 2147483647 h 46"/>
              <a:gd name="T46" fmla="*/ 2147483647 w 57"/>
              <a:gd name="T47" fmla="*/ 2147483647 h 46"/>
              <a:gd name="T48" fmla="*/ 2147483647 w 57"/>
              <a:gd name="T49" fmla="*/ 2147483647 h 46"/>
              <a:gd name="T50" fmla="*/ 2147483647 w 57"/>
              <a:gd name="T51" fmla="*/ 2147483647 h 46"/>
              <a:gd name="T52" fmla="*/ 2147483647 w 57"/>
              <a:gd name="T53" fmla="*/ 2147483647 h 46"/>
              <a:gd name="T54" fmla="*/ 2147483647 w 57"/>
              <a:gd name="T55" fmla="*/ 2147483647 h 46"/>
              <a:gd name="T56" fmla="*/ 2147483647 w 57"/>
              <a:gd name="T57" fmla="*/ 2147483647 h 46"/>
              <a:gd name="T58" fmla="*/ 2147483647 w 57"/>
              <a:gd name="T59" fmla="*/ 2147483647 h 46"/>
              <a:gd name="T60" fmla="*/ 2147483647 w 57"/>
              <a:gd name="T61" fmla="*/ 2147483647 h 46"/>
              <a:gd name="T62" fmla="*/ 2147483647 w 57"/>
              <a:gd name="T63" fmla="*/ 2147483647 h 46"/>
              <a:gd name="T64" fmla="*/ 2147483647 w 57"/>
              <a:gd name="T65" fmla="*/ 2147483647 h 46"/>
              <a:gd name="T66" fmla="*/ 2147483647 w 57"/>
              <a:gd name="T67" fmla="*/ 2147483647 h 46"/>
              <a:gd name="T68" fmla="*/ 2147483647 w 57"/>
              <a:gd name="T69" fmla="*/ 2147483647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2" name="Rounded Rectangle 28"/>
          <p:cNvSpPr>
            <a:spLocks noChangeArrowheads="1"/>
          </p:cNvSpPr>
          <p:nvPr/>
        </p:nvSpPr>
        <p:spPr bwMode="auto">
          <a:xfrm>
            <a:off x="2869407" y="3183732"/>
            <a:ext cx="513160" cy="513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3" name="Freeform 66"/>
          <p:cNvSpPr>
            <a:spLocks noEditPoints="1"/>
          </p:cNvSpPr>
          <p:nvPr/>
        </p:nvSpPr>
        <p:spPr bwMode="auto">
          <a:xfrm>
            <a:off x="2967038" y="3293269"/>
            <a:ext cx="316706" cy="294085"/>
          </a:xfrm>
          <a:custGeom>
            <a:avLst/>
            <a:gdLst>
              <a:gd name="T0" fmla="*/ 2147483647 w 73"/>
              <a:gd name="T1" fmla="*/ 2147483647 h 68"/>
              <a:gd name="T2" fmla="*/ 2147483647 w 73"/>
              <a:gd name="T3" fmla="*/ 2147483647 h 68"/>
              <a:gd name="T4" fmla="*/ 0 w 73"/>
              <a:gd name="T5" fmla="*/ 2147483647 h 68"/>
              <a:gd name="T6" fmla="*/ 2147483647 w 73"/>
              <a:gd name="T7" fmla="*/ 2147483647 h 68"/>
              <a:gd name="T8" fmla="*/ 2147483647 w 73"/>
              <a:gd name="T9" fmla="*/ 2147483647 h 68"/>
              <a:gd name="T10" fmla="*/ 2147483647 w 73"/>
              <a:gd name="T11" fmla="*/ 2147483647 h 68"/>
              <a:gd name="T12" fmla="*/ 2147483647 w 73"/>
              <a:gd name="T13" fmla="*/ 2147483647 h 68"/>
              <a:gd name="T14" fmla="*/ 2147483647 w 73"/>
              <a:gd name="T15" fmla="*/ 2147483647 h 68"/>
              <a:gd name="T16" fmla="*/ 2147483647 w 73"/>
              <a:gd name="T17" fmla="*/ 2147483647 h 68"/>
              <a:gd name="T18" fmla="*/ 2147483647 w 73"/>
              <a:gd name="T19" fmla="*/ 2147483647 h 68"/>
              <a:gd name="T20" fmla="*/ 2147483647 w 73"/>
              <a:gd name="T21" fmla="*/ 2147483647 h 68"/>
              <a:gd name="T22" fmla="*/ 2147483647 w 73"/>
              <a:gd name="T23" fmla="*/ 0 h 68"/>
              <a:gd name="T24" fmla="*/ 2147483647 w 73"/>
              <a:gd name="T25" fmla="*/ 2147483647 h 68"/>
              <a:gd name="T26" fmla="*/ 2147483647 w 73"/>
              <a:gd name="T27" fmla="*/ 2147483647 h 68"/>
              <a:gd name="T28" fmla="*/ 2147483647 w 73"/>
              <a:gd name="T29" fmla="*/ 2147483647 h 68"/>
              <a:gd name="T30" fmla="*/ 2147483647 w 73"/>
              <a:gd name="T31" fmla="*/ 2147483647 h 68"/>
              <a:gd name="T32" fmla="*/ 2147483647 w 73"/>
              <a:gd name="T33" fmla="*/ 2147483647 h 68"/>
              <a:gd name="T34" fmla="*/ 2147483647 w 73"/>
              <a:gd name="T35" fmla="*/ 2147483647 h 68"/>
              <a:gd name="T36" fmla="*/ 2147483647 w 73"/>
              <a:gd name="T37" fmla="*/ 2147483647 h 68"/>
              <a:gd name="T38" fmla="*/ 2147483647 w 73"/>
              <a:gd name="T39" fmla="*/ 2147483647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147483647 w 73"/>
              <a:gd name="T45" fmla="*/ 2147483647 h 68"/>
              <a:gd name="T46" fmla="*/ 2147483647 w 73"/>
              <a:gd name="T47" fmla="*/ 2147483647 h 68"/>
              <a:gd name="T48" fmla="*/ 2147483647 w 73"/>
              <a:gd name="T49" fmla="*/ 2147483647 h 68"/>
              <a:gd name="T50" fmla="*/ 2147483647 w 73"/>
              <a:gd name="T51" fmla="*/ 2147483647 h 68"/>
              <a:gd name="T52" fmla="*/ 2147483647 w 73"/>
              <a:gd name="T53" fmla="*/ 2147483647 h 68"/>
              <a:gd name="T54" fmla="*/ 2147483647 w 73"/>
              <a:gd name="T55" fmla="*/ 2147483647 h 68"/>
              <a:gd name="T56" fmla="*/ 2147483647 w 73"/>
              <a:gd name="T57" fmla="*/ 2147483647 h 68"/>
              <a:gd name="T58" fmla="*/ 2147483647 w 73"/>
              <a:gd name="T59" fmla="*/ 0 h 68"/>
              <a:gd name="T60" fmla="*/ 2147483647 w 73"/>
              <a:gd name="T61" fmla="*/ 2147483647 h 68"/>
              <a:gd name="T62" fmla="*/ 2147483647 w 73"/>
              <a:gd name="T63" fmla="*/ 2147483647 h 68"/>
              <a:gd name="T64" fmla="*/ 2147483647 w 73"/>
              <a:gd name="T65" fmla="*/ 2147483647 h 68"/>
              <a:gd name="T66" fmla="*/ 2147483647 w 73"/>
              <a:gd name="T67" fmla="*/ 2147483647 h 68"/>
              <a:gd name="T68" fmla="*/ 2147483647 w 73"/>
              <a:gd name="T69" fmla="*/ 2147483647 h 68"/>
              <a:gd name="T70" fmla="*/ 2147483647 w 73"/>
              <a:gd name="T71" fmla="*/ 2147483647 h 68"/>
              <a:gd name="T72" fmla="*/ 2147483647 w 73"/>
              <a:gd name="T73" fmla="*/ 2147483647 h 68"/>
              <a:gd name="T74" fmla="*/ 2147483647 w 73"/>
              <a:gd name="T75" fmla="*/ 2147483647 h 68"/>
              <a:gd name="T76" fmla="*/ 2147483647 w 73"/>
              <a:gd name="T77" fmla="*/ 2147483647 h 68"/>
              <a:gd name="T78" fmla="*/ 2147483647 w 73"/>
              <a:gd name="T79" fmla="*/ 2147483647 h 68"/>
              <a:gd name="T80" fmla="*/ 2147483647 w 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4" name="Rounded Rectangle 29"/>
          <p:cNvSpPr>
            <a:spLocks noChangeArrowheads="1"/>
          </p:cNvSpPr>
          <p:nvPr/>
        </p:nvSpPr>
        <p:spPr bwMode="auto">
          <a:xfrm>
            <a:off x="4321969" y="3183732"/>
            <a:ext cx="513160" cy="513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5" name="Freeform 105"/>
          <p:cNvSpPr>
            <a:spLocks noEditPoints="1"/>
          </p:cNvSpPr>
          <p:nvPr/>
        </p:nvSpPr>
        <p:spPr bwMode="auto">
          <a:xfrm>
            <a:off x="4413648" y="3277792"/>
            <a:ext cx="329803" cy="325040"/>
          </a:xfrm>
          <a:custGeom>
            <a:avLst/>
            <a:gdLst>
              <a:gd name="T0" fmla="*/ 2147483647 w 64"/>
              <a:gd name="T1" fmla="*/ 2147483647 h 63"/>
              <a:gd name="T2" fmla="*/ 2147483647 w 64"/>
              <a:gd name="T3" fmla="*/ 2147483647 h 63"/>
              <a:gd name="T4" fmla="*/ 2147483647 w 64"/>
              <a:gd name="T5" fmla="*/ 2147483647 h 63"/>
              <a:gd name="T6" fmla="*/ 2147483647 w 64"/>
              <a:gd name="T7" fmla="*/ 2147483647 h 63"/>
              <a:gd name="T8" fmla="*/ 0 w 64"/>
              <a:gd name="T9" fmla="*/ 2147483647 h 63"/>
              <a:gd name="T10" fmla="*/ 2147483647 w 64"/>
              <a:gd name="T11" fmla="*/ 0 h 63"/>
              <a:gd name="T12" fmla="*/ 2147483647 w 64"/>
              <a:gd name="T13" fmla="*/ 2147483647 h 63"/>
              <a:gd name="T14" fmla="*/ 2147483647 w 64"/>
              <a:gd name="T15" fmla="*/ 2147483647 h 63"/>
              <a:gd name="T16" fmla="*/ 2147483647 w 64"/>
              <a:gd name="T17" fmla="*/ 2147483647 h 63"/>
              <a:gd name="T18" fmla="*/ 2147483647 w 64"/>
              <a:gd name="T19" fmla="*/ 2147483647 h 63"/>
              <a:gd name="T20" fmla="*/ 2147483647 w 64"/>
              <a:gd name="T21" fmla="*/ 2147483647 h 63"/>
              <a:gd name="T22" fmla="*/ 2147483647 w 64"/>
              <a:gd name="T23" fmla="*/ 2147483647 h 63"/>
              <a:gd name="T24" fmla="*/ 2147483647 w 64"/>
              <a:gd name="T25" fmla="*/ 2147483647 h 63"/>
              <a:gd name="T26" fmla="*/ 2147483647 w 64"/>
              <a:gd name="T27" fmla="*/ 2147483647 h 63"/>
              <a:gd name="T28" fmla="*/ 2147483647 w 64"/>
              <a:gd name="T29" fmla="*/ 2147483647 h 63"/>
              <a:gd name="T30" fmla="*/ 2147483647 w 64"/>
              <a:gd name="T31" fmla="*/ 214748364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6" name="Rounded Rectangle 30"/>
          <p:cNvSpPr>
            <a:spLocks noChangeArrowheads="1"/>
          </p:cNvSpPr>
          <p:nvPr/>
        </p:nvSpPr>
        <p:spPr bwMode="auto">
          <a:xfrm>
            <a:off x="5774532" y="3183732"/>
            <a:ext cx="513160" cy="513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7" name="Freeform 57"/>
          <p:cNvSpPr>
            <a:spLocks noEditPoints="1"/>
          </p:cNvSpPr>
          <p:nvPr/>
        </p:nvSpPr>
        <p:spPr bwMode="auto">
          <a:xfrm>
            <a:off x="5880498" y="3289698"/>
            <a:ext cx="301228" cy="301228"/>
          </a:xfrm>
          <a:custGeom>
            <a:avLst/>
            <a:gdLst>
              <a:gd name="T0" fmla="*/ 2147483647 w 55"/>
              <a:gd name="T1" fmla="*/ 2147483647 h 55"/>
              <a:gd name="T2" fmla="*/ 2147483647 w 55"/>
              <a:gd name="T3" fmla="*/ 2147483647 h 55"/>
              <a:gd name="T4" fmla="*/ 2147483647 w 55"/>
              <a:gd name="T5" fmla="*/ 2147483647 h 55"/>
              <a:gd name="T6" fmla="*/ 2147483647 w 55"/>
              <a:gd name="T7" fmla="*/ 2147483647 h 55"/>
              <a:gd name="T8" fmla="*/ 2147483647 w 55"/>
              <a:gd name="T9" fmla="*/ 2147483647 h 55"/>
              <a:gd name="T10" fmla="*/ 2147483647 w 55"/>
              <a:gd name="T11" fmla="*/ 2147483647 h 55"/>
              <a:gd name="T12" fmla="*/ 2147483647 w 55"/>
              <a:gd name="T13" fmla="*/ 2147483647 h 55"/>
              <a:gd name="T14" fmla="*/ 2147483647 w 55"/>
              <a:gd name="T15" fmla="*/ 2147483647 h 55"/>
              <a:gd name="T16" fmla="*/ 2147483647 w 55"/>
              <a:gd name="T17" fmla="*/ 2147483647 h 55"/>
              <a:gd name="T18" fmla="*/ 2147483647 w 55"/>
              <a:gd name="T19" fmla="*/ 2147483647 h 55"/>
              <a:gd name="T20" fmla="*/ 2147483647 w 55"/>
              <a:gd name="T21" fmla="*/ 2147483647 h 55"/>
              <a:gd name="T22" fmla="*/ 2147483647 w 55"/>
              <a:gd name="T23" fmla="*/ 2147483647 h 55"/>
              <a:gd name="T24" fmla="*/ 2147483647 w 55"/>
              <a:gd name="T25" fmla="*/ 2147483647 h 55"/>
              <a:gd name="T26" fmla="*/ 2147483647 w 55"/>
              <a:gd name="T27" fmla="*/ 2147483647 h 55"/>
              <a:gd name="T28" fmla="*/ 2147483647 w 55"/>
              <a:gd name="T29" fmla="*/ 2147483647 h 55"/>
              <a:gd name="T30" fmla="*/ 2147483647 w 55"/>
              <a:gd name="T31" fmla="*/ 2147483647 h 55"/>
              <a:gd name="T32" fmla="*/ 2147483647 w 55"/>
              <a:gd name="T33" fmla="*/ 2147483647 h 55"/>
              <a:gd name="T34" fmla="*/ 2147483647 w 55"/>
              <a:gd name="T35" fmla="*/ 2147483647 h 55"/>
              <a:gd name="T36" fmla="*/ 2147483647 w 55"/>
              <a:gd name="T37" fmla="*/ 2147483647 h 55"/>
              <a:gd name="T38" fmla="*/ 2147483647 w 55"/>
              <a:gd name="T39" fmla="*/ 2147483647 h 55"/>
              <a:gd name="T40" fmla="*/ 2147483647 w 55"/>
              <a:gd name="T41" fmla="*/ 2147483647 h 55"/>
              <a:gd name="T42" fmla="*/ 2147483647 w 55"/>
              <a:gd name="T43" fmla="*/ 2147483647 h 55"/>
              <a:gd name="T44" fmla="*/ 2147483647 w 55"/>
              <a:gd name="T45" fmla="*/ 2147483647 h 55"/>
              <a:gd name="T46" fmla="*/ 2147483647 w 55"/>
              <a:gd name="T47" fmla="*/ 2147483647 h 55"/>
              <a:gd name="T48" fmla="*/ 2147483647 w 55"/>
              <a:gd name="T49" fmla="*/ 2147483647 h 55"/>
              <a:gd name="T50" fmla="*/ 2147483647 w 55"/>
              <a:gd name="T51" fmla="*/ 2147483647 h 55"/>
              <a:gd name="T52" fmla="*/ 0 w 55"/>
              <a:gd name="T53" fmla="*/ 2147483647 h 55"/>
              <a:gd name="T54" fmla="*/ 0 w 55"/>
              <a:gd name="T55" fmla="*/ 2147483647 h 55"/>
              <a:gd name="T56" fmla="*/ 2147483647 w 55"/>
              <a:gd name="T57" fmla="*/ 2147483647 h 55"/>
              <a:gd name="T58" fmla="*/ 2147483647 w 55"/>
              <a:gd name="T59" fmla="*/ 2147483647 h 55"/>
              <a:gd name="T60" fmla="*/ 2147483647 w 55"/>
              <a:gd name="T61" fmla="*/ 2147483647 h 55"/>
              <a:gd name="T62" fmla="*/ 2147483647 w 55"/>
              <a:gd name="T63" fmla="*/ 2147483647 h 55"/>
              <a:gd name="T64" fmla="*/ 2147483647 w 55"/>
              <a:gd name="T65" fmla="*/ 2147483647 h 55"/>
              <a:gd name="T66" fmla="*/ 2147483647 w 55"/>
              <a:gd name="T67" fmla="*/ 2147483647 h 55"/>
              <a:gd name="T68" fmla="*/ 2147483647 w 55"/>
              <a:gd name="T69" fmla="*/ 2147483647 h 55"/>
              <a:gd name="T70" fmla="*/ 2147483647 w 55"/>
              <a:gd name="T71" fmla="*/ 2147483647 h 55"/>
              <a:gd name="T72" fmla="*/ 2147483647 w 55"/>
              <a:gd name="T73" fmla="*/ 2147483647 h 55"/>
              <a:gd name="T74" fmla="*/ 2147483647 w 55"/>
              <a:gd name="T75" fmla="*/ 2147483647 h 55"/>
              <a:gd name="T76" fmla="*/ 2147483647 w 55"/>
              <a:gd name="T77" fmla="*/ 2147483647 h 55"/>
              <a:gd name="T78" fmla="*/ 2147483647 w 55"/>
              <a:gd name="T79" fmla="*/ 0 h 55"/>
              <a:gd name="T80" fmla="*/ 2147483647 w 55"/>
              <a:gd name="T81" fmla="*/ 0 h 55"/>
              <a:gd name="T82" fmla="*/ 2147483647 w 55"/>
              <a:gd name="T83" fmla="*/ 2147483647 h 55"/>
              <a:gd name="T84" fmla="*/ 2147483647 w 55"/>
              <a:gd name="T85" fmla="*/ 2147483647 h 55"/>
              <a:gd name="T86" fmla="*/ 2147483647 w 55"/>
              <a:gd name="T87" fmla="*/ 2147483647 h 55"/>
              <a:gd name="T88" fmla="*/ 2147483647 w 55"/>
              <a:gd name="T89" fmla="*/ 2147483647 h 55"/>
              <a:gd name="T90" fmla="*/ 2147483647 w 55"/>
              <a:gd name="T91" fmla="*/ 2147483647 h 55"/>
              <a:gd name="T92" fmla="*/ 2147483647 w 55"/>
              <a:gd name="T93" fmla="*/ 2147483647 h 55"/>
              <a:gd name="T94" fmla="*/ 2147483647 w 55"/>
              <a:gd name="T95" fmla="*/ 2147483647 h 55"/>
              <a:gd name="T96" fmla="*/ 2147483647 w 55"/>
              <a:gd name="T97" fmla="*/ 2147483647 h 55"/>
              <a:gd name="T98" fmla="*/ 2147483647 w 55"/>
              <a:gd name="T99" fmla="*/ 2147483647 h 55"/>
              <a:gd name="T100" fmla="*/ 2147483647 w 55"/>
              <a:gd name="T101" fmla="*/ 2147483647 h 55"/>
              <a:gd name="T102" fmla="*/ 2147483647 w 55"/>
              <a:gd name="T103" fmla="*/ 2147483647 h 55"/>
              <a:gd name="T104" fmla="*/ 2147483647 w 55"/>
              <a:gd name="T105" fmla="*/ 2147483647 h 55"/>
              <a:gd name="T106" fmla="*/ 2147483647 w 55"/>
              <a:gd name="T107" fmla="*/ 2147483647 h 55"/>
              <a:gd name="T108" fmla="*/ 2147483647 w 55"/>
              <a:gd name="T109" fmla="*/ 2147483647 h 55"/>
              <a:gd name="T110" fmla="*/ 2147483647 w 55"/>
              <a:gd name="T111" fmla="*/ 2147483647 h 55"/>
              <a:gd name="T112" fmla="*/ 2147483647 w 55"/>
              <a:gd name="T113" fmla="*/ 2147483647 h 55"/>
              <a:gd name="T114" fmla="*/ 2147483647 w 55"/>
              <a:gd name="T115" fmla="*/ 2147483647 h 55"/>
              <a:gd name="T116" fmla="*/ 2147483647 w 55"/>
              <a:gd name="T117" fmla="*/ 2147483647 h 55"/>
              <a:gd name="T118" fmla="*/ 2147483647 w 55"/>
              <a:gd name="T119" fmla="*/ 2147483647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8" name="Rounded Rectangle 31"/>
          <p:cNvSpPr>
            <a:spLocks noChangeArrowheads="1"/>
          </p:cNvSpPr>
          <p:nvPr/>
        </p:nvSpPr>
        <p:spPr bwMode="auto">
          <a:xfrm>
            <a:off x="7228285" y="3183732"/>
            <a:ext cx="513159" cy="51316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2325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49" name="Freeform 152"/>
          <p:cNvSpPr>
            <a:spLocks noEditPoints="1"/>
          </p:cNvSpPr>
          <p:nvPr/>
        </p:nvSpPr>
        <p:spPr bwMode="auto">
          <a:xfrm>
            <a:off x="7340203" y="3307556"/>
            <a:ext cx="289322" cy="266700"/>
          </a:xfrm>
          <a:custGeom>
            <a:avLst/>
            <a:gdLst>
              <a:gd name="T0" fmla="*/ 2147483647 w 67"/>
              <a:gd name="T1" fmla="*/ 2147483647 h 62"/>
              <a:gd name="T2" fmla="*/ 2147483647 w 67"/>
              <a:gd name="T3" fmla="*/ 2147483647 h 62"/>
              <a:gd name="T4" fmla="*/ 2147483647 w 67"/>
              <a:gd name="T5" fmla="*/ 2147483647 h 62"/>
              <a:gd name="T6" fmla="*/ 2147483647 w 67"/>
              <a:gd name="T7" fmla="*/ 2147483647 h 62"/>
              <a:gd name="T8" fmla="*/ 2147483647 w 67"/>
              <a:gd name="T9" fmla="*/ 2147483647 h 62"/>
              <a:gd name="T10" fmla="*/ 2147483647 w 67"/>
              <a:gd name="T11" fmla="*/ 2147483647 h 62"/>
              <a:gd name="T12" fmla="*/ 2147483647 w 67"/>
              <a:gd name="T13" fmla="*/ 2147483647 h 62"/>
              <a:gd name="T14" fmla="*/ 2147483647 w 67"/>
              <a:gd name="T15" fmla="*/ 2147483647 h 62"/>
              <a:gd name="T16" fmla="*/ 2147483647 w 67"/>
              <a:gd name="T17" fmla="*/ 2147483647 h 62"/>
              <a:gd name="T18" fmla="*/ 2147483647 w 67"/>
              <a:gd name="T19" fmla="*/ 2147483647 h 62"/>
              <a:gd name="T20" fmla="*/ 2147483647 w 67"/>
              <a:gd name="T21" fmla="*/ 2147483647 h 62"/>
              <a:gd name="T22" fmla="*/ 2147483647 w 67"/>
              <a:gd name="T23" fmla="*/ 2147483647 h 62"/>
              <a:gd name="T24" fmla="*/ 2147483647 w 67"/>
              <a:gd name="T25" fmla="*/ 2147483647 h 62"/>
              <a:gd name="T26" fmla="*/ 2147483647 w 67"/>
              <a:gd name="T27" fmla="*/ 2147483647 h 62"/>
              <a:gd name="T28" fmla="*/ 2147483647 w 67"/>
              <a:gd name="T29" fmla="*/ 2147483647 h 62"/>
              <a:gd name="T30" fmla="*/ 0 w 67"/>
              <a:gd name="T31" fmla="*/ 2147483647 h 62"/>
              <a:gd name="T32" fmla="*/ 0 w 67"/>
              <a:gd name="T33" fmla="*/ 2147483647 h 62"/>
              <a:gd name="T34" fmla="*/ 2147483647 w 67"/>
              <a:gd name="T35" fmla="*/ 2147483647 h 62"/>
              <a:gd name="T36" fmla="*/ 2147483647 w 67"/>
              <a:gd name="T37" fmla="*/ 2147483647 h 62"/>
              <a:gd name="T38" fmla="*/ 2147483647 w 67"/>
              <a:gd name="T39" fmla="*/ 2147483647 h 62"/>
              <a:gd name="T40" fmla="*/ 2147483647 w 67"/>
              <a:gd name="T41" fmla="*/ 0 h 62"/>
              <a:gd name="T42" fmla="*/ 2147483647 w 67"/>
              <a:gd name="T43" fmla="*/ 0 h 62"/>
              <a:gd name="T44" fmla="*/ 2147483647 w 67"/>
              <a:gd name="T45" fmla="*/ 2147483647 h 62"/>
              <a:gd name="T46" fmla="*/ 2147483647 w 67"/>
              <a:gd name="T47" fmla="*/ 2147483647 h 62"/>
              <a:gd name="T48" fmla="*/ 2147483647 w 67"/>
              <a:gd name="T49" fmla="*/ 2147483647 h 62"/>
              <a:gd name="T50" fmla="*/ 2147483647 w 67"/>
              <a:gd name="T51" fmla="*/ 2147483647 h 62"/>
              <a:gd name="T52" fmla="*/ 2147483647 w 67"/>
              <a:gd name="T53" fmla="*/ 2147483647 h 62"/>
              <a:gd name="T54" fmla="*/ 2147483647 w 67"/>
              <a:gd name="T55" fmla="*/ 2147483647 h 62"/>
              <a:gd name="T56" fmla="*/ 2147483647 w 67"/>
              <a:gd name="T57" fmla="*/ 2147483647 h 62"/>
              <a:gd name="T58" fmla="*/ 2147483647 w 67"/>
              <a:gd name="T59" fmla="*/ 2147483647 h 62"/>
              <a:gd name="T60" fmla="*/ 2147483647 w 67"/>
              <a:gd name="T61" fmla="*/ 2147483647 h 62"/>
              <a:gd name="T62" fmla="*/ 2147483647 w 67"/>
              <a:gd name="T63" fmla="*/ 2147483647 h 62"/>
              <a:gd name="T64" fmla="*/ 2147483647 w 67"/>
              <a:gd name="T65" fmla="*/ 2147483647 h 62"/>
              <a:gd name="T66" fmla="*/ 2147483647 w 67"/>
              <a:gd name="T67" fmla="*/ 2147483647 h 62"/>
              <a:gd name="T68" fmla="*/ 2147483647 w 67"/>
              <a:gd name="T69" fmla="*/ 2147483647 h 62"/>
              <a:gd name="T70" fmla="*/ 2147483647 w 67"/>
              <a:gd name="T71" fmla="*/ 2147483647 h 62"/>
              <a:gd name="T72" fmla="*/ 2147483647 w 67"/>
              <a:gd name="T73" fmla="*/ 2147483647 h 6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0" name="TextBox 13"/>
          <p:cNvSpPr txBox="1">
            <a:spLocks noChangeArrowheads="1"/>
          </p:cNvSpPr>
          <p:nvPr/>
        </p:nvSpPr>
        <p:spPr bwMode="auto">
          <a:xfrm>
            <a:off x="1050132" y="4083844"/>
            <a:ext cx="12656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1" name="TextBox 13"/>
          <p:cNvSpPr txBox="1">
            <a:spLocks noChangeArrowheads="1"/>
          </p:cNvSpPr>
          <p:nvPr/>
        </p:nvSpPr>
        <p:spPr bwMode="auto">
          <a:xfrm>
            <a:off x="1052512" y="4298157"/>
            <a:ext cx="12632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2" name="TextBox 13"/>
          <p:cNvSpPr txBox="1">
            <a:spLocks noChangeArrowheads="1"/>
          </p:cNvSpPr>
          <p:nvPr/>
        </p:nvSpPr>
        <p:spPr bwMode="auto">
          <a:xfrm>
            <a:off x="2512219" y="4083844"/>
            <a:ext cx="12656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3" name="TextBox 13"/>
          <p:cNvSpPr txBox="1">
            <a:spLocks noChangeArrowheads="1"/>
          </p:cNvSpPr>
          <p:nvPr/>
        </p:nvSpPr>
        <p:spPr bwMode="auto">
          <a:xfrm>
            <a:off x="2514600" y="4298157"/>
            <a:ext cx="12644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4" name="TextBox 13"/>
          <p:cNvSpPr txBox="1">
            <a:spLocks noChangeArrowheads="1"/>
          </p:cNvSpPr>
          <p:nvPr/>
        </p:nvSpPr>
        <p:spPr bwMode="auto">
          <a:xfrm>
            <a:off x="3975497" y="4083844"/>
            <a:ext cx="126563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5" name="TextBox 13"/>
          <p:cNvSpPr txBox="1">
            <a:spLocks noChangeArrowheads="1"/>
          </p:cNvSpPr>
          <p:nvPr/>
        </p:nvSpPr>
        <p:spPr bwMode="auto">
          <a:xfrm>
            <a:off x="3977879" y="4298157"/>
            <a:ext cx="12632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6" name="TextBox 13"/>
          <p:cNvSpPr txBox="1">
            <a:spLocks noChangeArrowheads="1"/>
          </p:cNvSpPr>
          <p:nvPr/>
        </p:nvSpPr>
        <p:spPr bwMode="auto">
          <a:xfrm>
            <a:off x="5438775" y="4083844"/>
            <a:ext cx="12656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7" name="TextBox 13"/>
          <p:cNvSpPr txBox="1">
            <a:spLocks noChangeArrowheads="1"/>
          </p:cNvSpPr>
          <p:nvPr/>
        </p:nvSpPr>
        <p:spPr bwMode="auto">
          <a:xfrm>
            <a:off x="5441156" y="4298157"/>
            <a:ext cx="126325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8" name="TextBox 13"/>
          <p:cNvSpPr txBox="1">
            <a:spLocks noChangeArrowheads="1"/>
          </p:cNvSpPr>
          <p:nvPr/>
        </p:nvSpPr>
        <p:spPr bwMode="auto">
          <a:xfrm>
            <a:off x="6900863" y="4083844"/>
            <a:ext cx="1265635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5159" name="TextBox 13"/>
          <p:cNvSpPr txBox="1">
            <a:spLocks noChangeArrowheads="1"/>
          </p:cNvSpPr>
          <p:nvPr/>
        </p:nvSpPr>
        <p:spPr bwMode="auto">
          <a:xfrm>
            <a:off x="6904435" y="4298157"/>
            <a:ext cx="126325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E85D5AAA-9A24-429B-A309-4DCCDA2348D0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077D421B-F00B-4033-8FF2-62BE57BC6432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Freeform 5@|5FFC:2381804|FBC:16777215|LFC:16777215|LBC:16777215"/>
          <p:cNvSpPr>
            <a:spLocks noEditPoints="1"/>
          </p:cNvSpPr>
          <p:nvPr/>
        </p:nvSpPr>
        <p:spPr bwMode="auto">
          <a:xfrm>
            <a:off x="7116366" y="1525191"/>
            <a:ext cx="815578" cy="1614488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49" name="Freeform 112@|5FFC:0|FBC:0|LFC:0|LBC:16777215"/>
          <p:cNvSpPr>
            <a:spLocks/>
          </p:cNvSpPr>
          <p:nvPr/>
        </p:nvSpPr>
        <p:spPr bwMode="auto">
          <a:xfrm>
            <a:off x="7602142" y="2547937"/>
            <a:ext cx="105965" cy="100013"/>
          </a:xfrm>
          <a:custGeom>
            <a:avLst/>
            <a:gdLst>
              <a:gd name="T0" fmla="*/ 2147483647 w 25"/>
              <a:gd name="T1" fmla="*/ 2147483647 h 24"/>
              <a:gd name="T2" fmla="*/ 2147483647 w 25"/>
              <a:gd name="T3" fmla="*/ 2147483647 h 24"/>
              <a:gd name="T4" fmla="*/ 2147483647 w 25"/>
              <a:gd name="T5" fmla="*/ 2147483647 h 24"/>
              <a:gd name="T6" fmla="*/ 0 w 25"/>
              <a:gd name="T7" fmla="*/ 2147483647 h 24"/>
              <a:gd name="T8" fmla="*/ 0 w 25"/>
              <a:gd name="T9" fmla="*/ 2147483647 h 24"/>
              <a:gd name="T10" fmla="*/ 2147483647 w 25"/>
              <a:gd name="T11" fmla="*/ 2147483647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5" h="24">
                <a:moveTo>
                  <a:pt x="19" y="24"/>
                </a:moveTo>
                <a:cubicBezTo>
                  <a:pt x="20" y="23"/>
                  <a:pt x="20" y="23"/>
                  <a:pt x="21" y="22"/>
                </a:cubicBezTo>
                <a:cubicBezTo>
                  <a:pt x="25" y="17"/>
                  <a:pt x="24" y="8"/>
                  <a:pt x="19" y="4"/>
                </a:cubicBezTo>
                <a:cubicBezTo>
                  <a:pt x="13" y="0"/>
                  <a:pt x="5" y="1"/>
                  <a:pt x="0" y="7"/>
                </a:cubicBezTo>
                <a:cubicBezTo>
                  <a:pt x="0" y="7"/>
                  <a:pt x="0" y="7"/>
                  <a:pt x="0" y="8"/>
                </a:cubicBezTo>
                <a:cubicBezTo>
                  <a:pt x="8" y="11"/>
                  <a:pt x="15" y="17"/>
                  <a:pt x="19" y="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0" name="Freeform 113@|5FFC:0|FBC:0|LFC:0|LBC:16777215"/>
          <p:cNvSpPr>
            <a:spLocks noEditPoints="1"/>
          </p:cNvSpPr>
          <p:nvPr/>
        </p:nvSpPr>
        <p:spPr bwMode="auto">
          <a:xfrm>
            <a:off x="7390210" y="2584848"/>
            <a:ext cx="304800" cy="335756"/>
          </a:xfrm>
          <a:custGeom>
            <a:avLst/>
            <a:gdLst>
              <a:gd name="T0" fmla="*/ 2147483647 w 73"/>
              <a:gd name="T1" fmla="*/ 0 h 80"/>
              <a:gd name="T2" fmla="*/ 2147483647 w 73"/>
              <a:gd name="T3" fmla="*/ 0 h 80"/>
              <a:gd name="T4" fmla="*/ 2147483647 w 73"/>
              <a:gd name="T5" fmla="*/ 0 h 80"/>
              <a:gd name="T6" fmla="*/ 2147483647 w 73"/>
              <a:gd name="T7" fmla="*/ 0 h 80"/>
              <a:gd name="T8" fmla="*/ 2147483647 w 73"/>
              <a:gd name="T9" fmla="*/ 0 h 80"/>
              <a:gd name="T10" fmla="*/ 2147483647 w 73"/>
              <a:gd name="T11" fmla="*/ 0 h 80"/>
              <a:gd name="T12" fmla="*/ 2147483647 w 73"/>
              <a:gd name="T13" fmla="*/ 0 h 80"/>
              <a:gd name="T14" fmla="*/ 2147483647 w 73"/>
              <a:gd name="T15" fmla="*/ 0 h 80"/>
              <a:gd name="T16" fmla="*/ 2147483647 w 73"/>
              <a:gd name="T17" fmla="*/ 0 h 80"/>
              <a:gd name="T18" fmla="*/ 2147483647 w 73"/>
              <a:gd name="T19" fmla="*/ 0 h 80"/>
              <a:gd name="T20" fmla="*/ 2147483647 w 73"/>
              <a:gd name="T21" fmla="*/ 0 h 80"/>
              <a:gd name="T22" fmla="*/ 2147483647 w 73"/>
              <a:gd name="T23" fmla="*/ 0 h 80"/>
              <a:gd name="T24" fmla="*/ 2147483647 w 73"/>
              <a:gd name="T25" fmla="*/ 0 h 80"/>
              <a:gd name="T26" fmla="*/ 2147483647 w 73"/>
              <a:gd name="T27" fmla="*/ 0 h 80"/>
              <a:gd name="T28" fmla="*/ 2147483647 w 73"/>
              <a:gd name="T29" fmla="*/ 0 h 80"/>
              <a:gd name="T30" fmla="*/ 2147483647 w 73"/>
              <a:gd name="T31" fmla="*/ 0 h 80"/>
              <a:gd name="T32" fmla="*/ 2147483647 w 73"/>
              <a:gd name="T33" fmla="*/ 0 h 80"/>
              <a:gd name="T34" fmla="*/ 2147483647 w 73"/>
              <a:gd name="T35" fmla="*/ 0 h 80"/>
              <a:gd name="T36" fmla="*/ 2147483647 w 73"/>
              <a:gd name="T37" fmla="*/ 0 h 80"/>
              <a:gd name="T38" fmla="*/ 2147483647 w 73"/>
              <a:gd name="T39" fmla="*/ 0 h 80"/>
              <a:gd name="T40" fmla="*/ 2147483647 w 73"/>
              <a:gd name="T41" fmla="*/ 0 h 80"/>
              <a:gd name="T42" fmla="*/ 2147483647 w 73"/>
              <a:gd name="T43" fmla="*/ 0 h 80"/>
              <a:gd name="T44" fmla="*/ 2147483647 w 73"/>
              <a:gd name="T45" fmla="*/ 0 h 80"/>
              <a:gd name="T46" fmla="*/ 0 w 73"/>
              <a:gd name="T47" fmla="*/ 2147483647 h 80"/>
              <a:gd name="T48" fmla="*/ 2147483647 w 73"/>
              <a:gd name="T49" fmla="*/ 2147483647 h 80"/>
              <a:gd name="T50" fmla="*/ 2147483647 w 73"/>
              <a:gd name="T51" fmla="*/ 2147483647 h 80"/>
              <a:gd name="T52" fmla="*/ 2147483647 w 73"/>
              <a:gd name="T53" fmla="*/ 2147483647 h 80"/>
              <a:gd name="T54" fmla="*/ 2147483647 w 73"/>
              <a:gd name="T55" fmla="*/ 2147483647 h 80"/>
              <a:gd name="T56" fmla="*/ 2147483647 w 73"/>
              <a:gd name="T57" fmla="*/ 2147483647 h 80"/>
              <a:gd name="T58" fmla="*/ 2147483647 w 73"/>
              <a:gd name="T59" fmla="*/ 2147483647 h 80"/>
              <a:gd name="T60" fmla="*/ 2147483647 w 73"/>
              <a:gd name="T61" fmla="*/ 2147483647 h 80"/>
              <a:gd name="T62" fmla="*/ 2147483647 w 73"/>
              <a:gd name="T63" fmla="*/ 2147483647 h 80"/>
              <a:gd name="T64" fmla="*/ 2147483647 w 73"/>
              <a:gd name="T65" fmla="*/ 2147483647 h 80"/>
              <a:gd name="T66" fmla="*/ 2147483647 w 73"/>
              <a:gd name="T67" fmla="*/ 2147483647 h 80"/>
              <a:gd name="T68" fmla="*/ 2147483647 w 73"/>
              <a:gd name="T69" fmla="*/ 2147483647 h 80"/>
              <a:gd name="T70" fmla="*/ 2147483647 w 73"/>
              <a:gd name="T71" fmla="*/ 2147483647 h 80"/>
              <a:gd name="T72" fmla="*/ 2147483647 w 73"/>
              <a:gd name="T73" fmla="*/ 0 h 80"/>
              <a:gd name="T74" fmla="*/ 2147483647 w 73"/>
              <a:gd name="T75" fmla="*/ 2147483647 h 80"/>
              <a:gd name="T76" fmla="*/ 2147483647 w 73"/>
              <a:gd name="T77" fmla="*/ 2147483647 h 80"/>
              <a:gd name="T78" fmla="*/ 2147483647 w 73"/>
              <a:gd name="T79" fmla="*/ 2147483647 h 80"/>
              <a:gd name="T80" fmla="*/ 2147483647 w 73"/>
              <a:gd name="T81" fmla="*/ 2147483647 h 80"/>
              <a:gd name="T82" fmla="*/ 2147483647 w 73"/>
              <a:gd name="T83" fmla="*/ 2147483647 h 8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73" h="80"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7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6" y="0"/>
                  <a:pt x="36" y="0"/>
                  <a:pt x="35" y="0"/>
                </a:cubicBezTo>
                <a:cubicBezTo>
                  <a:pt x="35" y="0"/>
                  <a:pt x="35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33" y="0"/>
                  <a:pt x="33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13" y="4"/>
                  <a:pt x="0" y="19"/>
                  <a:pt x="0" y="37"/>
                </a:cubicBezTo>
                <a:cubicBezTo>
                  <a:pt x="0" y="47"/>
                  <a:pt x="4" y="57"/>
                  <a:pt x="12" y="64"/>
                </a:cubicBezTo>
                <a:cubicBezTo>
                  <a:pt x="7" y="69"/>
                  <a:pt x="7" y="69"/>
                  <a:pt x="7" y="69"/>
                </a:cubicBezTo>
                <a:cubicBezTo>
                  <a:pt x="4" y="71"/>
                  <a:pt x="5" y="77"/>
                  <a:pt x="7" y="77"/>
                </a:cubicBezTo>
                <a:cubicBezTo>
                  <a:pt x="9" y="79"/>
                  <a:pt x="12" y="79"/>
                  <a:pt x="14" y="77"/>
                </a:cubicBezTo>
                <a:cubicBezTo>
                  <a:pt x="16" y="75"/>
                  <a:pt x="20" y="72"/>
                  <a:pt x="21" y="70"/>
                </a:cubicBezTo>
                <a:cubicBezTo>
                  <a:pt x="25" y="72"/>
                  <a:pt x="31" y="73"/>
                  <a:pt x="36" y="73"/>
                </a:cubicBezTo>
                <a:cubicBezTo>
                  <a:pt x="42" y="73"/>
                  <a:pt x="47" y="72"/>
                  <a:pt x="52" y="70"/>
                </a:cubicBezTo>
                <a:cubicBezTo>
                  <a:pt x="53" y="72"/>
                  <a:pt x="57" y="75"/>
                  <a:pt x="58" y="77"/>
                </a:cubicBezTo>
                <a:cubicBezTo>
                  <a:pt x="62" y="80"/>
                  <a:pt x="65" y="77"/>
                  <a:pt x="66" y="77"/>
                </a:cubicBezTo>
                <a:cubicBezTo>
                  <a:pt x="68" y="74"/>
                  <a:pt x="68" y="71"/>
                  <a:pt x="66" y="69"/>
                </a:cubicBezTo>
                <a:cubicBezTo>
                  <a:pt x="61" y="64"/>
                  <a:pt x="61" y="64"/>
                  <a:pt x="61" y="64"/>
                </a:cubicBezTo>
                <a:cubicBezTo>
                  <a:pt x="68" y="57"/>
                  <a:pt x="73" y="47"/>
                  <a:pt x="73" y="37"/>
                </a:cubicBezTo>
                <a:cubicBezTo>
                  <a:pt x="73" y="19"/>
                  <a:pt x="60" y="4"/>
                  <a:pt x="43" y="0"/>
                </a:cubicBezTo>
                <a:close/>
                <a:moveTo>
                  <a:pt x="36" y="65"/>
                </a:moveTo>
                <a:cubicBezTo>
                  <a:pt x="21" y="65"/>
                  <a:pt x="8" y="52"/>
                  <a:pt x="8" y="37"/>
                </a:cubicBezTo>
                <a:cubicBezTo>
                  <a:pt x="8" y="21"/>
                  <a:pt x="21" y="8"/>
                  <a:pt x="36" y="8"/>
                </a:cubicBezTo>
                <a:cubicBezTo>
                  <a:pt x="52" y="8"/>
                  <a:pt x="64" y="21"/>
                  <a:pt x="64" y="37"/>
                </a:cubicBezTo>
                <a:cubicBezTo>
                  <a:pt x="64" y="52"/>
                  <a:pt x="52" y="65"/>
                  <a:pt x="36" y="65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1" name="Freeform 114@|5FFC:0|FBC:0|LFC:0|LBC:16777215"/>
          <p:cNvSpPr>
            <a:spLocks/>
          </p:cNvSpPr>
          <p:nvPr/>
        </p:nvSpPr>
        <p:spPr bwMode="auto">
          <a:xfrm>
            <a:off x="7372350" y="2547937"/>
            <a:ext cx="109538" cy="100013"/>
          </a:xfrm>
          <a:custGeom>
            <a:avLst/>
            <a:gdLst>
              <a:gd name="T0" fmla="*/ 2147483647 w 26"/>
              <a:gd name="T1" fmla="*/ 2147483647 h 24"/>
              <a:gd name="T2" fmla="*/ 2147483647 w 26"/>
              <a:gd name="T3" fmla="*/ 2147483647 h 24"/>
              <a:gd name="T4" fmla="*/ 2147483647 w 26"/>
              <a:gd name="T5" fmla="*/ 2147483647 h 24"/>
              <a:gd name="T6" fmla="*/ 2147483647 w 26"/>
              <a:gd name="T7" fmla="*/ 2147483647 h 24"/>
              <a:gd name="T8" fmla="*/ 2147483647 w 26"/>
              <a:gd name="T9" fmla="*/ 2147483647 h 24"/>
              <a:gd name="T10" fmla="*/ 2147483647 w 26"/>
              <a:gd name="T11" fmla="*/ 2147483647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6" h="24">
                <a:moveTo>
                  <a:pt x="6" y="24"/>
                </a:moveTo>
                <a:cubicBezTo>
                  <a:pt x="11" y="17"/>
                  <a:pt x="18" y="11"/>
                  <a:pt x="26" y="8"/>
                </a:cubicBezTo>
                <a:cubicBezTo>
                  <a:pt x="26" y="7"/>
                  <a:pt x="25" y="7"/>
                  <a:pt x="25" y="7"/>
                </a:cubicBezTo>
                <a:cubicBezTo>
                  <a:pt x="21" y="1"/>
                  <a:pt x="13" y="0"/>
                  <a:pt x="7" y="4"/>
                </a:cubicBezTo>
                <a:cubicBezTo>
                  <a:pt x="1" y="8"/>
                  <a:pt x="0" y="17"/>
                  <a:pt x="5" y="22"/>
                </a:cubicBezTo>
                <a:cubicBezTo>
                  <a:pt x="5" y="23"/>
                  <a:pt x="6" y="23"/>
                  <a:pt x="6" y="2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2" name="Freeform 115@|5FFC:0|FBC:0|LFC:0|LBC:16777215"/>
          <p:cNvSpPr>
            <a:spLocks/>
          </p:cNvSpPr>
          <p:nvPr/>
        </p:nvSpPr>
        <p:spPr bwMode="auto">
          <a:xfrm>
            <a:off x="7536657" y="2626519"/>
            <a:ext cx="11906" cy="50006"/>
          </a:xfrm>
          <a:custGeom>
            <a:avLst/>
            <a:gdLst>
              <a:gd name="T0" fmla="*/ 2147483647 w 3"/>
              <a:gd name="T1" fmla="*/ 2147483647 h 12"/>
              <a:gd name="T2" fmla="*/ 2147483647 w 3"/>
              <a:gd name="T3" fmla="*/ 2147483647 h 12"/>
              <a:gd name="T4" fmla="*/ 2147483647 w 3"/>
              <a:gd name="T5" fmla="*/ 2147483647 h 12"/>
              <a:gd name="T6" fmla="*/ 2147483647 w 3"/>
              <a:gd name="T7" fmla="*/ 0 h 12"/>
              <a:gd name="T8" fmla="*/ 0 w 3"/>
              <a:gd name="T9" fmla="*/ 2147483647 h 12"/>
              <a:gd name="T10" fmla="*/ 0 w 3"/>
              <a:gd name="T11" fmla="*/ 2147483647 h 12"/>
              <a:gd name="T12" fmla="*/ 2147483647 w 3"/>
              <a:gd name="T13" fmla="*/ 2147483647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" h="12">
                <a:moveTo>
                  <a:pt x="1" y="12"/>
                </a:moveTo>
                <a:cubicBezTo>
                  <a:pt x="2" y="12"/>
                  <a:pt x="3" y="11"/>
                  <a:pt x="3" y="10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3" name="Freeform 116@|5FFC:0|FBC:0|LFC:0|LBC:16777215"/>
          <p:cNvSpPr>
            <a:spLocks/>
          </p:cNvSpPr>
          <p:nvPr/>
        </p:nvSpPr>
        <p:spPr bwMode="auto">
          <a:xfrm>
            <a:off x="7427119" y="2731294"/>
            <a:ext cx="50006" cy="11906"/>
          </a:xfrm>
          <a:custGeom>
            <a:avLst/>
            <a:gdLst>
              <a:gd name="T0" fmla="*/ 2147483647 w 12"/>
              <a:gd name="T1" fmla="*/ 0 h 3"/>
              <a:gd name="T2" fmla="*/ 2147483647 w 12"/>
              <a:gd name="T3" fmla="*/ 0 h 3"/>
              <a:gd name="T4" fmla="*/ 0 w 12"/>
              <a:gd name="T5" fmla="*/ 2147483647 h 3"/>
              <a:gd name="T6" fmla="*/ 2147483647 w 12"/>
              <a:gd name="T7" fmla="*/ 2147483647 h 3"/>
              <a:gd name="T8" fmla="*/ 2147483647 w 12"/>
              <a:gd name="T9" fmla="*/ 2147483647 h 3"/>
              <a:gd name="T10" fmla="*/ 2147483647 w 12"/>
              <a:gd name="T11" fmla="*/ 2147483647 h 3"/>
              <a:gd name="T12" fmla="*/ 2147483647 w 12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4" name="Freeform 117@|5FFC:0|FBC:0|LFC:0|LBC:16777215"/>
          <p:cNvSpPr>
            <a:spLocks/>
          </p:cNvSpPr>
          <p:nvPr/>
        </p:nvSpPr>
        <p:spPr bwMode="auto">
          <a:xfrm>
            <a:off x="7602141" y="2731294"/>
            <a:ext cx="51197" cy="11906"/>
          </a:xfrm>
          <a:custGeom>
            <a:avLst/>
            <a:gdLst>
              <a:gd name="T0" fmla="*/ 2147483647 w 12"/>
              <a:gd name="T1" fmla="*/ 0 h 3"/>
              <a:gd name="T2" fmla="*/ 2147483647 w 12"/>
              <a:gd name="T3" fmla="*/ 0 h 3"/>
              <a:gd name="T4" fmla="*/ 0 w 12"/>
              <a:gd name="T5" fmla="*/ 2147483647 h 3"/>
              <a:gd name="T6" fmla="*/ 2147483647 w 12"/>
              <a:gd name="T7" fmla="*/ 2147483647 h 3"/>
              <a:gd name="T8" fmla="*/ 2147483647 w 12"/>
              <a:gd name="T9" fmla="*/ 2147483647 h 3"/>
              <a:gd name="T10" fmla="*/ 2147483647 w 12"/>
              <a:gd name="T11" fmla="*/ 2147483647 h 3"/>
              <a:gd name="T12" fmla="*/ 2147483647 w 12"/>
              <a:gd name="T13" fmla="*/ 0 h 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3">
                <a:moveTo>
                  <a:pt x="1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1" y="3"/>
                  <a:pt x="2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2" y="3"/>
                  <a:pt x="12" y="2"/>
                </a:cubicBezTo>
                <a:cubicBezTo>
                  <a:pt x="12" y="1"/>
                  <a:pt x="11" y="0"/>
                  <a:pt x="10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5" name="Freeform 118@|5FFC:0|FBC:0|LFC:0|LBC:16777215"/>
          <p:cNvSpPr>
            <a:spLocks/>
          </p:cNvSpPr>
          <p:nvPr/>
        </p:nvSpPr>
        <p:spPr bwMode="auto">
          <a:xfrm>
            <a:off x="7536657" y="2801541"/>
            <a:ext cx="11906" cy="51197"/>
          </a:xfrm>
          <a:custGeom>
            <a:avLst/>
            <a:gdLst>
              <a:gd name="T0" fmla="*/ 2147483647 w 3"/>
              <a:gd name="T1" fmla="*/ 0 h 12"/>
              <a:gd name="T2" fmla="*/ 0 w 3"/>
              <a:gd name="T3" fmla="*/ 2147483647 h 12"/>
              <a:gd name="T4" fmla="*/ 0 w 3"/>
              <a:gd name="T5" fmla="*/ 2147483647 h 12"/>
              <a:gd name="T6" fmla="*/ 2147483647 w 3"/>
              <a:gd name="T7" fmla="*/ 2147483647 h 12"/>
              <a:gd name="T8" fmla="*/ 2147483647 w 3"/>
              <a:gd name="T9" fmla="*/ 2147483647 h 12"/>
              <a:gd name="T10" fmla="*/ 2147483647 w 3"/>
              <a:gd name="T11" fmla="*/ 2147483647 h 12"/>
              <a:gd name="T12" fmla="*/ 2147483647 w 3"/>
              <a:gd name="T13" fmla="*/ 0 h 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" h="12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2"/>
                  <a:pt x="1" y="12"/>
                </a:cubicBezTo>
                <a:cubicBezTo>
                  <a:pt x="2" y="12"/>
                  <a:pt x="3" y="11"/>
                  <a:pt x="3" y="1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6" name="Freeform 119@|5FFC:0|FBC:0|LFC:0|LBC:16777215"/>
          <p:cNvSpPr>
            <a:spLocks/>
          </p:cNvSpPr>
          <p:nvPr/>
        </p:nvSpPr>
        <p:spPr bwMode="auto">
          <a:xfrm>
            <a:off x="7473554" y="2661047"/>
            <a:ext cx="142875" cy="95250"/>
          </a:xfrm>
          <a:custGeom>
            <a:avLst/>
            <a:gdLst>
              <a:gd name="T0" fmla="*/ 2147483647 w 34"/>
              <a:gd name="T1" fmla="*/ 2147483647 h 23"/>
              <a:gd name="T2" fmla="*/ 2147483647 w 34"/>
              <a:gd name="T3" fmla="*/ 2147483647 h 23"/>
              <a:gd name="T4" fmla="*/ 2147483647 w 34"/>
              <a:gd name="T5" fmla="*/ 2147483647 h 23"/>
              <a:gd name="T6" fmla="*/ 2147483647 w 34"/>
              <a:gd name="T7" fmla="*/ 2147483647 h 23"/>
              <a:gd name="T8" fmla="*/ 2147483647 w 34"/>
              <a:gd name="T9" fmla="*/ 0 h 23"/>
              <a:gd name="T10" fmla="*/ 2147483647 w 34"/>
              <a:gd name="T11" fmla="*/ 2147483647 h 23"/>
              <a:gd name="T12" fmla="*/ 2147483647 w 34"/>
              <a:gd name="T13" fmla="*/ 2147483647 h 23"/>
              <a:gd name="T14" fmla="*/ 2147483647 w 34"/>
              <a:gd name="T15" fmla="*/ 2147483647 h 23"/>
              <a:gd name="T16" fmla="*/ 2147483647 w 34"/>
              <a:gd name="T17" fmla="*/ 2147483647 h 23"/>
              <a:gd name="T18" fmla="*/ 2147483647 w 34"/>
              <a:gd name="T19" fmla="*/ 2147483647 h 23"/>
              <a:gd name="T20" fmla="*/ 2147483647 w 34"/>
              <a:gd name="T21" fmla="*/ 2147483647 h 23"/>
              <a:gd name="T22" fmla="*/ 2147483647 w 34"/>
              <a:gd name="T23" fmla="*/ 2147483647 h 23"/>
              <a:gd name="T24" fmla="*/ 2147483647 w 34"/>
              <a:gd name="T25" fmla="*/ 2147483647 h 23"/>
              <a:gd name="T26" fmla="*/ 2147483647 w 34"/>
              <a:gd name="T27" fmla="*/ 2147483647 h 23"/>
              <a:gd name="T28" fmla="*/ 2147483647 w 34"/>
              <a:gd name="T29" fmla="*/ 2147483647 h 23"/>
              <a:gd name="T30" fmla="*/ 2147483647 w 34"/>
              <a:gd name="T31" fmla="*/ 2147483647 h 23"/>
              <a:gd name="T32" fmla="*/ 0 w 34"/>
              <a:gd name="T33" fmla="*/ 2147483647 h 23"/>
              <a:gd name="T34" fmla="*/ 2147483647 w 34"/>
              <a:gd name="T35" fmla="*/ 2147483647 h 23"/>
              <a:gd name="T36" fmla="*/ 2147483647 w 34"/>
              <a:gd name="T37" fmla="*/ 2147483647 h 23"/>
              <a:gd name="T38" fmla="*/ 2147483647 w 34"/>
              <a:gd name="T39" fmla="*/ 2147483647 h 23"/>
              <a:gd name="T40" fmla="*/ 2147483647 w 34"/>
              <a:gd name="T41" fmla="*/ 2147483647 h 23"/>
              <a:gd name="T42" fmla="*/ 2147483647 w 34"/>
              <a:gd name="T43" fmla="*/ 2147483647 h 23"/>
              <a:gd name="T44" fmla="*/ 2147483647 w 34"/>
              <a:gd name="T45" fmla="*/ 2147483647 h 23"/>
              <a:gd name="T46" fmla="*/ 2147483647 w 34"/>
              <a:gd name="T47" fmla="*/ 2147483647 h 23"/>
              <a:gd name="T48" fmla="*/ 2147483647 w 34"/>
              <a:gd name="T49" fmla="*/ 2147483647 h 23"/>
              <a:gd name="T50" fmla="*/ 2147483647 w 34"/>
              <a:gd name="T51" fmla="*/ 2147483647 h 23"/>
              <a:gd name="T52" fmla="*/ 2147483647 w 34"/>
              <a:gd name="T53" fmla="*/ 2147483647 h 23"/>
              <a:gd name="T54" fmla="*/ 2147483647 w 34"/>
              <a:gd name="T55" fmla="*/ 2147483647 h 23"/>
              <a:gd name="T56" fmla="*/ 2147483647 w 34"/>
              <a:gd name="T57" fmla="*/ 2147483647 h 23"/>
              <a:gd name="T58" fmla="*/ 2147483647 w 34"/>
              <a:gd name="T59" fmla="*/ 2147483647 h 23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34" h="23">
                <a:moveTo>
                  <a:pt x="18" y="18"/>
                </a:move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4" y="2"/>
                  <a:pt x="34" y="2"/>
                </a:cubicBezTo>
                <a:cubicBezTo>
                  <a:pt x="34" y="2"/>
                  <a:pt x="33" y="1"/>
                  <a:pt x="33" y="1"/>
                </a:cubicBezTo>
                <a:cubicBezTo>
                  <a:pt x="33" y="1"/>
                  <a:pt x="32" y="0"/>
                  <a:pt x="32" y="0"/>
                </a:cubicBezTo>
                <a:cubicBezTo>
                  <a:pt x="32" y="0"/>
                  <a:pt x="31" y="1"/>
                  <a:pt x="31" y="1"/>
                </a:cubicBezTo>
                <a:cubicBezTo>
                  <a:pt x="20" y="12"/>
                  <a:pt x="20" y="12"/>
                  <a:pt x="20" y="12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4" y="7"/>
                  <a:pt x="4" y="7"/>
                  <a:pt x="4" y="7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1" y="7"/>
                  <a:pt x="1" y="7"/>
                </a:cubicBezTo>
                <a:cubicBezTo>
                  <a:pt x="0" y="8"/>
                  <a:pt x="0" y="8"/>
                  <a:pt x="0" y="9"/>
                </a:cubicBezTo>
                <a:cubicBezTo>
                  <a:pt x="0" y="9"/>
                  <a:pt x="1" y="10"/>
                  <a:pt x="1" y="10"/>
                </a:cubicBezTo>
                <a:cubicBezTo>
                  <a:pt x="13" y="19"/>
                  <a:pt x="13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2"/>
                  <a:pt x="11" y="22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9" y="23"/>
                  <a:pt x="20" y="23"/>
                </a:cubicBezTo>
                <a:cubicBezTo>
                  <a:pt x="21" y="23"/>
                  <a:pt x="22" y="22"/>
                  <a:pt x="21" y="21"/>
                </a:cubicBezTo>
                <a:cubicBezTo>
                  <a:pt x="21" y="20"/>
                  <a:pt x="21" y="20"/>
                  <a:pt x="21" y="19"/>
                </a:cubicBezTo>
                <a:lnTo>
                  <a:pt x="18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7" name="Freeform 5@|5FFC:14657585|FBC:16777215|LFC:16777215|LBC:16777215"/>
          <p:cNvSpPr>
            <a:spLocks noEditPoints="1"/>
          </p:cNvSpPr>
          <p:nvPr/>
        </p:nvSpPr>
        <p:spPr bwMode="auto">
          <a:xfrm>
            <a:off x="5187554" y="1525191"/>
            <a:ext cx="815578" cy="1614488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8" name="Freeform 53@|5FFC:14657585|FBC:16777215|LFC:16777215|LBC:16777215"/>
          <p:cNvSpPr>
            <a:spLocks/>
          </p:cNvSpPr>
          <p:nvPr/>
        </p:nvSpPr>
        <p:spPr bwMode="auto">
          <a:xfrm>
            <a:off x="5444728" y="2593181"/>
            <a:ext cx="366713" cy="300038"/>
          </a:xfrm>
          <a:custGeom>
            <a:avLst/>
            <a:gdLst>
              <a:gd name="T0" fmla="*/ 2147483647 w 382"/>
              <a:gd name="T1" fmla="*/ 2147483647 h 312"/>
              <a:gd name="T2" fmla="*/ 2147483647 w 382"/>
              <a:gd name="T3" fmla="*/ 2147483647 h 312"/>
              <a:gd name="T4" fmla="*/ 2147483647 w 382"/>
              <a:gd name="T5" fmla="*/ 2147483647 h 312"/>
              <a:gd name="T6" fmla="*/ 2147483647 w 382"/>
              <a:gd name="T7" fmla="*/ 2147483647 h 312"/>
              <a:gd name="T8" fmla="*/ 2147483647 w 382"/>
              <a:gd name="T9" fmla="*/ 2147483647 h 312"/>
              <a:gd name="T10" fmla="*/ 2147483647 w 382"/>
              <a:gd name="T11" fmla="*/ 2147483647 h 312"/>
              <a:gd name="T12" fmla="*/ 2147483647 w 382"/>
              <a:gd name="T13" fmla="*/ 2147483647 h 312"/>
              <a:gd name="T14" fmla="*/ 2147483647 w 382"/>
              <a:gd name="T15" fmla="*/ 2147483647 h 312"/>
              <a:gd name="T16" fmla="*/ 2147483647 w 382"/>
              <a:gd name="T17" fmla="*/ 2147483647 h 312"/>
              <a:gd name="T18" fmla="*/ 2147483647 w 382"/>
              <a:gd name="T19" fmla="*/ 2147483647 h 312"/>
              <a:gd name="T20" fmla="*/ 2147483647 w 382"/>
              <a:gd name="T21" fmla="*/ 0 h 312"/>
              <a:gd name="T22" fmla="*/ 0 w 382"/>
              <a:gd name="T23" fmla="*/ 2147483647 h 312"/>
              <a:gd name="T24" fmla="*/ 2147483647 w 382"/>
              <a:gd name="T25" fmla="*/ 2147483647 h 312"/>
              <a:gd name="T26" fmla="*/ 2147483647 w 382"/>
              <a:gd name="T27" fmla="*/ 2147483647 h 312"/>
              <a:gd name="T28" fmla="*/ 2147483647 w 382"/>
              <a:gd name="T29" fmla="*/ 2147483647 h 31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59" name="Freeform 5@|5FFC:1554685|FBC:16777215|LFC:16777215|LBC:16777215"/>
          <p:cNvSpPr>
            <a:spLocks noEditPoints="1"/>
          </p:cNvSpPr>
          <p:nvPr/>
        </p:nvSpPr>
        <p:spPr bwMode="auto">
          <a:xfrm>
            <a:off x="3253979" y="1525191"/>
            <a:ext cx="815578" cy="1614488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0" name="任意多边形 17"/>
          <p:cNvSpPr>
            <a:spLocks/>
          </p:cNvSpPr>
          <p:nvPr/>
        </p:nvSpPr>
        <p:spPr bwMode="auto">
          <a:xfrm>
            <a:off x="3450432" y="2581275"/>
            <a:ext cx="431006" cy="271463"/>
          </a:xfrm>
          <a:custGeom>
            <a:avLst/>
            <a:gdLst>
              <a:gd name="T0" fmla="*/ 147954 w 573648"/>
              <a:gd name="T1" fmla="*/ 103972 h 361477"/>
              <a:gd name="T2" fmla="*/ 204297 w 573648"/>
              <a:gd name="T3" fmla="*/ 143373 h 361477"/>
              <a:gd name="T4" fmla="*/ 204910 w 573648"/>
              <a:gd name="T5" fmla="*/ 179516 h 361477"/>
              <a:gd name="T6" fmla="*/ 201146 w 573648"/>
              <a:gd name="T7" fmla="*/ 214927 h 361477"/>
              <a:gd name="T8" fmla="*/ 180326 w 573648"/>
              <a:gd name="T9" fmla="*/ 256702 h 361477"/>
              <a:gd name="T10" fmla="*/ 133485 w 573648"/>
              <a:gd name="T11" fmla="*/ 320642 h 361477"/>
              <a:gd name="T12" fmla="*/ 133485 w 573648"/>
              <a:gd name="T13" fmla="*/ 320810 h 361477"/>
              <a:gd name="T14" fmla="*/ 133504 w 573648"/>
              <a:gd name="T15" fmla="*/ 320810 h 361477"/>
              <a:gd name="T16" fmla="*/ 133504 w 573648"/>
              <a:gd name="T17" fmla="*/ 320942 h 361477"/>
              <a:gd name="T18" fmla="*/ 133504 w 573648"/>
              <a:gd name="T19" fmla="*/ 362874 h 361477"/>
              <a:gd name="T20" fmla="*/ 0 w 573648"/>
              <a:gd name="T21" fmla="*/ 362898 h 361477"/>
              <a:gd name="T22" fmla="*/ 0 w 573648"/>
              <a:gd name="T23" fmla="*/ 332390 h 361477"/>
              <a:gd name="T24" fmla="*/ 37015 w 573648"/>
              <a:gd name="T25" fmla="*/ 298010 h 361477"/>
              <a:gd name="T26" fmla="*/ 120249 w 573648"/>
              <a:gd name="T27" fmla="*/ 262576 h 361477"/>
              <a:gd name="T28" fmla="*/ 94812 w 573648"/>
              <a:gd name="T29" fmla="*/ 215010 h 361477"/>
              <a:gd name="T30" fmla="*/ 91020 w 573648"/>
              <a:gd name="T31" fmla="*/ 179504 h 361477"/>
              <a:gd name="T32" fmla="*/ 91613 w 573648"/>
              <a:gd name="T33" fmla="*/ 143469 h 361477"/>
              <a:gd name="T34" fmla="*/ 147954 w 573648"/>
              <a:gd name="T35" fmla="*/ 103972 h 361477"/>
              <a:gd name="T36" fmla="*/ 372149 w 573648"/>
              <a:gd name="T37" fmla="*/ 0 h 361477"/>
              <a:gd name="T38" fmla="*/ 449656 w 573648"/>
              <a:gd name="T39" fmla="*/ 54160 h 361477"/>
              <a:gd name="T40" fmla="*/ 450505 w 573648"/>
              <a:gd name="T41" fmla="*/ 103804 h 361477"/>
              <a:gd name="T42" fmla="*/ 445327 w 573648"/>
              <a:gd name="T43" fmla="*/ 152510 h 361477"/>
              <a:gd name="T44" fmla="*/ 410212 w 573648"/>
              <a:gd name="T45" fmla="*/ 217857 h 361477"/>
              <a:gd name="T46" fmla="*/ 525612 w 573648"/>
              <a:gd name="T47" fmla="*/ 266628 h 361477"/>
              <a:gd name="T48" fmla="*/ 576735 w 573648"/>
              <a:gd name="T49" fmla="*/ 313949 h 361477"/>
              <a:gd name="T50" fmla="*/ 576735 w 573648"/>
              <a:gd name="T51" fmla="*/ 355850 h 361477"/>
              <a:gd name="T52" fmla="*/ 168507 w 573648"/>
              <a:gd name="T53" fmla="*/ 355899 h 361477"/>
              <a:gd name="T54" fmla="*/ 168507 w 573648"/>
              <a:gd name="T55" fmla="*/ 313949 h 361477"/>
              <a:gd name="T56" fmla="*/ 219441 w 573648"/>
              <a:gd name="T57" fmla="*/ 266711 h 361477"/>
              <a:gd name="T58" fmla="*/ 333991 w 573648"/>
              <a:gd name="T59" fmla="*/ 218005 h 361477"/>
              <a:gd name="T60" fmla="*/ 298988 w 573648"/>
              <a:gd name="T61" fmla="*/ 152608 h 361477"/>
              <a:gd name="T62" fmla="*/ 293772 w 573648"/>
              <a:gd name="T63" fmla="*/ 103804 h 361477"/>
              <a:gd name="T64" fmla="*/ 294604 w 573648"/>
              <a:gd name="T65" fmla="*/ 54275 h 361477"/>
              <a:gd name="T66" fmla="*/ 372149 w 573648"/>
              <a:gd name="T67" fmla="*/ 0 h 36147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3648" h="361477">
                <a:moveTo>
                  <a:pt x="147163" y="103564"/>
                </a:moveTo>
                <a:cubicBezTo>
                  <a:pt x="172740" y="103564"/>
                  <a:pt x="194554" y="112066"/>
                  <a:pt x="203204" y="142812"/>
                </a:cubicBezTo>
                <a:cubicBezTo>
                  <a:pt x="205757" y="151923"/>
                  <a:pt x="203813" y="168484"/>
                  <a:pt x="203813" y="178813"/>
                </a:cubicBezTo>
                <a:cubicBezTo>
                  <a:pt x="203813" y="192771"/>
                  <a:pt x="204575" y="202586"/>
                  <a:pt x="200070" y="214085"/>
                </a:cubicBezTo>
                <a:cubicBezTo>
                  <a:pt x="193535" y="230718"/>
                  <a:pt x="187143" y="245130"/>
                  <a:pt x="179361" y="255697"/>
                </a:cubicBezTo>
                <a:cubicBezTo>
                  <a:pt x="136885" y="281703"/>
                  <a:pt x="132875" y="310277"/>
                  <a:pt x="132770" y="319387"/>
                </a:cubicBezTo>
                <a:lnTo>
                  <a:pt x="132770" y="319554"/>
                </a:lnTo>
                <a:lnTo>
                  <a:pt x="132789" y="319554"/>
                </a:lnTo>
                <a:lnTo>
                  <a:pt x="132789" y="319686"/>
                </a:lnTo>
                <a:lnTo>
                  <a:pt x="132789" y="361453"/>
                </a:lnTo>
                <a:lnTo>
                  <a:pt x="0" y="361477"/>
                </a:lnTo>
                <a:lnTo>
                  <a:pt x="0" y="331089"/>
                </a:lnTo>
                <a:cubicBezTo>
                  <a:pt x="0" y="331089"/>
                  <a:pt x="171" y="313190"/>
                  <a:pt x="36817" y="296844"/>
                </a:cubicBezTo>
                <a:cubicBezTo>
                  <a:pt x="54525" y="288939"/>
                  <a:pt x="80769" y="268676"/>
                  <a:pt x="119605" y="261548"/>
                </a:cubicBezTo>
                <a:cubicBezTo>
                  <a:pt x="109632" y="250861"/>
                  <a:pt x="102154" y="234133"/>
                  <a:pt x="94305" y="214168"/>
                </a:cubicBezTo>
                <a:cubicBezTo>
                  <a:pt x="89770" y="202634"/>
                  <a:pt x="90533" y="192795"/>
                  <a:pt x="90533" y="178801"/>
                </a:cubicBezTo>
                <a:cubicBezTo>
                  <a:pt x="90533" y="168508"/>
                  <a:pt x="88580" y="151971"/>
                  <a:pt x="91123" y="142908"/>
                </a:cubicBezTo>
                <a:cubicBezTo>
                  <a:pt x="99744" y="112090"/>
                  <a:pt x="121587" y="103564"/>
                  <a:pt x="147163" y="103564"/>
                </a:cubicBezTo>
                <a:close/>
                <a:moveTo>
                  <a:pt x="370157" y="0"/>
                </a:moveTo>
                <a:cubicBezTo>
                  <a:pt x="405347" y="0"/>
                  <a:pt x="435368" y="11653"/>
                  <a:pt x="447249" y="53947"/>
                </a:cubicBezTo>
                <a:cubicBezTo>
                  <a:pt x="450764" y="66437"/>
                  <a:pt x="448094" y="89201"/>
                  <a:pt x="448094" y="103398"/>
                </a:cubicBezTo>
                <a:cubicBezTo>
                  <a:pt x="448094" y="122600"/>
                  <a:pt x="449166" y="136091"/>
                  <a:pt x="442944" y="151913"/>
                </a:cubicBezTo>
                <a:cubicBezTo>
                  <a:pt x="432210" y="179223"/>
                  <a:pt x="421796" y="202249"/>
                  <a:pt x="408017" y="217004"/>
                </a:cubicBezTo>
                <a:cubicBezTo>
                  <a:pt x="461892" y="226638"/>
                  <a:pt x="498286" y="254686"/>
                  <a:pt x="522799" y="265584"/>
                </a:cubicBezTo>
                <a:cubicBezTo>
                  <a:pt x="573404" y="288053"/>
                  <a:pt x="573648" y="312720"/>
                  <a:pt x="573648" y="312720"/>
                </a:cubicBezTo>
                <a:lnTo>
                  <a:pt x="573648" y="354457"/>
                </a:lnTo>
                <a:lnTo>
                  <a:pt x="167605" y="354506"/>
                </a:lnTo>
                <a:lnTo>
                  <a:pt x="167605" y="312720"/>
                </a:lnTo>
                <a:cubicBezTo>
                  <a:pt x="167605" y="312720"/>
                  <a:pt x="167850" y="288135"/>
                  <a:pt x="218267" y="265666"/>
                </a:cubicBezTo>
                <a:cubicBezTo>
                  <a:pt x="242629" y="254818"/>
                  <a:pt x="278760" y="226950"/>
                  <a:pt x="332203" y="217151"/>
                </a:cubicBezTo>
                <a:cubicBezTo>
                  <a:pt x="318480" y="202462"/>
                  <a:pt x="308198" y="179452"/>
                  <a:pt x="297389" y="152011"/>
                </a:cubicBezTo>
                <a:cubicBezTo>
                  <a:pt x="291148" y="136173"/>
                  <a:pt x="292200" y="122649"/>
                  <a:pt x="292200" y="103398"/>
                </a:cubicBezTo>
                <a:cubicBezTo>
                  <a:pt x="292200" y="89250"/>
                  <a:pt x="289531" y="66536"/>
                  <a:pt x="293027" y="54062"/>
                </a:cubicBezTo>
                <a:cubicBezTo>
                  <a:pt x="304889" y="11719"/>
                  <a:pt x="334948" y="0"/>
                  <a:pt x="37015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1" name="Freeform 5@|5FFC:4308095|FBC:16777215|LFC:16777215|LBC:16777215"/>
          <p:cNvSpPr>
            <a:spLocks noEditPoints="1"/>
          </p:cNvSpPr>
          <p:nvPr/>
        </p:nvSpPr>
        <p:spPr bwMode="auto">
          <a:xfrm>
            <a:off x="1345406" y="1525191"/>
            <a:ext cx="815579" cy="1614488"/>
          </a:xfrm>
          <a:custGeom>
            <a:avLst/>
            <a:gdLst>
              <a:gd name="T0" fmla="*/ 2147483647 w 235"/>
              <a:gd name="T1" fmla="*/ 2147483647 h 468"/>
              <a:gd name="T2" fmla="*/ 2147483647 w 235"/>
              <a:gd name="T3" fmla="*/ 2147483647 h 468"/>
              <a:gd name="T4" fmla="*/ 2147483647 w 235"/>
              <a:gd name="T5" fmla="*/ 2147483647 h 468"/>
              <a:gd name="T6" fmla="*/ 2147483647 w 235"/>
              <a:gd name="T7" fmla="*/ 2147483647 h 468"/>
              <a:gd name="T8" fmla="*/ 2147483647 w 235"/>
              <a:gd name="T9" fmla="*/ 2147483647 h 468"/>
              <a:gd name="T10" fmla="*/ 2147483647 w 235"/>
              <a:gd name="T11" fmla="*/ 0 h 468"/>
              <a:gd name="T12" fmla="*/ 2147483647 w 235"/>
              <a:gd name="T13" fmla="*/ 2147483647 h 468"/>
              <a:gd name="T14" fmla="*/ 2147483647 w 235"/>
              <a:gd name="T15" fmla="*/ 2147483647 h 468"/>
              <a:gd name="T16" fmla="*/ 2147483647 w 235"/>
              <a:gd name="T17" fmla="*/ 2147483647 h 468"/>
              <a:gd name="T18" fmla="*/ 2147483647 w 235"/>
              <a:gd name="T19" fmla="*/ 2147483647 h 468"/>
              <a:gd name="T20" fmla="*/ 2147483647 w 235"/>
              <a:gd name="T21" fmla="*/ 2147483647 h 468"/>
              <a:gd name="T22" fmla="*/ 2147483647 w 235"/>
              <a:gd name="T23" fmla="*/ 2147483647 h 468"/>
              <a:gd name="T24" fmla="*/ 2147483647 w 235"/>
              <a:gd name="T25" fmla="*/ 2147483647 h 468"/>
              <a:gd name="T26" fmla="*/ 2147483647 w 235"/>
              <a:gd name="T27" fmla="*/ 2147483647 h 468"/>
              <a:gd name="T28" fmla="*/ 2147483647 w 235"/>
              <a:gd name="T29" fmla="*/ 2147483647 h 468"/>
              <a:gd name="T30" fmla="*/ 2147483647 w 235"/>
              <a:gd name="T31" fmla="*/ 2147483647 h 468"/>
              <a:gd name="T32" fmla="*/ 2147483647 w 235"/>
              <a:gd name="T33" fmla="*/ 2147483647 h 468"/>
              <a:gd name="T34" fmla="*/ 2147483647 w 235"/>
              <a:gd name="T35" fmla="*/ 2147483647 h 468"/>
              <a:gd name="T36" fmla="*/ 2147483647 w 235"/>
              <a:gd name="T37" fmla="*/ 2147483647 h 468"/>
              <a:gd name="T38" fmla="*/ 2147483647 w 235"/>
              <a:gd name="T39" fmla="*/ 2147483647 h 468"/>
              <a:gd name="T40" fmla="*/ 2147483647 w 235"/>
              <a:gd name="T41" fmla="*/ 2147483647 h 468"/>
              <a:gd name="T42" fmla="*/ 2147483647 w 235"/>
              <a:gd name="T43" fmla="*/ 2147483647 h 468"/>
              <a:gd name="T44" fmla="*/ 2147483647 w 235"/>
              <a:gd name="T45" fmla="*/ 2147483647 h 468"/>
              <a:gd name="T46" fmla="*/ 2147483647 w 235"/>
              <a:gd name="T47" fmla="*/ 2147483647 h 468"/>
              <a:gd name="T48" fmla="*/ 2147483647 w 235"/>
              <a:gd name="T49" fmla="*/ 2147483647 h 468"/>
              <a:gd name="T50" fmla="*/ 2147483647 w 235"/>
              <a:gd name="T51" fmla="*/ 2147483647 h 468"/>
              <a:gd name="T52" fmla="*/ 2147483647 w 235"/>
              <a:gd name="T53" fmla="*/ 2147483647 h 468"/>
              <a:gd name="T54" fmla="*/ 2147483647 w 235"/>
              <a:gd name="T55" fmla="*/ 2147483647 h 468"/>
              <a:gd name="T56" fmla="*/ 2147483647 w 235"/>
              <a:gd name="T57" fmla="*/ 2147483647 h 468"/>
              <a:gd name="T58" fmla="*/ 2147483647 w 235"/>
              <a:gd name="T59" fmla="*/ 2147483647 h 468"/>
              <a:gd name="T60" fmla="*/ 2147483647 w 235"/>
              <a:gd name="T61" fmla="*/ 2147483647 h 468"/>
              <a:gd name="T62" fmla="*/ 2147483647 w 235"/>
              <a:gd name="T63" fmla="*/ 2147483647 h 46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5" h="468">
                <a:moveTo>
                  <a:pt x="235" y="350"/>
                </a:moveTo>
                <a:cubicBezTo>
                  <a:pt x="235" y="383"/>
                  <a:pt x="224" y="411"/>
                  <a:pt x="201" y="434"/>
                </a:cubicBezTo>
                <a:cubicBezTo>
                  <a:pt x="178" y="457"/>
                  <a:pt x="150" y="468"/>
                  <a:pt x="117" y="468"/>
                </a:cubicBezTo>
                <a:cubicBezTo>
                  <a:pt x="85" y="468"/>
                  <a:pt x="57" y="457"/>
                  <a:pt x="34" y="434"/>
                </a:cubicBezTo>
                <a:cubicBezTo>
                  <a:pt x="11" y="411"/>
                  <a:pt x="0" y="383"/>
                  <a:pt x="0" y="350"/>
                </a:cubicBezTo>
                <a:cubicBezTo>
                  <a:pt x="0" y="325"/>
                  <a:pt x="7" y="302"/>
                  <a:pt x="21" y="282"/>
                </a:cubicBezTo>
                <a:cubicBezTo>
                  <a:pt x="36" y="262"/>
                  <a:pt x="55" y="247"/>
                  <a:pt x="78" y="239"/>
                </a:cubicBezTo>
                <a:cubicBezTo>
                  <a:pt x="69" y="230"/>
                  <a:pt x="65" y="218"/>
                  <a:pt x="66" y="204"/>
                </a:cubicBezTo>
                <a:cubicBezTo>
                  <a:pt x="47" y="199"/>
                  <a:pt x="32" y="189"/>
                  <a:pt x="22" y="172"/>
                </a:cubicBezTo>
                <a:cubicBezTo>
                  <a:pt x="11" y="155"/>
                  <a:pt x="6" y="134"/>
                  <a:pt x="6" y="108"/>
                </a:cubicBezTo>
                <a:cubicBezTo>
                  <a:pt x="6" y="0"/>
                  <a:pt x="6" y="0"/>
                  <a:pt x="6" y="0"/>
                </a:cubicBezTo>
                <a:cubicBezTo>
                  <a:pt x="229" y="0"/>
                  <a:pt x="229" y="0"/>
                  <a:pt x="229" y="0"/>
                </a:cubicBezTo>
                <a:cubicBezTo>
                  <a:pt x="229" y="108"/>
                  <a:pt x="229" y="108"/>
                  <a:pt x="229" y="108"/>
                </a:cubicBezTo>
                <a:cubicBezTo>
                  <a:pt x="229" y="164"/>
                  <a:pt x="208" y="195"/>
                  <a:pt x="167" y="203"/>
                </a:cubicBezTo>
                <a:cubicBezTo>
                  <a:pt x="167" y="204"/>
                  <a:pt x="167" y="204"/>
                  <a:pt x="167" y="204"/>
                </a:cubicBezTo>
                <a:cubicBezTo>
                  <a:pt x="166" y="218"/>
                  <a:pt x="162" y="230"/>
                  <a:pt x="155" y="238"/>
                </a:cubicBezTo>
                <a:cubicBezTo>
                  <a:pt x="178" y="246"/>
                  <a:pt x="198" y="260"/>
                  <a:pt x="212" y="280"/>
                </a:cubicBezTo>
                <a:cubicBezTo>
                  <a:pt x="228" y="301"/>
                  <a:pt x="235" y="325"/>
                  <a:pt x="235" y="350"/>
                </a:cubicBezTo>
                <a:close/>
                <a:moveTo>
                  <a:pt x="146" y="193"/>
                </a:moveTo>
                <a:cubicBezTo>
                  <a:pt x="146" y="7"/>
                  <a:pt x="146" y="7"/>
                  <a:pt x="146" y="7"/>
                </a:cubicBezTo>
                <a:cubicBezTo>
                  <a:pt x="88" y="7"/>
                  <a:pt x="88" y="7"/>
                  <a:pt x="88" y="7"/>
                </a:cubicBezTo>
                <a:cubicBezTo>
                  <a:pt x="88" y="193"/>
                  <a:pt x="88" y="193"/>
                  <a:pt x="88" y="193"/>
                </a:cubicBezTo>
                <a:lnTo>
                  <a:pt x="146" y="193"/>
                </a:lnTo>
                <a:close/>
                <a:moveTo>
                  <a:pt x="156" y="205"/>
                </a:moveTo>
                <a:cubicBezTo>
                  <a:pt x="150" y="206"/>
                  <a:pt x="144" y="206"/>
                  <a:pt x="138" y="206"/>
                </a:cubicBezTo>
                <a:cubicBezTo>
                  <a:pt x="85" y="206"/>
                  <a:pt x="85" y="206"/>
                  <a:pt x="85" y="206"/>
                </a:cubicBezTo>
                <a:cubicBezTo>
                  <a:pt x="83" y="206"/>
                  <a:pt x="80" y="206"/>
                  <a:pt x="77" y="206"/>
                </a:cubicBezTo>
                <a:cubicBezTo>
                  <a:pt x="78" y="219"/>
                  <a:pt x="82" y="229"/>
                  <a:pt x="90" y="235"/>
                </a:cubicBezTo>
                <a:cubicBezTo>
                  <a:pt x="99" y="233"/>
                  <a:pt x="108" y="232"/>
                  <a:pt x="117" y="232"/>
                </a:cubicBezTo>
                <a:cubicBezTo>
                  <a:pt x="126" y="232"/>
                  <a:pt x="134" y="233"/>
                  <a:pt x="142" y="235"/>
                </a:cubicBezTo>
                <a:cubicBezTo>
                  <a:pt x="150" y="228"/>
                  <a:pt x="155" y="218"/>
                  <a:pt x="156" y="205"/>
                </a:cubicBezTo>
                <a:close/>
                <a:moveTo>
                  <a:pt x="221" y="352"/>
                </a:moveTo>
                <a:cubicBezTo>
                  <a:pt x="196" y="336"/>
                  <a:pt x="196" y="336"/>
                  <a:pt x="196" y="336"/>
                </a:cubicBezTo>
                <a:cubicBezTo>
                  <a:pt x="213" y="311"/>
                  <a:pt x="213" y="311"/>
                  <a:pt x="213" y="311"/>
                </a:cubicBezTo>
                <a:cubicBezTo>
                  <a:pt x="184" y="307"/>
                  <a:pt x="184" y="307"/>
                  <a:pt x="184" y="307"/>
                </a:cubicBezTo>
                <a:cubicBezTo>
                  <a:pt x="190" y="277"/>
                  <a:pt x="190" y="277"/>
                  <a:pt x="190" y="277"/>
                </a:cubicBezTo>
                <a:cubicBezTo>
                  <a:pt x="161" y="284"/>
                  <a:pt x="161" y="284"/>
                  <a:pt x="161" y="284"/>
                </a:cubicBezTo>
                <a:cubicBezTo>
                  <a:pt x="156" y="255"/>
                  <a:pt x="156" y="255"/>
                  <a:pt x="156" y="255"/>
                </a:cubicBezTo>
                <a:cubicBezTo>
                  <a:pt x="132" y="272"/>
                  <a:pt x="132" y="272"/>
                  <a:pt x="132" y="272"/>
                </a:cubicBezTo>
                <a:cubicBezTo>
                  <a:pt x="116" y="247"/>
                  <a:pt x="116" y="247"/>
                  <a:pt x="116" y="247"/>
                </a:cubicBezTo>
                <a:cubicBezTo>
                  <a:pt x="100" y="273"/>
                  <a:pt x="100" y="273"/>
                  <a:pt x="100" y="273"/>
                </a:cubicBezTo>
                <a:cubicBezTo>
                  <a:pt x="76" y="255"/>
                  <a:pt x="76" y="255"/>
                  <a:pt x="76" y="255"/>
                </a:cubicBezTo>
                <a:cubicBezTo>
                  <a:pt x="72" y="285"/>
                  <a:pt x="72" y="285"/>
                  <a:pt x="72" y="285"/>
                </a:cubicBezTo>
                <a:cubicBezTo>
                  <a:pt x="42" y="277"/>
                  <a:pt x="42" y="277"/>
                  <a:pt x="42" y="277"/>
                </a:cubicBezTo>
                <a:cubicBezTo>
                  <a:pt x="50" y="307"/>
                  <a:pt x="50" y="307"/>
                  <a:pt x="50" y="307"/>
                </a:cubicBezTo>
                <a:cubicBezTo>
                  <a:pt x="19" y="311"/>
                  <a:pt x="19" y="311"/>
                  <a:pt x="19" y="311"/>
                </a:cubicBezTo>
                <a:cubicBezTo>
                  <a:pt x="38" y="336"/>
                  <a:pt x="38" y="336"/>
                  <a:pt x="38" y="336"/>
                </a:cubicBezTo>
                <a:cubicBezTo>
                  <a:pt x="11" y="352"/>
                  <a:pt x="11" y="352"/>
                  <a:pt x="11" y="352"/>
                </a:cubicBezTo>
                <a:cubicBezTo>
                  <a:pt x="38" y="367"/>
                  <a:pt x="38" y="367"/>
                  <a:pt x="38" y="367"/>
                </a:cubicBezTo>
                <a:cubicBezTo>
                  <a:pt x="19" y="392"/>
                  <a:pt x="19" y="392"/>
                  <a:pt x="19" y="392"/>
                </a:cubicBezTo>
                <a:cubicBezTo>
                  <a:pt x="50" y="396"/>
                  <a:pt x="50" y="396"/>
                  <a:pt x="50" y="396"/>
                </a:cubicBezTo>
                <a:cubicBezTo>
                  <a:pt x="42" y="426"/>
                  <a:pt x="42" y="426"/>
                  <a:pt x="42" y="426"/>
                </a:cubicBezTo>
                <a:cubicBezTo>
                  <a:pt x="72" y="418"/>
                  <a:pt x="72" y="418"/>
                  <a:pt x="72" y="418"/>
                </a:cubicBezTo>
                <a:cubicBezTo>
                  <a:pt x="76" y="449"/>
                  <a:pt x="76" y="449"/>
                  <a:pt x="76" y="449"/>
                </a:cubicBezTo>
                <a:cubicBezTo>
                  <a:pt x="100" y="430"/>
                  <a:pt x="100" y="430"/>
                  <a:pt x="100" y="430"/>
                </a:cubicBezTo>
                <a:cubicBezTo>
                  <a:pt x="116" y="456"/>
                  <a:pt x="116" y="456"/>
                  <a:pt x="116" y="456"/>
                </a:cubicBezTo>
                <a:cubicBezTo>
                  <a:pt x="132" y="431"/>
                  <a:pt x="132" y="431"/>
                  <a:pt x="132" y="431"/>
                </a:cubicBezTo>
                <a:cubicBezTo>
                  <a:pt x="156" y="449"/>
                  <a:pt x="156" y="449"/>
                  <a:pt x="156" y="449"/>
                </a:cubicBezTo>
                <a:cubicBezTo>
                  <a:pt x="161" y="419"/>
                  <a:pt x="161" y="419"/>
                  <a:pt x="161" y="419"/>
                </a:cubicBezTo>
                <a:cubicBezTo>
                  <a:pt x="190" y="426"/>
                  <a:pt x="190" y="426"/>
                  <a:pt x="190" y="426"/>
                </a:cubicBezTo>
                <a:cubicBezTo>
                  <a:pt x="183" y="397"/>
                  <a:pt x="183" y="397"/>
                  <a:pt x="183" y="397"/>
                </a:cubicBezTo>
                <a:cubicBezTo>
                  <a:pt x="213" y="392"/>
                  <a:pt x="213" y="392"/>
                  <a:pt x="213" y="392"/>
                </a:cubicBezTo>
                <a:cubicBezTo>
                  <a:pt x="196" y="368"/>
                  <a:pt x="196" y="368"/>
                  <a:pt x="196" y="368"/>
                </a:cubicBezTo>
                <a:lnTo>
                  <a:pt x="221" y="352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2" name="AutoShape 241@|5FFC:4308095|FBC:16777215|LFC:16777215|LBC:16777215"/>
          <p:cNvSpPr>
            <a:spLocks/>
          </p:cNvSpPr>
          <p:nvPr/>
        </p:nvSpPr>
        <p:spPr bwMode="auto">
          <a:xfrm>
            <a:off x="1619250" y="2558654"/>
            <a:ext cx="247650" cy="370284"/>
          </a:xfrm>
          <a:custGeom>
            <a:avLst/>
            <a:gdLst>
              <a:gd name="T0" fmla="*/ 57838443 w 21600"/>
              <a:gd name="T1" fmla="*/ 171957787 h 21600"/>
              <a:gd name="T2" fmla="*/ 52283318 w 21600"/>
              <a:gd name="T3" fmla="*/ 173987994 h 21600"/>
              <a:gd name="T4" fmla="*/ 48453548 w 21600"/>
              <a:gd name="T5" fmla="*/ 171957787 h 21600"/>
              <a:gd name="T6" fmla="*/ 38565036 w 21600"/>
              <a:gd name="T7" fmla="*/ 149949820 h 21600"/>
              <a:gd name="T8" fmla="*/ 37668360 w 21600"/>
              <a:gd name="T9" fmla="*/ 141447574 h 21600"/>
              <a:gd name="T10" fmla="*/ 38643551 w 21600"/>
              <a:gd name="T11" fmla="*/ 128681644 h 21600"/>
              <a:gd name="T12" fmla="*/ 37853914 w 21600"/>
              <a:gd name="T13" fmla="*/ 117158109 h 21600"/>
              <a:gd name="T14" fmla="*/ 38807840 w 21600"/>
              <a:gd name="T15" fmla="*/ 108620320 h 21600"/>
              <a:gd name="T16" fmla="*/ 48821614 w 21600"/>
              <a:gd name="T17" fmla="*/ 86349040 h 21600"/>
              <a:gd name="T18" fmla="*/ 52661901 w 21600"/>
              <a:gd name="T19" fmla="*/ 84223747 h 21600"/>
              <a:gd name="T20" fmla="*/ 57838443 w 21600"/>
              <a:gd name="T21" fmla="*/ 85979145 h 21600"/>
              <a:gd name="T22" fmla="*/ 77162084 w 21600"/>
              <a:gd name="T23" fmla="*/ 42989310 h 21600"/>
              <a:gd name="T24" fmla="*/ 57838443 w 21600"/>
              <a:gd name="T25" fmla="*/ 0 h 21600"/>
              <a:gd name="T26" fmla="*/ 38515032 w 21600"/>
              <a:gd name="T27" fmla="*/ 42989310 h 21600"/>
              <a:gd name="T28" fmla="*/ 39411709 w 21600"/>
              <a:gd name="T29" fmla="*/ 55241687 h 21600"/>
              <a:gd name="T30" fmla="*/ 38493524 w 21600"/>
              <a:gd name="T31" fmla="*/ 63767956 h 21600"/>
              <a:gd name="T32" fmla="*/ 28662048 w 21600"/>
              <a:gd name="T33" fmla="*/ 85632769 h 21600"/>
              <a:gd name="T34" fmla="*/ 24832278 w 21600"/>
              <a:gd name="T35" fmla="*/ 87686497 h 21600"/>
              <a:gd name="T36" fmla="*/ 19323656 w 21600"/>
              <a:gd name="T37" fmla="*/ 85692335 h 21600"/>
              <a:gd name="T38" fmla="*/ 0 w 21600"/>
              <a:gd name="T39" fmla="*/ 128681644 h 21600"/>
              <a:gd name="T40" fmla="*/ 19323656 w 21600"/>
              <a:gd name="T41" fmla="*/ 171659480 h 21600"/>
              <a:gd name="T42" fmla="*/ 24257149 w 21600"/>
              <a:gd name="T43" fmla="*/ 170071235 h 21600"/>
              <a:gd name="T44" fmla="*/ 28104683 w 21600"/>
              <a:gd name="T45" fmla="*/ 172232597 h 21600"/>
              <a:gd name="T46" fmla="*/ 38336251 w 21600"/>
              <a:gd name="T47" fmla="*/ 194993406 h 21600"/>
              <a:gd name="T48" fmla="*/ 39293693 w 21600"/>
              <a:gd name="T49" fmla="*/ 203543195 h 21600"/>
              <a:gd name="T50" fmla="*/ 38518533 w 21600"/>
              <a:gd name="T51" fmla="*/ 214947622 h 21600"/>
              <a:gd name="T52" fmla="*/ 57841944 w 21600"/>
              <a:gd name="T53" fmla="*/ 257936932 h 21600"/>
              <a:gd name="T54" fmla="*/ 77165600 w 21600"/>
              <a:gd name="T55" fmla="*/ 214947622 h 21600"/>
              <a:gd name="T56" fmla="*/ 57838443 w 21600"/>
              <a:gd name="T57" fmla="*/ 171957787 h 21600"/>
              <a:gd name="T58" fmla="*/ 57838443 w 21600"/>
              <a:gd name="T59" fmla="*/ 17195778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>
                <a:moveTo>
                  <a:pt x="16190" y="14400"/>
                </a:moveTo>
                <a:cubicBezTo>
                  <a:pt x="15417" y="14400"/>
                  <a:pt x="14635" y="14570"/>
                  <a:pt x="14635" y="14570"/>
                </a:cubicBezTo>
                <a:cubicBezTo>
                  <a:pt x="14296" y="14644"/>
                  <a:pt x="13814" y="14566"/>
                  <a:pt x="13563" y="14400"/>
                </a:cubicBezTo>
                <a:lnTo>
                  <a:pt x="10795" y="12557"/>
                </a:lnTo>
                <a:cubicBezTo>
                  <a:pt x="10544" y="12389"/>
                  <a:pt x="10430" y="12069"/>
                  <a:pt x="10544" y="11845"/>
                </a:cubicBezTo>
                <a:cubicBezTo>
                  <a:pt x="10544" y="11845"/>
                  <a:pt x="10817" y="11303"/>
                  <a:pt x="10817" y="10776"/>
                </a:cubicBezTo>
                <a:cubicBezTo>
                  <a:pt x="10817" y="10288"/>
                  <a:pt x="10596" y="9811"/>
                  <a:pt x="10596" y="9811"/>
                </a:cubicBezTo>
                <a:cubicBezTo>
                  <a:pt x="10492" y="9585"/>
                  <a:pt x="10612" y="9263"/>
                  <a:pt x="10863" y="9096"/>
                </a:cubicBezTo>
                <a:lnTo>
                  <a:pt x="13666" y="7231"/>
                </a:lnTo>
                <a:cubicBezTo>
                  <a:pt x="13917" y="7063"/>
                  <a:pt x="14401" y="6983"/>
                  <a:pt x="14741" y="7053"/>
                </a:cubicBezTo>
                <a:cubicBezTo>
                  <a:pt x="14741" y="7053"/>
                  <a:pt x="15458" y="7200"/>
                  <a:pt x="16190" y="7200"/>
                </a:cubicBezTo>
                <a:cubicBezTo>
                  <a:pt x="19177" y="7200"/>
                  <a:pt x="21599" y="5588"/>
                  <a:pt x="21599" y="3600"/>
                </a:cubicBezTo>
                <a:cubicBezTo>
                  <a:pt x="21599" y="1612"/>
                  <a:pt x="19177" y="0"/>
                  <a:pt x="16190" y="0"/>
                </a:cubicBezTo>
                <a:cubicBezTo>
                  <a:pt x="13203" y="0"/>
                  <a:pt x="10781" y="1612"/>
                  <a:pt x="10781" y="3600"/>
                </a:cubicBezTo>
                <a:cubicBezTo>
                  <a:pt x="10781" y="4110"/>
                  <a:pt x="11032" y="4626"/>
                  <a:pt x="11032" y="4626"/>
                </a:cubicBezTo>
                <a:cubicBezTo>
                  <a:pt x="11142" y="4852"/>
                  <a:pt x="11026" y="5173"/>
                  <a:pt x="10775" y="5340"/>
                </a:cubicBezTo>
                <a:lnTo>
                  <a:pt x="8023" y="7171"/>
                </a:lnTo>
                <a:cubicBezTo>
                  <a:pt x="7771" y="7339"/>
                  <a:pt x="7289" y="7416"/>
                  <a:pt x="6951" y="7343"/>
                </a:cubicBezTo>
                <a:cubicBezTo>
                  <a:pt x="6951" y="7343"/>
                  <a:pt x="6176" y="7176"/>
                  <a:pt x="5409" y="7176"/>
                </a:cubicBezTo>
                <a:cubicBezTo>
                  <a:pt x="2422" y="7176"/>
                  <a:pt x="0" y="8787"/>
                  <a:pt x="0" y="10776"/>
                </a:cubicBezTo>
                <a:cubicBezTo>
                  <a:pt x="0" y="12764"/>
                  <a:pt x="2422" y="14375"/>
                  <a:pt x="5409" y="14375"/>
                </a:cubicBezTo>
                <a:cubicBezTo>
                  <a:pt x="6116" y="14375"/>
                  <a:pt x="6790" y="14242"/>
                  <a:pt x="6790" y="14242"/>
                </a:cubicBezTo>
                <a:cubicBezTo>
                  <a:pt x="7131" y="14174"/>
                  <a:pt x="7615" y="14255"/>
                  <a:pt x="7867" y="14423"/>
                </a:cubicBezTo>
                <a:lnTo>
                  <a:pt x="10731" y="16329"/>
                </a:lnTo>
                <a:cubicBezTo>
                  <a:pt x="10982" y="16496"/>
                  <a:pt x="11103" y="16818"/>
                  <a:pt x="10999" y="17045"/>
                </a:cubicBezTo>
                <a:cubicBezTo>
                  <a:pt x="10999" y="17045"/>
                  <a:pt x="10782" y="17516"/>
                  <a:pt x="10782" y="18000"/>
                </a:cubicBezTo>
                <a:cubicBezTo>
                  <a:pt x="10782" y="19988"/>
                  <a:pt x="13204" y="21600"/>
                  <a:pt x="16191" y="21600"/>
                </a:cubicBezTo>
                <a:cubicBezTo>
                  <a:pt x="19178" y="21600"/>
                  <a:pt x="21600" y="19988"/>
                  <a:pt x="21600" y="18000"/>
                </a:cubicBezTo>
                <a:cubicBezTo>
                  <a:pt x="21599" y="16012"/>
                  <a:pt x="19177" y="14400"/>
                  <a:pt x="16190" y="14400"/>
                </a:cubicBezTo>
                <a:close/>
                <a:moveTo>
                  <a:pt x="16190" y="14400"/>
                </a:moveTo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 sz="1013"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3" name="TextBox 13"/>
          <p:cNvSpPr txBox="1">
            <a:spLocks noChangeArrowheads="1"/>
          </p:cNvSpPr>
          <p:nvPr/>
        </p:nvSpPr>
        <p:spPr bwMode="auto">
          <a:xfrm>
            <a:off x="1096566" y="3330178"/>
            <a:ext cx="13335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4" name="TextBox 13"/>
          <p:cNvSpPr txBox="1">
            <a:spLocks noChangeArrowheads="1"/>
          </p:cNvSpPr>
          <p:nvPr/>
        </p:nvSpPr>
        <p:spPr bwMode="auto">
          <a:xfrm>
            <a:off x="1098948" y="3544492"/>
            <a:ext cx="13311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5" name="TextBox 13"/>
          <p:cNvSpPr txBox="1">
            <a:spLocks noChangeArrowheads="1"/>
          </p:cNvSpPr>
          <p:nvPr/>
        </p:nvSpPr>
        <p:spPr bwMode="auto">
          <a:xfrm>
            <a:off x="3022997" y="3330178"/>
            <a:ext cx="13335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6" name="TextBox 13"/>
          <p:cNvSpPr txBox="1">
            <a:spLocks noChangeArrowheads="1"/>
          </p:cNvSpPr>
          <p:nvPr/>
        </p:nvSpPr>
        <p:spPr bwMode="auto">
          <a:xfrm>
            <a:off x="3025379" y="3544492"/>
            <a:ext cx="133111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7" name="TextBox 13"/>
          <p:cNvSpPr txBox="1">
            <a:spLocks noChangeArrowheads="1"/>
          </p:cNvSpPr>
          <p:nvPr/>
        </p:nvSpPr>
        <p:spPr bwMode="auto">
          <a:xfrm>
            <a:off x="4949429" y="3330178"/>
            <a:ext cx="13335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8" name="TextBox 13"/>
          <p:cNvSpPr txBox="1">
            <a:spLocks noChangeArrowheads="1"/>
          </p:cNvSpPr>
          <p:nvPr/>
        </p:nvSpPr>
        <p:spPr bwMode="auto">
          <a:xfrm>
            <a:off x="4953000" y="3544492"/>
            <a:ext cx="1329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69" name="TextBox 13"/>
          <p:cNvSpPr txBox="1">
            <a:spLocks noChangeArrowheads="1"/>
          </p:cNvSpPr>
          <p:nvPr/>
        </p:nvSpPr>
        <p:spPr bwMode="auto">
          <a:xfrm>
            <a:off x="6875860" y="3330178"/>
            <a:ext cx="13335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6170" name="TextBox 13"/>
          <p:cNvSpPr txBox="1">
            <a:spLocks noChangeArrowheads="1"/>
          </p:cNvSpPr>
          <p:nvPr/>
        </p:nvSpPr>
        <p:spPr bwMode="auto">
          <a:xfrm>
            <a:off x="6879431" y="3544492"/>
            <a:ext cx="132992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C0958AD1-F1E1-4937-9ABF-6FBC8554F992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B1A4080-6050-45F4-B59F-BC144A91D99A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7"/>
          <p:cNvSpPr>
            <a:spLocks noChangeArrowheads="1"/>
          </p:cNvSpPr>
          <p:nvPr/>
        </p:nvSpPr>
        <p:spPr bwMode="auto">
          <a:xfrm>
            <a:off x="0" y="941785"/>
            <a:ext cx="9144000" cy="36004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grpSp>
        <p:nvGrpSpPr>
          <p:cNvPr id="7171" name="组合 28"/>
          <p:cNvGrpSpPr>
            <a:grpSpLocks/>
          </p:cNvGrpSpPr>
          <p:nvPr/>
        </p:nvGrpSpPr>
        <p:grpSpPr bwMode="auto">
          <a:xfrm>
            <a:off x="4377929" y="1635919"/>
            <a:ext cx="485775" cy="486966"/>
            <a:chOff x="0" y="0"/>
            <a:chExt cx="649224" cy="649224"/>
          </a:xfrm>
        </p:grpSpPr>
        <p:sp>
          <p:nvSpPr>
            <p:cNvPr id="7190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2147483647 w 287"/>
                <a:gd name="T1" fmla="*/ 2147483647 h 283"/>
                <a:gd name="T2" fmla="*/ 2147483647 w 287"/>
                <a:gd name="T3" fmla="*/ 2147483647 h 283"/>
                <a:gd name="T4" fmla="*/ 2147483647 w 287"/>
                <a:gd name="T5" fmla="*/ 0 h 283"/>
                <a:gd name="T6" fmla="*/ 2147483647 w 287"/>
                <a:gd name="T7" fmla="*/ 2147483647 h 283"/>
                <a:gd name="T8" fmla="*/ 2147483647 w 287"/>
                <a:gd name="T9" fmla="*/ 2147483647 h 283"/>
                <a:gd name="T10" fmla="*/ 0 w 287"/>
                <a:gd name="T11" fmla="*/ 2147483647 h 283"/>
                <a:gd name="T12" fmla="*/ 2147483647 w 287"/>
                <a:gd name="T13" fmla="*/ 2147483647 h 283"/>
                <a:gd name="T14" fmla="*/ 2147483647 w 287"/>
                <a:gd name="T15" fmla="*/ 2147483647 h 283"/>
                <a:gd name="T16" fmla="*/ 2147483647 w 287"/>
                <a:gd name="T17" fmla="*/ 2147483647 h 283"/>
                <a:gd name="T18" fmla="*/ 2147483647 w 287"/>
                <a:gd name="T19" fmla="*/ 2147483647 h 283"/>
                <a:gd name="T20" fmla="*/ 2147483647 w 287"/>
                <a:gd name="T21" fmla="*/ 214748364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91" name="椭圆 3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13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172" name="组合 31"/>
          <p:cNvGrpSpPr>
            <a:grpSpLocks/>
          </p:cNvGrpSpPr>
          <p:nvPr/>
        </p:nvGrpSpPr>
        <p:grpSpPr bwMode="auto">
          <a:xfrm>
            <a:off x="4377929" y="2451498"/>
            <a:ext cx="485775" cy="486965"/>
            <a:chOff x="0" y="0"/>
            <a:chExt cx="649224" cy="649224"/>
          </a:xfrm>
        </p:grpSpPr>
        <p:sp>
          <p:nvSpPr>
            <p:cNvPr id="7188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47483647 w 216"/>
                <a:gd name="T1" fmla="*/ 2147483647 h 288"/>
                <a:gd name="T2" fmla="*/ 2147483647 w 216"/>
                <a:gd name="T3" fmla="*/ 2147483647 h 288"/>
                <a:gd name="T4" fmla="*/ 2147483647 w 216"/>
                <a:gd name="T5" fmla="*/ 0 h 288"/>
                <a:gd name="T6" fmla="*/ 2147483647 w 216"/>
                <a:gd name="T7" fmla="*/ 0 h 288"/>
                <a:gd name="T8" fmla="*/ 2147483647 w 216"/>
                <a:gd name="T9" fmla="*/ 0 h 288"/>
                <a:gd name="T10" fmla="*/ 2147483647 w 216"/>
                <a:gd name="T11" fmla="*/ 2147483647 h 288"/>
                <a:gd name="T12" fmla="*/ 2147483647 w 216"/>
                <a:gd name="T13" fmla="*/ 2147483647 h 288"/>
                <a:gd name="T14" fmla="*/ 0 w 216"/>
                <a:gd name="T15" fmla="*/ 2147483647 h 288"/>
                <a:gd name="T16" fmla="*/ 0 w 216"/>
                <a:gd name="T17" fmla="*/ 2147483647 h 288"/>
                <a:gd name="T18" fmla="*/ 2147483647 w 216"/>
                <a:gd name="T19" fmla="*/ 2147483647 h 288"/>
                <a:gd name="T20" fmla="*/ 2147483647 w 216"/>
                <a:gd name="T21" fmla="*/ 2147483647 h 288"/>
                <a:gd name="T22" fmla="*/ 2147483647 w 216"/>
                <a:gd name="T23" fmla="*/ 2147483647 h 288"/>
                <a:gd name="T24" fmla="*/ 2147483647 w 216"/>
                <a:gd name="T25" fmla="*/ 2147483647 h 288"/>
                <a:gd name="T26" fmla="*/ 2147483647 w 216"/>
                <a:gd name="T27" fmla="*/ 2147483647 h 288"/>
                <a:gd name="T28" fmla="*/ 2147483647 w 216"/>
                <a:gd name="T29" fmla="*/ 2147483647 h 288"/>
                <a:gd name="T30" fmla="*/ 2147483647 w 216"/>
                <a:gd name="T31" fmla="*/ 2147483647 h 288"/>
                <a:gd name="T32" fmla="*/ 2147483647 w 216"/>
                <a:gd name="T33" fmla="*/ 2147483647 h 288"/>
                <a:gd name="T34" fmla="*/ 2147483647 w 216"/>
                <a:gd name="T35" fmla="*/ 2147483647 h 288"/>
                <a:gd name="T36" fmla="*/ 2147483647 w 216"/>
                <a:gd name="T37" fmla="*/ 2147483647 h 288"/>
                <a:gd name="T38" fmla="*/ 2147483647 w 216"/>
                <a:gd name="T39" fmla="*/ 2147483647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89" name="椭圆 33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13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173" name="组合 34"/>
          <p:cNvGrpSpPr>
            <a:grpSpLocks/>
          </p:cNvGrpSpPr>
          <p:nvPr/>
        </p:nvGrpSpPr>
        <p:grpSpPr bwMode="auto">
          <a:xfrm>
            <a:off x="4379119" y="3265885"/>
            <a:ext cx="486966" cy="486965"/>
            <a:chOff x="0" y="0"/>
            <a:chExt cx="649224" cy="649224"/>
          </a:xfrm>
        </p:grpSpPr>
        <p:sp>
          <p:nvSpPr>
            <p:cNvPr id="7186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147483647 w 288"/>
                <a:gd name="T1" fmla="*/ 0 h 270"/>
                <a:gd name="T2" fmla="*/ 2147483647 w 288"/>
                <a:gd name="T3" fmla="*/ 0 h 270"/>
                <a:gd name="T4" fmla="*/ 2147483647 w 288"/>
                <a:gd name="T5" fmla="*/ 0 h 270"/>
                <a:gd name="T6" fmla="*/ 2147483647 w 288"/>
                <a:gd name="T7" fmla="*/ 2147483647 h 270"/>
                <a:gd name="T8" fmla="*/ 2147483647 w 288"/>
                <a:gd name="T9" fmla="*/ 2147483647 h 270"/>
                <a:gd name="T10" fmla="*/ 0 w 288"/>
                <a:gd name="T11" fmla="*/ 2147483647 h 270"/>
                <a:gd name="T12" fmla="*/ 0 w 288"/>
                <a:gd name="T13" fmla="*/ 2147483647 h 270"/>
                <a:gd name="T14" fmla="*/ 2147483647 w 288"/>
                <a:gd name="T15" fmla="*/ 2147483647 h 270"/>
                <a:gd name="T16" fmla="*/ 2147483647 w 288"/>
                <a:gd name="T17" fmla="*/ 2147483647 h 270"/>
                <a:gd name="T18" fmla="*/ 2147483647 w 288"/>
                <a:gd name="T19" fmla="*/ 2147483647 h 270"/>
                <a:gd name="T20" fmla="*/ 2147483647 w 288"/>
                <a:gd name="T21" fmla="*/ 2147483647 h 270"/>
                <a:gd name="T22" fmla="*/ 2147483647 w 288"/>
                <a:gd name="T23" fmla="*/ 2147483647 h 270"/>
                <a:gd name="T24" fmla="*/ 2147483647 w 288"/>
                <a:gd name="T25" fmla="*/ 2147483647 h 270"/>
                <a:gd name="T26" fmla="*/ 2147483647 w 288"/>
                <a:gd name="T27" fmla="*/ 2147483647 h 270"/>
                <a:gd name="T28" fmla="*/ 2147483647 w 288"/>
                <a:gd name="T29" fmla="*/ 2147483647 h 270"/>
                <a:gd name="T30" fmla="*/ 2147483647 w 288"/>
                <a:gd name="T31" fmla="*/ 2147483647 h 270"/>
                <a:gd name="T32" fmla="*/ 2147483647 w 288"/>
                <a:gd name="T33" fmla="*/ 2147483647 h 270"/>
                <a:gd name="T34" fmla="*/ 2147483647 w 288"/>
                <a:gd name="T35" fmla="*/ 2147483647 h 270"/>
                <a:gd name="T36" fmla="*/ 2147483647 w 288"/>
                <a:gd name="T37" fmla="*/ 2147483647 h 270"/>
                <a:gd name="T38" fmla="*/ 2147483647 w 288"/>
                <a:gd name="T39" fmla="*/ 2147483647 h 270"/>
                <a:gd name="T40" fmla="*/ 2147483647 w 288"/>
                <a:gd name="T41" fmla="*/ 2147483647 h 270"/>
                <a:gd name="T42" fmla="*/ 2147483647 w 288"/>
                <a:gd name="T43" fmla="*/ 2147483647 h 270"/>
                <a:gd name="T44" fmla="*/ 2147483647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7187" name="椭圆 36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013">
                <a:solidFill>
                  <a:srgbClr val="FFFFFF"/>
                </a:solidFill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7174" name="组合 37"/>
          <p:cNvGrpSpPr>
            <a:grpSpLocks noChangeAspect="1"/>
          </p:cNvGrpSpPr>
          <p:nvPr/>
        </p:nvGrpSpPr>
        <p:grpSpPr bwMode="auto">
          <a:xfrm>
            <a:off x="521494" y="1525191"/>
            <a:ext cx="3403997" cy="2781300"/>
            <a:chOff x="0" y="0"/>
            <a:chExt cx="4538312" cy="3707588"/>
          </a:xfrm>
        </p:grpSpPr>
        <p:pic>
          <p:nvPicPr>
            <p:cNvPr id="7184" name="Picture 2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38312" cy="3707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5" name="图片 39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502" y="127484"/>
              <a:ext cx="3953910" cy="2504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5" name="TextBox 13"/>
          <p:cNvSpPr txBox="1">
            <a:spLocks noChangeArrowheads="1"/>
          </p:cNvSpPr>
          <p:nvPr/>
        </p:nvSpPr>
        <p:spPr bwMode="auto">
          <a:xfrm>
            <a:off x="4787504" y="1732360"/>
            <a:ext cx="175379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76" name="TextBox 13"/>
          <p:cNvSpPr txBox="1">
            <a:spLocks noChangeArrowheads="1"/>
          </p:cNvSpPr>
          <p:nvPr/>
        </p:nvSpPr>
        <p:spPr bwMode="auto">
          <a:xfrm>
            <a:off x="5094685" y="1947863"/>
            <a:ext cx="3059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77" name="TextBox 13"/>
          <p:cNvSpPr txBox="1">
            <a:spLocks noChangeArrowheads="1"/>
          </p:cNvSpPr>
          <p:nvPr/>
        </p:nvSpPr>
        <p:spPr bwMode="auto">
          <a:xfrm>
            <a:off x="4764881" y="2516981"/>
            <a:ext cx="175379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78" name="TextBox 13"/>
          <p:cNvSpPr txBox="1">
            <a:spLocks noChangeArrowheads="1"/>
          </p:cNvSpPr>
          <p:nvPr/>
        </p:nvSpPr>
        <p:spPr bwMode="auto">
          <a:xfrm>
            <a:off x="5072063" y="2732485"/>
            <a:ext cx="3059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79" name="TextBox 13"/>
          <p:cNvSpPr txBox="1">
            <a:spLocks noChangeArrowheads="1"/>
          </p:cNvSpPr>
          <p:nvPr/>
        </p:nvSpPr>
        <p:spPr bwMode="auto">
          <a:xfrm>
            <a:off x="4787504" y="3370660"/>
            <a:ext cx="175379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180" name="TextBox 13"/>
          <p:cNvSpPr txBox="1">
            <a:spLocks noChangeArrowheads="1"/>
          </p:cNvSpPr>
          <p:nvPr/>
        </p:nvSpPr>
        <p:spPr bwMode="auto">
          <a:xfrm>
            <a:off x="5094685" y="3586163"/>
            <a:ext cx="3059906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900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单击此处可编辑内容，根据您的需要自由拉伸文本框大小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7183" name="图片 48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807" y="1609725"/>
            <a:ext cx="298013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B0C39CC-3A81-4F33-B77B-859E150B27CD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DC5AF80-2B30-4413-BC9E-B1C85F795DE9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96" name="直接连接符 6"/>
          <p:cNvCxnSpPr>
            <a:cxnSpLocks noChangeShapeType="1"/>
          </p:cNvCxnSpPr>
          <p:nvPr/>
        </p:nvCxnSpPr>
        <p:spPr bwMode="auto">
          <a:xfrm>
            <a:off x="4681538" y="1470422"/>
            <a:ext cx="0" cy="2628900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7" name="圆角矩形 7"/>
          <p:cNvSpPr>
            <a:spLocks noChangeArrowheads="1"/>
          </p:cNvSpPr>
          <p:nvPr/>
        </p:nvSpPr>
        <p:spPr bwMode="auto">
          <a:xfrm>
            <a:off x="5151835" y="1645444"/>
            <a:ext cx="3443288" cy="1107281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198" name="矩形 8"/>
          <p:cNvSpPr>
            <a:spLocks noChangeArrowheads="1"/>
          </p:cNvSpPr>
          <p:nvPr/>
        </p:nvSpPr>
        <p:spPr bwMode="auto">
          <a:xfrm>
            <a:off x="5401866" y="1891904"/>
            <a:ext cx="2943225" cy="74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199" name="圆角矩形 10"/>
          <p:cNvSpPr>
            <a:spLocks noChangeArrowheads="1"/>
          </p:cNvSpPr>
          <p:nvPr/>
        </p:nvSpPr>
        <p:spPr bwMode="auto">
          <a:xfrm>
            <a:off x="5643563" y="1470422"/>
            <a:ext cx="2459831" cy="346472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0" name="文本框 11"/>
          <p:cNvSpPr txBox="1">
            <a:spLocks noChangeArrowheads="1"/>
          </p:cNvSpPr>
          <p:nvPr/>
        </p:nvSpPr>
        <p:spPr bwMode="auto">
          <a:xfrm>
            <a:off x="5816203" y="1507332"/>
            <a:ext cx="20990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1" name="圆角矩形 12"/>
          <p:cNvSpPr>
            <a:spLocks noChangeArrowheads="1"/>
          </p:cNvSpPr>
          <p:nvPr/>
        </p:nvSpPr>
        <p:spPr bwMode="auto">
          <a:xfrm>
            <a:off x="5151835" y="3002757"/>
            <a:ext cx="3443288" cy="1107281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5401866" y="3248025"/>
            <a:ext cx="2943225" cy="743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90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3" name="圆角矩形 15"/>
          <p:cNvSpPr>
            <a:spLocks noChangeArrowheads="1"/>
          </p:cNvSpPr>
          <p:nvPr/>
        </p:nvSpPr>
        <p:spPr bwMode="auto">
          <a:xfrm>
            <a:off x="5643563" y="2826544"/>
            <a:ext cx="2459831" cy="347663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204" name="文本框 16"/>
          <p:cNvSpPr txBox="1">
            <a:spLocks noChangeArrowheads="1"/>
          </p:cNvSpPr>
          <p:nvPr/>
        </p:nvSpPr>
        <p:spPr bwMode="auto">
          <a:xfrm>
            <a:off x="5816203" y="2864644"/>
            <a:ext cx="209907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chemeClr val="bg1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chemeClr val="bg1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8205" name="图片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841" y="1489472"/>
            <a:ext cx="3724275" cy="2599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BB542E5-EEF9-4A68-8901-92B2B0C8A1D6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7872844E-74D0-4D6F-86ED-C1E40891DD36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1760"/>
          <a:stretch>
            <a:fillRect/>
          </a:stretch>
        </p:blipFill>
        <p:spPr bwMode="auto">
          <a:xfrm>
            <a:off x="1" y="0"/>
            <a:ext cx="9128522" cy="2544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8"/>
          <p:cNvSpPr>
            <a:spLocks noChangeArrowheads="1"/>
          </p:cNvSpPr>
          <p:nvPr/>
        </p:nvSpPr>
        <p:spPr bwMode="auto">
          <a:xfrm>
            <a:off x="0" y="2531269"/>
            <a:ext cx="9144000" cy="64293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en-US" altLang="zh-CN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cxnSp>
        <p:nvCxnSpPr>
          <p:cNvPr id="10244" name="Straight Connector 22"/>
          <p:cNvCxnSpPr>
            <a:cxnSpLocks noChangeShapeType="1"/>
          </p:cNvCxnSpPr>
          <p:nvPr/>
        </p:nvCxnSpPr>
        <p:spPr bwMode="auto">
          <a:xfrm>
            <a:off x="3198019" y="3488532"/>
            <a:ext cx="0" cy="1012031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45" name="Straight Connector 23"/>
          <p:cNvCxnSpPr>
            <a:cxnSpLocks noChangeShapeType="1"/>
          </p:cNvCxnSpPr>
          <p:nvPr/>
        </p:nvCxnSpPr>
        <p:spPr bwMode="auto">
          <a:xfrm>
            <a:off x="5953125" y="3488532"/>
            <a:ext cx="0" cy="1026319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246" name="组合 9"/>
          <p:cNvGrpSpPr>
            <a:grpSpLocks/>
          </p:cNvGrpSpPr>
          <p:nvPr/>
        </p:nvGrpSpPr>
        <p:grpSpPr bwMode="auto">
          <a:xfrm>
            <a:off x="1749029" y="2676525"/>
            <a:ext cx="211931" cy="315516"/>
            <a:chOff x="0" y="0"/>
            <a:chExt cx="282644" cy="419812"/>
          </a:xfrm>
        </p:grpSpPr>
        <p:sp>
          <p:nvSpPr>
            <p:cNvPr id="10259" name="Freeform 306"/>
            <p:cNvSpPr>
              <a:spLocks/>
            </p:cNvSpPr>
            <p:nvPr/>
          </p:nvSpPr>
          <p:spPr bwMode="auto">
            <a:xfrm>
              <a:off x="88325" y="407342"/>
              <a:ext cx="108071" cy="12470"/>
            </a:xfrm>
            <a:custGeom>
              <a:avLst/>
              <a:gdLst>
                <a:gd name="T0" fmla="*/ 2147483647 w 44"/>
                <a:gd name="T1" fmla="*/ 0 h 5"/>
                <a:gd name="T2" fmla="*/ 2147483647 w 44"/>
                <a:gd name="T3" fmla="*/ 0 h 5"/>
                <a:gd name="T4" fmla="*/ 0 w 44"/>
                <a:gd name="T5" fmla="*/ 2147483647 h 5"/>
                <a:gd name="T6" fmla="*/ 2147483647 w 44"/>
                <a:gd name="T7" fmla="*/ 2147483647 h 5"/>
                <a:gd name="T8" fmla="*/ 2147483647 w 44"/>
                <a:gd name="T9" fmla="*/ 2147483647 h 5"/>
                <a:gd name="T10" fmla="*/ 2147483647 w 44"/>
                <a:gd name="T11" fmla="*/ 2147483647 h 5"/>
                <a:gd name="T12" fmla="*/ 2147483647 w 44"/>
                <a:gd name="T13" fmla="*/ 2147483647 h 5"/>
                <a:gd name="T14" fmla="*/ 2147483647 w 44"/>
                <a:gd name="T15" fmla="*/ 2147483647 h 5"/>
                <a:gd name="T16" fmla="*/ 2147483647 w 44"/>
                <a:gd name="T17" fmla="*/ 2147483647 h 5"/>
                <a:gd name="T18" fmla="*/ 2147483647 w 44"/>
                <a:gd name="T19" fmla="*/ 0 h 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4" h="5">
                  <a:moveTo>
                    <a:pt x="4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4" y="4"/>
                    <a:pt x="44" y="3"/>
                  </a:cubicBezTo>
                  <a:cubicBezTo>
                    <a:pt x="44" y="1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60" name="Freeform 307"/>
            <p:cNvSpPr>
              <a:spLocks/>
            </p:cNvSpPr>
            <p:nvPr/>
          </p:nvSpPr>
          <p:spPr bwMode="auto">
            <a:xfrm>
              <a:off x="83131" y="392795"/>
              <a:ext cx="118463" cy="12470"/>
            </a:xfrm>
            <a:custGeom>
              <a:avLst/>
              <a:gdLst>
                <a:gd name="T0" fmla="*/ 2147483647 w 48"/>
                <a:gd name="T1" fmla="*/ 0 h 5"/>
                <a:gd name="T2" fmla="*/ 2147483647 w 48"/>
                <a:gd name="T3" fmla="*/ 0 h 5"/>
                <a:gd name="T4" fmla="*/ 0 w 48"/>
                <a:gd name="T5" fmla="*/ 2147483647 h 5"/>
                <a:gd name="T6" fmla="*/ 2147483647 w 48"/>
                <a:gd name="T7" fmla="*/ 2147483647 h 5"/>
                <a:gd name="T8" fmla="*/ 2147483647 w 48"/>
                <a:gd name="T9" fmla="*/ 2147483647 h 5"/>
                <a:gd name="T10" fmla="*/ 2147483647 w 48"/>
                <a:gd name="T11" fmla="*/ 2147483647 h 5"/>
                <a:gd name="T12" fmla="*/ 2147483647 w 48"/>
                <a:gd name="T13" fmla="*/ 2147483647 h 5"/>
                <a:gd name="T14" fmla="*/ 2147483647 w 4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8" h="5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61" name="Freeform 308"/>
            <p:cNvSpPr>
              <a:spLocks/>
            </p:cNvSpPr>
            <p:nvPr/>
          </p:nvSpPr>
          <p:spPr bwMode="auto">
            <a:xfrm>
              <a:off x="83131" y="358502"/>
              <a:ext cx="118463" cy="9353"/>
            </a:xfrm>
            <a:custGeom>
              <a:avLst/>
              <a:gdLst>
                <a:gd name="T0" fmla="*/ 2147483647 w 48"/>
                <a:gd name="T1" fmla="*/ 0 h 4"/>
                <a:gd name="T2" fmla="*/ 2147483647 w 48"/>
                <a:gd name="T3" fmla="*/ 0 h 4"/>
                <a:gd name="T4" fmla="*/ 0 w 48"/>
                <a:gd name="T5" fmla="*/ 2147483647 h 4"/>
                <a:gd name="T6" fmla="*/ 2147483647 w 48"/>
                <a:gd name="T7" fmla="*/ 2147483647 h 4"/>
                <a:gd name="T8" fmla="*/ 2147483647 w 48"/>
                <a:gd name="T9" fmla="*/ 2147483647 h 4"/>
                <a:gd name="T10" fmla="*/ 2147483647 w 48"/>
                <a:gd name="T11" fmla="*/ 2147483647 h 4"/>
                <a:gd name="T12" fmla="*/ 2147483647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62" name="Freeform 309"/>
            <p:cNvSpPr>
              <a:spLocks/>
            </p:cNvSpPr>
            <p:nvPr/>
          </p:nvSpPr>
          <p:spPr bwMode="auto">
            <a:xfrm>
              <a:off x="83131" y="376170"/>
              <a:ext cx="118463" cy="9353"/>
            </a:xfrm>
            <a:custGeom>
              <a:avLst/>
              <a:gdLst>
                <a:gd name="T0" fmla="*/ 2147483647 w 48"/>
                <a:gd name="T1" fmla="*/ 0 h 4"/>
                <a:gd name="T2" fmla="*/ 2147483647 w 48"/>
                <a:gd name="T3" fmla="*/ 0 h 4"/>
                <a:gd name="T4" fmla="*/ 0 w 48"/>
                <a:gd name="T5" fmla="*/ 2147483647 h 4"/>
                <a:gd name="T6" fmla="*/ 2147483647 w 48"/>
                <a:gd name="T7" fmla="*/ 2147483647 h 4"/>
                <a:gd name="T8" fmla="*/ 2147483647 w 48"/>
                <a:gd name="T9" fmla="*/ 2147483647 h 4"/>
                <a:gd name="T10" fmla="*/ 2147483647 w 48"/>
                <a:gd name="T11" fmla="*/ 2147483647 h 4"/>
                <a:gd name="T12" fmla="*/ 2147483647 w 48"/>
                <a:gd name="T13" fmla="*/ 0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4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2"/>
                  </a:cubicBezTo>
                  <a:cubicBezTo>
                    <a:pt x="0" y="4"/>
                    <a:pt x="2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4"/>
                    <a:pt x="48" y="4"/>
                    <a:pt x="48" y="2"/>
                  </a:cubicBezTo>
                  <a:cubicBezTo>
                    <a:pt x="48" y="0"/>
                    <a:pt x="47" y="0"/>
                    <a:pt x="47" y="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63" name="Freeform 310"/>
            <p:cNvSpPr>
              <a:spLocks noEditPoints="1"/>
            </p:cNvSpPr>
            <p:nvPr/>
          </p:nvSpPr>
          <p:spPr bwMode="auto">
            <a:xfrm>
              <a:off x="0" y="0"/>
              <a:ext cx="282644" cy="351228"/>
            </a:xfrm>
            <a:custGeom>
              <a:avLst/>
              <a:gdLst>
                <a:gd name="T0" fmla="*/ 2147483647 w 115"/>
                <a:gd name="T1" fmla="*/ 0 h 143"/>
                <a:gd name="T2" fmla="*/ 2147483647 w 115"/>
                <a:gd name="T3" fmla="*/ 0 h 143"/>
                <a:gd name="T4" fmla="*/ 2147483647 w 115"/>
                <a:gd name="T5" fmla="*/ 2147483647 h 143"/>
                <a:gd name="T6" fmla="*/ 0 w 115"/>
                <a:gd name="T7" fmla="*/ 2147483647 h 143"/>
                <a:gd name="T8" fmla="*/ 2147483647 w 115"/>
                <a:gd name="T9" fmla="*/ 2147483647 h 143"/>
                <a:gd name="T10" fmla="*/ 2147483647 w 115"/>
                <a:gd name="T11" fmla="*/ 2147483647 h 143"/>
                <a:gd name="T12" fmla="*/ 2147483647 w 115"/>
                <a:gd name="T13" fmla="*/ 2147483647 h 143"/>
                <a:gd name="T14" fmla="*/ 2147483647 w 115"/>
                <a:gd name="T15" fmla="*/ 2147483647 h 143"/>
                <a:gd name="T16" fmla="*/ 2147483647 w 115"/>
                <a:gd name="T17" fmla="*/ 2147483647 h 143"/>
                <a:gd name="T18" fmla="*/ 2147483647 w 115"/>
                <a:gd name="T19" fmla="*/ 2147483647 h 143"/>
                <a:gd name="T20" fmla="*/ 2147483647 w 115"/>
                <a:gd name="T21" fmla="*/ 2147483647 h 143"/>
                <a:gd name="T22" fmla="*/ 2147483647 w 115"/>
                <a:gd name="T23" fmla="*/ 2147483647 h 143"/>
                <a:gd name="T24" fmla="*/ 2147483647 w 115"/>
                <a:gd name="T25" fmla="*/ 2147483647 h 143"/>
                <a:gd name="T26" fmla="*/ 2147483647 w 115"/>
                <a:gd name="T27" fmla="*/ 2147483647 h 143"/>
                <a:gd name="T28" fmla="*/ 2147483647 w 115"/>
                <a:gd name="T29" fmla="*/ 2147483647 h 143"/>
                <a:gd name="T30" fmla="*/ 2147483647 w 115"/>
                <a:gd name="T31" fmla="*/ 2147483647 h 143"/>
                <a:gd name="T32" fmla="*/ 2147483647 w 115"/>
                <a:gd name="T33" fmla="*/ 2147483647 h 143"/>
                <a:gd name="T34" fmla="*/ 2147483647 w 115"/>
                <a:gd name="T35" fmla="*/ 2147483647 h 143"/>
                <a:gd name="T36" fmla="*/ 2147483647 w 115"/>
                <a:gd name="T37" fmla="*/ 2147483647 h 143"/>
                <a:gd name="T38" fmla="*/ 2147483647 w 115"/>
                <a:gd name="T39" fmla="*/ 2147483647 h 143"/>
                <a:gd name="T40" fmla="*/ 2147483647 w 115"/>
                <a:gd name="T41" fmla="*/ 2147483647 h 143"/>
                <a:gd name="T42" fmla="*/ 2147483647 w 115"/>
                <a:gd name="T43" fmla="*/ 2147483647 h 143"/>
                <a:gd name="T44" fmla="*/ 2147483647 w 115"/>
                <a:gd name="T45" fmla="*/ 2147483647 h 143"/>
                <a:gd name="T46" fmla="*/ 2147483647 w 115"/>
                <a:gd name="T47" fmla="*/ 2147483647 h 143"/>
                <a:gd name="T48" fmla="*/ 2147483647 w 115"/>
                <a:gd name="T49" fmla="*/ 2147483647 h 143"/>
                <a:gd name="T50" fmla="*/ 2147483647 w 115"/>
                <a:gd name="T51" fmla="*/ 2147483647 h 143"/>
                <a:gd name="T52" fmla="*/ 2147483647 w 115"/>
                <a:gd name="T53" fmla="*/ 2147483647 h 143"/>
                <a:gd name="T54" fmla="*/ 2147483647 w 115"/>
                <a:gd name="T55" fmla="*/ 2147483647 h 143"/>
                <a:gd name="T56" fmla="*/ 2147483647 w 115"/>
                <a:gd name="T57" fmla="*/ 2147483647 h 143"/>
                <a:gd name="T58" fmla="*/ 2147483647 w 115"/>
                <a:gd name="T59" fmla="*/ 2147483647 h 143"/>
                <a:gd name="T60" fmla="*/ 2147483647 w 115"/>
                <a:gd name="T61" fmla="*/ 2147483647 h 143"/>
                <a:gd name="T62" fmla="*/ 2147483647 w 115"/>
                <a:gd name="T63" fmla="*/ 2147483647 h 143"/>
                <a:gd name="T64" fmla="*/ 2147483647 w 115"/>
                <a:gd name="T65" fmla="*/ 2147483647 h 143"/>
                <a:gd name="T66" fmla="*/ 2147483647 w 115"/>
                <a:gd name="T67" fmla="*/ 2147483647 h 143"/>
                <a:gd name="T68" fmla="*/ 2147483647 w 115"/>
                <a:gd name="T69" fmla="*/ 2147483647 h 143"/>
                <a:gd name="T70" fmla="*/ 2147483647 w 115"/>
                <a:gd name="T71" fmla="*/ 2147483647 h 143"/>
                <a:gd name="T72" fmla="*/ 2147483647 w 115"/>
                <a:gd name="T73" fmla="*/ 2147483647 h 143"/>
                <a:gd name="T74" fmla="*/ 2147483647 w 115"/>
                <a:gd name="T75" fmla="*/ 2147483647 h 1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115" h="143">
                  <a:moveTo>
                    <a:pt x="98" y="16"/>
                  </a:moveTo>
                  <a:cubicBezTo>
                    <a:pt x="88" y="6"/>
                    <a:pt x="75" y="0"/>
                    <a:pt x="5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28" y="6"/>
                    <a:pt x="17" y="16"/>
                  </a:cubicBezTo>
                  <a:cubicBezTo>
                    <a:pt x="13" y="20"/>
                    <a:pt x="9" y="25"/>
                    <a:pt x="5" y="32"/>
                  </a:cubicBezTo>
                  <a:cubicBezTo>
                    <a:pt x="2" y="39"/>
                    <a:pt x="1" y="46"/>
                    <a:pt x="0" y="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68"/>
                    <a:pt x="3" y="76"/>
                    <a:pt x="6" y="82"/>
                  </a:cubicBezTo>
                  <a:cubicBezTo>
                    <a:pt x="9" y="88"/>
                    <a:pt x="12" y="94"/>
                    <a:pt x="15" y="99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7" y="102"/>
                    <a:pt x="17" y="104"/>
                    <a:pt x="18" y="105"/>
                  </a:cubicBezTo>
                  <a:cubicBezTo>
                    <a:pt x="21" y="110"/>
                    <a:pt x="24" y="114"/>
                    <a:pt x="25" y="120"/>
                  </a:cubicBezTo>
                  <a:cubicBezTo>
                    <a:pt x="26" y="122"/>
                    <a:pt x="26" y="125"/>
                    <a:pt x="26" y="128"/>
                  </a:cubicBezTo>
                  <a:cubicBezTo>
                    <a:pt x="26" y="129"/>
                    <a:pt x="27" y="131"/>
                    <a:pt x="27" y="132"/>
                  </a:cubicBezTo>
                  <a:cubicBezTo>
                    <a:pt x="28" y="137"/>
                    <a:pt x="31" y="140"/>
                    <a:pt x="33" y="142"/>
                  </a:cubicBezTo>
                  <a:cubicBezTo>
                    <a:pt x="33" y="143"/>
                    <a:pt x="34" y="143"/>
                    <a:pt x="35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2" y="143"/>
                    <a:pt x="83" y="143"/>
                    <a:pt x="83" y="142"/>
                  </a:cubicBezTo>
                  <a:cubicBezTo>
                    <a:pt x="87" y="138"/>
                    <a:pt x="88" y="133"/>
                    <a:pt x="89" y="127"/>
                  </a:cubicBezTo>
                  <a:cubicBezTo>
                    <a:pt x="89" y="125"/>
                    <a:pt x="90" y="122"/>
                    <a:pt x="90" y="120"/>
                  </a:cubicBezTo>
                  <a:cubicBezTo>
                    <a:pt x="92" y="115"/>
                    <a:pt x="95" y="110"/>
                    <a:pt x="98" y="105"/>
                  </a:cubicBezTo>
                  <a:cubicBezTo>
                    <a:pt x="98" y="103"/>
                    <a:pt x="99" y="102"/>
                    <a:pt x="100" y="101"/>
                  </a:cubicBezTo>
                  <a:cubicBezTo>
                    <a:pt x="100" y="99"/>
                    <a:pt x="101" y="98"/>
                    <a:pt x="102" y="96"/>
                  </a:cubicBezTo>
                  <a:cubicBezTo>
                    <a:pt x="108" y="85"/>
                    <a:pt x="114" y="74"/>
                    <a:pt x="115" y="57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40"/>
                    <a:pt x="109" y="27"/>
                    <a:pt x="98" y="16"/>
                  </a:cubicBezTo>
                  <a:close/>
                  <a:moveTo>
                    <a:pt x="109" y="57"/>
                  </a:moveTo>
                  <a:cubicBezTo>
                    <a:pt x="109" y="72"/>
                    <a:pt x="103" y="82"/>
                    <a:pt x="97" y="93"/>
                  </a:cubicBezTo>
                  <a:cubicBezTo>
                    <a:pt x="96" y="95"/>
                    <a:pt x="96" y="96"/>
                    <a:pt x="95" y="98"/>
                  </a:cubicBezTo>
                  <a:cubicBezTo>
                    <a:pt x="95" y="91"/>
                    <a:pt x="94" y="79"/>
                    <a:pt x="90" y="76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9" y="75"/>
                    <a:pt x="88" y="75"/>
                    <a:pt x="88" y="75"/>
                  </a:cubicBezTo>
                  <a:cubicBezTo>
                    <a:pt x="87" y="73"/>
                    <a:pt x="73" y="69"/>
                    <a:pt x="73" y="69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8" y="69"/>
                    <a:pt x="63" y="85"/>
                    <a:pt x="63" y="85"/>
                  </a:cubicBezTo>
                  <a:cubicBezTo>
                    <a:pt x="63" y="83"/>
                    <a:pt x="60" y="77"/>
                    <a:pt x="60" y="77"/>
                  </a:cubicBezTo>
                  <a:cubicBezTo>
                    <a:pt x="60" y="76"/>
                    <a:pt x="61" y="73"/>
                    <a:pt x="61" y="73"/>
                  </a:cubicBezTo>
                  <a:cubicBezTo>
                    <a:pt x="57" y="68"/>
                    <a:pt x="54" y="73"/>
                    <a:pt x="54" y="73"/>
                  </a:cubicBezTo>
                  <a:cubicBezTo>
                    <a:pt x="53" y="75"/>
                    <a:pt x="56" y="78"/>
                    <a:pt x="56" y="78"/>
                  </a:cubicBezTo>
                  <a:cubicBezTo>
                    <a:pt x="55" y="79"/>
                    <a:pt x="55" y="82"/>
                    <a:pt x="55" y="82"/>
                  </a:cubicBezTo>
                  <a:cubicBezTo>
                    <a:pt x="54" y="84"/>
                    <a:pt x="53" y="88"/>
                    <a:pt x="53" y="88"/>
                  </a:cubicBezTo>
                  <a:cubicBezTo>
                    <a:pt x="50" y="79"/>
                    <a:pt x="49" y="64"/>
                    <a:pt x="49" y="64"/>
                  </a:cubicBezTo>
                  <a:cubicBezTo>
                    <a:pt x="48" y="63"/>
                    <a:pt x="50" y="63"/>
                    <a:pt x="50" y="63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7"/>
                    <a:pt x="58" y="70"/>
                    <a:pt x="58" y="70"/>
                  </a:cubicBezTo>
                  <a:cubicBezTo>
                    <a:pt x="64" y="66"/>
                    <a:pt x="64" y="66"/>
                    <a:pt x="64" y="66"/>
                  </a:cubicBezTo>
                  <a:cubicBezTo>
                    <a:pt x="67" y="65"/>
                    <a:pt x="67" y="62"/>
                    <a:pt x="67" y="62"/>
                  </a:cubicBezTo>
                  <a:cubicBezTo>
                    <a:pt x="66" y="62"/>
                    <a:pt x="66" y="58"/>
                    <a:pt x="66" y="58"/>
                  </a:cubicBezTo>
                  <a:cubicBezTo>
                    <a:pt x="67" y="57"/>
                    <a:pt x="69" y="53"/>
                    <a:pt x="69" y="53"/>
                  </a:cubicBezTo>
                  <a:cubicBezTo>
                    <a:pt x="71" y="50"/>
                    <a:pt x="71" y="44"/>
                    <a:pt x="71" y="44"/>
                  </a:cubicBezTo>
                  <a:cubicBezTo>
                    <a:pt x="74" y="25"/>
                    <a:pt x="57" y="27"/>
                    <a:pt x="57" y="27"/>
                  </a:cubicBezTo>
                  <a:cubicBezTo>
                    <a:pt x="44" y="29"/>
                    <a:pt x="47" y="45"/>
                    <a:pt x="47" y="45"/>
                  </a:cubicBezTo>
                  <a:cubicBezTo>
                    <a:pt x="45" y="45"/>
                    <a:pt x="48" y="52"/>
                    <a:pt x="48" y="52"/>
                  </a:cubicBezTo>
                  <a:cubicBezTo>
                    <a:pt x="48" y="52"/>
                    <a:pt x="50" y="57"/>
                    <a:pt x="50" y="57"/>
                  </a:cubicBezTo>
                  <a:cubicBezTo>
                    <a:pt x="50" y="62"/>
                    <a:pt x="50" y="62"/>
                    <a:pt x="50" y="62"/>
                  </a:cubicBezTo>
                  <a:cubicBezTo>
                    <a:pt x="49" y="62"/>
                    <a:pt x="45" y="68"/>
                    <a:pt x="45" y="68"/>
                  </a:cubicBezTo>
                  <a:cubicBezTo>
                    <a:pt x="37" y="68"/>
                    <a:pt x="29" y="74"/>
                    <a:pt x="29" y="74"/>
                  </a:cubicBezTo>
                  <a:cubicBezTo>
                    <a:pt x="28" y="74"/>
                    <a:pt x="27" y="74"/>
                    <a:pt x="27" y="74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5"/>
                    <a:pt x="26" y="76"/>
                    <a:pt x="26" y="77"/>
                  </a:cubicBezTo>
                  <a:cubicBezTo>
                    <a:pt x="25" y="82"/>
                    <a:pt x="21" y="92"/>
                    <a:pt x="20" y="97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17" y="91"/>
                    <a:pt x="14" y="86"/>
                    <a:pt x="11" y="80"/>
                  </a:cubicBezTo>
                  <a:cubicBezTo>
                    <a:pt x="8" y="74"/>
                    <a:pt x="7" y="67"/>
                    <a:pt x="6" y="57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6" y="47"/>
                    <a:pt x="8" y="40"/>
                    <a:pt x="11" y="34"/>
                  </a:cubicBezTo>
                  <a:cubicBezTo>
                    <a:pt x="13" y="28"/>
                    <a:pt x="17" y="24"/>
                    <a:pt x="21" y="20"/>
                  </a:cubicBezTo>
                  <a:cubicBezTo>
                    <a:pt x="30" y="11"/>
                    <a:pt x="41" y="6"/>
                    <a:pt x="54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73" y="6"/>
                    <a:pt x="85" y="11"/>
                    <a:pt x="94" y="20"/>
                  </a:cubicBezTo>
                  <a:cubicBezTo>
                    <a:pt x="104" y="30"/>
                    <a:pt x="109" y="41"/>
                    <a:pt x="109" y="56"/>
                  </a:cubicBezTo>
                  <a:lnTo>
                    <a:pt x="109" y="57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247" name="组合 15"/>
          <p:cNvGrpSpPr>
            <a:grpSpLocks/>
          </p:cNvGrpSpPr>
          <p:nvPr/>
        </p:nvGrpSpPr>
        <p:grpSpPr bwMode="auto">
          <a:xfrm>
            <a:off x="4406504" y="2713435"/>
            <a:ext cx="323850" cy="271463"/>
            <a:chOff x="0" y="0"/>
            <a:chExt cx="432281" cy="361620"/>
          </a:xfrm>
        </p:grpSpPr>
        <p:sp>
          <p:nvSpPr>
            <p:cNvPr id="10257" name="Freeform 313"/>
            <p:cNvSpPr>
              <a:spLocks noEditPoints="1"/>
            </p:cNvSpPr>
            <p:nvPr/>
          </p:nvSpPr>
          <p:spPr bwMode="auto">
            <a:xfrm>
              <a:off x="0" y="0"/>
              <a:ext cx="432281" cy="361620"/>
            </a:xfrm>
            <a:custGeom>
              <a:avLst/>
              <a:gdLst>
                <a:gd name="T0" fmla="*/ 2147483647 w 176"/>
                <a:gd name="T1" fmla="*/ 2147483647 h 147"/>
                <a:gd name="T2" fmla="*/ 2147483647 w 176"/>
                <a:gd name="T3" fmla="*/ 2147483647 h 147"/>
                <a:gd name="T4" fmla="*/ 2147483647 w 176"/>
                <a:gd name="T5" fmla="*/ 2147483647 h 147"/>
                <a:gd name="T6" fmla="*/ 2147483647 w 176"/>
                <a:gd name="T7" fmla="*/ 2147483647 h 147"/>
                <a:gd name="T8" fmla="*/ 2147483647 w 176"/>
                <a:gd name="T9" fmla="*/ 2147483647 h 147"/>
                <a:gd name="T10" fmla="*/ 2147483647 w 176"/>
                <a:gd name="T11" fmla="*/ 0 h 147"/>
                <a:gd name="T12" fmla="*/ 2147483647 w 176"/>
                <a:gd name="T13" fmla="*/ 2147483647 h 147"/>
                <a:gd name="T14" fmla="*/ 2147483647 w 176"/>
                <a:gd name="T15" fmla="*/ 2147483647 h 147"/>
                <a:gd name="T16" fmla="*/ 2147483647 w 176"/>
                <a:gd name="T17" fmla="*/ 2147483647 h 147"/>
                <a:gd name="T18" fmla="*/ 0 w 176"/>
                <a:gd name="T19" fmla="*/ 2147483647 h 147"/>
                <a:gd name="T20" fmla="*/ 0 w 176"/>
                <a:gd name="T21" fmla="*/ 2147483647 h 147"/>
                <a:gd name="T22" fmla="*/ 2147483647 w 176"/>
                <a:gd name="T23" fmla="*/ 2147483647 h 147"/>
                <a:gd name="T24" fmla="*/ 2147483647 w 176"/>
                <a:gd name="T25" fmla="*/ 2147483647 h 147"/>
                <a:gd name="T26" fmla="*/ 2147483647 w 176"/>
                <a:gd name="T27" fmla="*/ 2147483647 h 147"/>
                <a:gd name="T28" fmla="*/ 2147483647 w 176"/>
                <a:gd name="T29" fmla="*/ 2147483647 h 147"/>
                <a:gd name="T30" fmla="*/ 2147483647 w 176"/>
                <a:gd name="T31" fmla="*/ 2147483647 h 147"/>
                <a:gd name="T32" fmla="*/ 2147483647 w 176"/>
                <a:gd name="T33" fmla="*/ 2147483647 h 147"/>
                <a:gd name="T34" fmla="*/ 2147483647 w 176"/>
                <a:gd name="T35" fmla="*/ 2147483647 h 147"/>
                <a:gd name="T36" fmla="*/ 2147483647 w 176"/>
                <a:gd name="T37" fmla="*/ 2147483647 h 147"/>
                <a:gd name="T38" fmla="*/ 2147483647 w 176"/>
                <a:gd name="T39" fmla="*/ 2147483647 h 147"/>
                <a:gd name="T40" fmla="*/ 2147483647 w 176"/>
                <a:gd name="T41" fmla="*/ 2147483647 h 147"/>
                <a:gd name="T42" fmla="*/ 0 w 176"/>
                <a:gd name="T43" fmla="*/ 2147483647 h 147"/>
                <a:gd name="T44" fmla="*/ 0 w 176"/>
                <a:gd name="T45" fmla="*/ 2147483647 h 147"/>
                <a:gd name="T46" fmla="*/ 2147483647 w 176"/>
                <a:gd name="T47" fmla="*/ 2147483647 h 147"/>
                <a:gd name="T48" fmla="*/ 2147483647 w 176"/>
                <a:gd name="T49" fmla="*/ 2147483647 h 147"/>
                <a:gd name="T50" fmla="*/ 2147483647 w 176"/>
                <a:gd name="T51" fmla="*/ 2147483647 h 147"/>
                <a:gd name="T52" fmla="*/ 2147483647 w 176"/>
                <a:gd name="T53" fmla="*/ 2147483647 h 147"/>
                <a:gd name="T54" fmla="*/ 2147483647 w 176"/>
                <a:gd name="T55" fmla="*/ 2147483647 h 147"/>
                <a:gd name="T56" fmla="*/ 2147483647 w 176"/>
                <a:gd name="T57" fmla="*/ 2147483647 h 147"/>
                <a:gd name="T58" fmla="*/ 2147483647 w 176"/>
                <a:gd name="T59" fmla="*/ 2147483647 h 147"/>
                <a:gd name="T60" fmla="*/ 2147483647 w 176"/>
                <a:gd name="T61" fmla="*/ 2147483647 h 147"/>
                <a:gd name="T62" fmla="*/ 2147483647 w 176"/>
                <a:gd name="T63" fmla="*/ 2147483647 h 147"/>
                <a:gd name="T64" fmla="*/ 2147483647 w 176"/>
                <a:gd name="T65" fmla="*/ 2147483647 h 147"/>
                <a:gd name="T66" fmla="*/ 2147483647 w 176"/>
                <a:gd name="T67" fmla="*/ 2147483647 h 147"/>
                <a:gd name="T68" fmla="*/ 2147483647 w 176"/>
                <a:gd name="T69" fmla="*/ 2147483647 h 147"/>
                <a:gd name="T70" fmla="*/ 2147483647 w 176"/>
                <a:gd name="T71" fmla="*/ 2147483647 h 147"/>
                <a:gd name="T72" fmla="*/ 2147483647 w 176"/>
                <a:gd name="T73" fmla="*/ 2147483647 h 147"/>
                <a:gd name="T74" fmla="*/ 2147483647 w 176"/>
                <a:gd name="T75" fmla="*/ 2147483647 h 147"/>
                <a:gd name="T76" fmla="*/ 2147483647 w 176"/>
                <a:gd name="T77" fmla="*/ 2147483647 h 147"/>
                <a:gd name="T78" fmla="*/ 2147483647 w 176"/>
                <a:gd name="T79" fmla="*/ 2147483647 h 147"/>
                <a:gd name="T80" fmla="*/ 2147483647 w 176"/>
                <a:gd name="T81" fmla="*/ 2147483647 h 147"/>
                <a:gd name="T82" fmla="*/ 2147483647 w 176"/>
                <a:gd name="T83" fmla="*/ 2147483647 h 14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6" h="147">
                  <a:moveTo>
                    <a:pt x="154" y="48"/>
                  </a:moveTo>
                  <a:cubicBezTo>
                    <a:pt x="154" y="26"/>
                    <a:pt x="154" y="26"/>
                    <a:pt x="154" y="26"/>
                  </a:cubicBezTo>
                  <a:cubicBezTo>
                    <a:pt x="154" y="23"/>
                    <a:pt x="151" y="20"/>
                    <a:pt x="148" y="20"/>
                  </a:cubicBezTo>
                  <a:cubicBezTo>
                    <a:pt x="93" y="20"/>
                    <a:pt x="93" y="20"/>
                    <a:pt x="93" y="20"/>
                  </a:cubicBezTo>
                  <a:cubicBezTo>
                    <a:pt x="93" y="16"/>
                    <a:pt x="92" y="10"/>
                    <a:pt x="89" y="6"/>
                  </a:cubicBezTo>
                  <a:cubicBezTo>
                    <a:pt x="85" y="2"/>
                    <a:pt x="80" y="0"/>
                    <a:pt x="74" y="0"/>
                  </a:cubicBezTo>
                  <a:cubicBezTo>
                    <a:pt x="67" y="0"/>
                    <a:pt x="62" y="2"/>
                    <a:pt x="58" y="7"/>
                  </a:cubicBezTo>
                  <a:cubicBezTo>
                    <a:pt x="54" y="11"/>
                    <a:pt x="53" y="16"/>
                    <a:pt x="5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3"/>
                    <a:pt x="0" y="26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5"/>
                    <a:pt x="32" y="64"/>
                    <a:pt x="34" y="64"/>
                  </a:cubicBezTo>
                  <a:cubicBezTo>
                    <a:pt x="35" y="64"/>
                    <a:pt x="37" y="65"/>
                    <a:pt x="37" y="67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8"/>
                    <a:pt x="69" y="69"/>
                    <a:pt x="69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7" y="77"/>
                    <a:pt x="36" y="79"/>
                    <a:pt x="34" y="79"/>
                  </a:cubicBezTo>
                  <a:cubicBezTo>
                    <a:pt x="32" y="79"/>
                    <a:pt x="30" y="77"/>
                    <a:pt x="30" y="75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9"/>
                    <a:pt x="2" y="132"/>
                    <a:pt x="5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91" y="141"/>
                    <a:pt x="105" y="147"/>
                    <a:pt x="120" y="147"/>
                  </a:cubicBezTo>
                  <a:cubicBezTo>
                    <a:pt x="151" y="147"/>
                    <a:pt x="176" y="123"/>
                    <a:pt x="176" y="92"/>
                  </a:cubicBezTo>
                  <a:cubicBezTo>
                    <a:pt x="176" y="74"/>
                    <a:pt x="167" y="58"/>
                    <a:pt x="154" y="48"/>
                  </a:cubicBezTo>
                  <a:close/>
                  <a:moveTo>
                    <a:pt x="64" y="12"/>
                  </a:moveTo>
                  <a:cubicBezTo>
                    <a:pt x="66" y="9"/>
                    <a:pt x="69" y="8"/>
                    <a:pt x="74" y="8"/>
                  </a:cubicBezTo>
                  <a:cubicBezTo>
                    <a:pt x="78" y="8"/>
                    <a:pt x="81" y="9"/>
                    <a:pt x="83" y="11"/>
                  </a:cubicBezTo>
                  <a:cubicBezTo>
                    <a:pt x="85" y="14"/>
                    <a:pt x="85" y="17"/>
                    <a:pt x="86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1" y="17"/>
                    <a:pt x="62" y="14"/>
                    <a:pt x="64" y="12"/>
                  </a:cubicBezTo>
                  <a:close/>
                  <a:moveTo>
                    <a:pt x="120" y="136"/>
                  </a:moveTo>
                  <a:cubicBezTo>
                    <a:pt x="96" y="136"/>
                    <a:pt x="76" y="116"/>
                    <a:pt x="76" y="92"/>
                  </a:cubicBezTo>
                  <a:cubicBezTo>
                    <a:pt x="76" y="80"/>
                    <a:pt x="81" y="70"/>
                    <a:pt x="89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97" y="54"/>
                    <a:pt x="108" y="49"/>
                    <a:pt x="120" y="49"/>
                  </a:cubicBezTo>
                  <a:cubicBezTo>
                    <a:pt x="145" y="49"/>
                    <a:pt x="164" y="68"/>
                    <a:pt x="164" y="92"/>
                  </a:cubicBezTo>
                  <a:cubicBezTo>
                    <a:pt x="164" y="116"/>
                    <a:pt x="145" y="136"/>
                    <a:pt x="120" y="136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58" name="Freeform 314"/>
            <p:cNvSpPr>
              <a:spLocks noEditPoints="1"/>
            </p:cNvSpPr>
            <p:nvPr/>
          </p:nvSpPr>
          <p:spPr bwMode="auto">
            <a:xfrm>
              <a:off x="252512" y="147558"/>
              <a:ext cx="86250" cy="162105"/>
            </a:xfrm>
            <a:custGeom>
              <a:avLst/>
              <a:gdLst>
                <a:gd name="T0" fmla="*/ 2147483647 w 35"/>
                <a:gd name="T1" fmla="*/ 2147483647 h 66"/>
                <a:gd name="T2" fmla="*/ 2147483647 w 35"/>
                <a:gd name="T3" fmla="*/ 2147483647 h 66"/>
                <a:gd name="T4" fmla="*/ 2147483647 w 35"/>
                <a:gd name="T5" fmla="*/ 2147483647 h 66"/>
                <a:gd name="T6" fmla="*/ 2147483647 w 35"/>
                <a:gd name="T7" fmla="*/ 2147483647 h 66"/>
                <a:gd name="T8" fmla="*/ 2147483647 w 35"/>
                <a:gd name="T9" fmla="*/ 2147483647 h 66"/>
                <a:gd name="T10" fmla="*/ 2147483647 w 35"/>
                <a:gd name="T11" fmla="*/ 2147483647 h 66"/>
                <a:gd name="T12" fmla="*/ 2147483647 w 35"/>
                <a:gd name="T13" fmla="*/ 2147483647 h 66"/>
                <a:gd name="T14" fmla="*/ 2147483647 w 35"/>
                <a:gd name="T15" fmla="*/ 2147483647 h 66"/>
                <a:gd name="T16" fmla="*/ 2147483647 w 35"/>
                <a:gd name="T17" fmla="*/ 2147483647 h 66"/>
                <a:gd name="T18" fmla="*/ 2147483647 w 35"/>
                <a:gd name="T19" fmla="*/ 0 h 66"/>
                <a:gd name="T20" fmla="*/ 2147483647 w 35"/>
                <a:gd name="T21" fmla="*/ 0 h 66"/>
                <a:gd name="T22" fmla="*/ 2147483647 w 35"/>
                <a:gd name="T23" fmla="*/ 2147483647 h 66"/>
                <a:gd name="T24" fmla="*/ 2147483647 w 35"/>
                <a:gd name="T25" fmla="*/ 2147483647 h 66"/>
                <a:gd name="T26" fmla="*/ 2147483647 w 35"/>
                <a:gd name="T27" fmla="*/ 2147483647 h 66"/>
                <a:gd name="T28" fmla="*/ 2147483647 w 35"/>
                <a:gd name="T29" fmla="*/ 2147483647 h 66"/>
                <a:gd name="T30" fmla="*/ 2147483647 w 35"/>
                <a:gd name="T31" fmla="*/ 2147483647 h 66"/>
                <a:gd name="T32" fmla="*/ 2147483647 w 35"/>
                <a:gd name="T33" fmla="*/ 2147483647 h 66"/>
                <a:gd name="T34" fmla="*/ 2147483647 w 35"/>
                <a:gd name="T35" fmla="*/ 2147483647 h 66"/>
                <a:gd name="T36" fmla="*/ 2147483647 w 35"/>
                <a:gd name="T37" fmla="*/ 2147483647 h 66"/>
                <a:gd name="T38" fmla="*/ 2147483647 w 35"/>
                <a:gd name="T39" fmla="*/ 2147483647 h 66"/>
                <a:gd name="T40" fmla="*/ 0 w 35"/>
                <a:gd name="T41" fmla="*/ 2147483647 h 66"/>
                <a:gd name="T42" fmla="*/ 2147483647 w 35"/>
                <a:gd name="T43" fmla="*/ 2147483647 h 66"/>
                <a:gd name="T44" fmla="*/ 2147483647 w 35"/>
                <a:gd name="T45" fmla="*/ 2147483647 h 66"/>
                <a:gd name="T46" fmla="*/ 2147483647 w 35"/>
                <a:gd name="T47" fmla="*/ 2147483647 h 66"/>
                <a:gd name="T48" fmla="*/ 2147483647 w 35"/>
                <a:gd name="T49" fmla="*/ 2147483647 h 66"/>
                <a:gd name="T50" fmla="*/ 2147483647 w 35"/>
                <a:gd name="T51" fmla="*/ 2147483647 h 66"/>
                <a:gd name="T52" fmla="*/ 2147483647 w 35"/>
                <a:gd name="T53" fmla="*/ 2147483647 h 66"/>
                <a:gd name="T54" fmla="*/ 2147483647 w 35"/>
                <a:gd name="T55" fmla="*/ 2147483647 h 66"/>
                <a:gd name="T56" fmla="*/ 2147483647 w 35"/>
                <a:gd name="T57" fmla="*/ 2147483647 h 66"/>
                <a:gd name="T58" fmla="*/ 2147483647 w 35"/>
                <a:gd name="T59" fmla="*/ 2147483647 h 66"/>
                <a:gd name="T60" fmla="*/ 2147483647 w 35"/>
                <a:gd name="T61" fmla="*/ 2147483647 h 66"/>
                <a:gd name="T62" fmla="*/ 2147483647 w 35"/>
                <a:gd name="T63" fmla="*/ 2147483647 h 66"/>
                <a:gd name="T64" fmla="*/ 2147483647 w 35"/>
                <a:gd name="T65" fmla="*/ 2147483647 h 66"/>
                <a:gd name="T66" fmla="*/ 2147483647 w 35"/>
                <a:gd name="T67" fmla="*/ 2147483647 h 66"/>
                <a:gd name="T68" fmla="*/ 2147483647 w 35"/>
                <a:gd name="T69" fmla="*/ 2147483647 h 66"/>
                <a:gd name="T70" fmla="*/ 2147483647 w 35"/>
                <a:gd name="T71" fmla="*/ 2147483647 h 66"/>
                <a:gd name="T72" fmla="*/ 2147483647 w 35"/>
                <a:gd name="T73" fmla="*/ 2147483647 h 66"/>
                <a:gd name="T74" fmla="*/ 2147483647 w 35"/>
                <a:gd name="T75" fmla="*/ 2147483647 h 66"/>
                <a:gd name="T76" fmla="*/ 2147483647 w 35"/>
                <a:gd name="T77" fmla="*/ 2147483647 h 66"/>
                <a:gd name="T78" fmla="*/ 2147483647 w 35"/>
                <a:gd name="T79" fmla="*/ 2147483647 h 66"/>
                <a:gd name="T80" fmla="*/ 2147483647 w 35"/>
                <a:gd name="T81" fmla="*/ 2147483647 h 66"/>
                <a:gd name="T82" fmla="*/ 2147483647 w 35"/>
                <a:gd name="T83" fmla="*/ 2147483647 h 66"/>
                <a:gd name="T84" fmla="*/ 2147483647 w 35"/>
                <a:gd name="T85" fmla="*/ 2147483647 h 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5" h="66">
                  <a:moveTo>
                    <a:pt x="31" y="33"/>
                  </a:moveTo>
                  <a:cubicBezTo>
                    <a:pt x="30" y="31"/>
                    <a:pt x="28" y="30"/>
                    <a:pt x="26" y="29"/>
                  </a:cubicBezTo>
                  <a:cubicBezTo>
                    <a:pt x="25" y="29"/>
                    <a:pt x="23" y="28"/>
                    <a:pt x="20" y="2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10"/>
                    <a:pt x="25" y="12"/>
                  </a:cubicBezTo>
                  <a:cubicBezTo>
                    <a:pt x="26" y="13"/>
                    <a:pt x="27" y="15"/>
                    <a:pt x="27" y="17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3" y="12"/>
                    <a:pt x="32" y="9"/>
                    <a:pt x="29" y="7"/>
                  </a:cubicBezTo>
                  <a:cubicBezTo>
                    <a:pt x="27" y="5"/>
                    <a:pt x="24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4"/>
                    <a:pt x="8" y="5"/>
                    <a:pt x="6" y="7"/>
                  </a:cubicBezTo>
                  <a:cubicBezTo>
                    <a:pt x="3" y="10"/>
                    <a:pt x="1" y="13"/>
                    <a:pt x="1" y="18"/>
                  </a:cubicBezTo>
                  <a:cubicBezTo>
                    <a:pt x="1" y="21"/>
                    <a:pt x="2" y="23"/>
                    <a:pt x="3" y="25"/>
                  </a:cubicBezTo>
                  <a:cubicBezTo>
                    <a:pt x="4" y="27"/>
                    <a:pt x="6" y="29"/>
                    <a:pt x="8" y="30"/>
                  </a:cubicBezTo>
                  <a:cubicBezTo>
                    <a:pt x="10" y="31"/>
                    <a:pt x="13" y="32"/>
                    <a:pt x="16" y="33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3" y="53"/>
                    <a:pt x="11" y="52"/>
                    <a:pt x="9" y="50"/>
                  </a:cubicBezTo>
                  <a:cubicBezTo>
                    <a:pt x="8" y="48"/>
                    <a:pt x="7" y="46"/>
                    <a:pt x="7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1" y="50"/>
                    <a:pt x="3" y="52"/>
                  </a:cubicBezTo>
                  <a:cubicBezTo>
                    <a:pt x="4" y="54"/>
                    <a:pt x="6" y="56"/>
                    <a:pt x="8" y="57"/>
                  </a:cubicBezTo>
                  <a:cubicBezTo>
                    <a:pt x="10" y="58"/>
                    <a:pt x="13" y="59"/>
                    <a:pt x="16" y="5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4" y="59"/>
                    <a:pt x="28" y="57"/>
                    <a:pt x="31" y="54"/>
                  </a:cubicBezTo>
                  <a:cubicBezTo>
                    <a:pt x="34" y="51"/>
                    <a:pt x="35" y="47"/>
                    <a:pt x="35" y="43"/>
                  </a:cubicBezTo>
                  <a:cubicBezTo>
                    <a:pt x="35" y="41"/>
                    <a:pt x="35" y="39"/>
                    <a:pt x="34" y="37"/>
                  </a:cubicBezTo>
                  <a:cubicBezTo>
                    <a:pt x="34" y="35"/>
                    <a:pt x="33" y="34"/>
                    <a:pt x="31" y="33"/>
                  </a:cubicBezTo>
                  <a:close/>
                  <a:moveTo>
                    <a:pt x="16" y="27"/>
                  </a:moveTo>
                  <a:cubicBezTo>
                    <a:pt x="13" y="26"/>
                    <a:pt x="11" y="25"/>
                    <a:pt x="10" y="23"/>
                  </a:cubicBezTo>
                  <a:cubicBezTo>
                    <a:pt x="8" y="22"/>
                    <a:pt x="8" y="20"/>
                    <a:pt x="8" y="18"/>
                  </a:cubicBezTo>
                  <a:cubicBezTo>
                    <a:pt x="8" y="15"/>
                    <a:pt x="8" y="13"/>
                    <a:pt x="10" y="12"/>
                  </a:cubicBezTo>
                  <a:cubicBezTo>
                    <a:pt x="11" y="10"/>
                    <a:pt x="13" y="9"/>
                    <a:pt x="16" y="9"/>
                  </a:cubicBezTo>
                  <a:lnTo>
                    <a:pt x="16" y="27"/>
                  </a:lnTo>
                  <a:close/>
                  <a:moveTo>
                    <a:pt x="26" y="50"/>
                  </a:moveTo>
                  <a:cubicBezTo>
                    <a:pt x="24" y="52"/>
                    <a:pt x="22" y="53"/>
                    <a:pt x="20" y="5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3" y="35"/>
                    <a:pt x="26" y="36"/>
                    <a:pt x="27" y="38"/>
                  </a:cubicBezTo>
                  <a:cubicBezTo>
                    <a:pt x="28" y="39"/>
                    <a:pt x="29" y="41"/>
                    <a:pt x="29" y="43"/>
                  </a:cubicBezTo>
                  <a:cubicBezTo>
                    <a:pt x="29" y="46"/>
                    <a:pt x="28" y="48"/>
                    <a:pt x="26" y="50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248" name="组合 18"/>
          <p:cNvGrpSpPr>
            <a:grpSpLocks/>
          </p:cNvGrpSpPr>
          <p:nvPr/>
        </p:nvGrpSpPr>
        <p:grpSpPr bwMode="auto">
          <a:xfrm>
            <a:off x="7175898" y="2675335"/>
            <a:ext cx="311944" cy="330994"/>
            <a:chOff x="0" y="0"/>
            <a:chExt cx="415655" cy="441633"/>
          </a:xfrm>
        </p:grpSpPr>
        <p:sp>
          <p:nvSpPr>
            <p:cNvPr id="10252" name="Freeform 317"/>
            <p:cNvSpPr>
              <a:spLocks noEditPoints="1"/>
            </p:cNvSpPr>
            <p:nvPr/>
          </p:nvSpPr>
          <p:spPr bwMode="auto">
            <a:xfrm>
              <a:off x="49879" y="0"/>
              <a:ext cx="365776" cy="434360"/>
            </a:xfrm>
            <a:custGeom>
              <a:avLst/>
              <a:gdLst>
                <a:gd name="T0" fmla="*/ 2147483647 w 149"/>
                <a:gd name="T1" fmla="*/ 2147483647 h 177"/>
                <a:gd name="T2" fmla="*/ 2147483647 w 149"/>
                <a:gd name="T3" fmla="*/ 2147483647 h 177"/>
                <a:gd name="T4" fmla="*/ 2147483647 w 149"/>
                <a:gd name="T5" fmla="*/ 2147483647 h 177"/>
                <a:gd name="T6" fmla="*/ 2147483647 w 149"/>
                <a:gd name="T7" fmla="*/ 2147483647 h 177"/>
                <a:gd name="T8" fmla="*/ 2147483647 w 149"/>
                <a:gd name="T9" fmla="*/ 2147483647 h 177"/>
                <a:gd name="T10" fmla="*/ 2147483647 w 149"/>
                <a:gd name="T11" fmla="*/ 2147483647 h 177"/>
                <a:gd name="T12" fmla="*/ 2147483647 w 149"/>
                <a:gd name="T13" fmla="*/ 2147483647 h 177"/>
                <a:gd name="T14" fmla="*/ 2147483647 w 149"/>
                <a:gd name="T15" fmla="*/ 2147483647 h 177"/>
                <a:gd name="T16" fmla="*/ 2147483647 w 149"/>
                <a:gd name="T17" fmla="*/ 2147483647 h 177"/>
                <a:gd name="T18" fmla="*/ 2147483647 w 149"/>
                <a:gd name="T19" fmla="*/ 2147483647 h 177"/>
                <a:gd name="T20" fmla="*/ 2147483647 w 149"/>
                <a:gd name="T21" fmla="*/ 2147483647 h 177"/>
                <a:gd name="T22" fmla="*/ 2147483647 w 149"/>
                <a:gd name="T23" fmla="*/ 2147483647 h 177"/>
                <a:gd name="T24" fmla="*/ 2147483647 w 149"/>
                <a:gd name="T25" fmla="*/ 2147483647 h 177"/>
                <a:gd name="T26" fmla="*/ 2147483647 w 149"/>
                <a:gd name="T27" fmla="*/ 2147483647 h 177"/>
                <a:gd name="T28" fmla="*/ 2147483647 w 149"/>
                <a:gd name="T29" fmla="*/ 2147483647 h 177"/>
                <a:gd name="T30" fmla="*/ 2147483647 w 149"/>
                <a:gd name="T31" fmla="*/ 2147483647 h 17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49" h="177">
                  <a:moveTo>
                    <a:pt x="146" y="162"/>
                  </a:moveTo>
                  <a:cubicBezTo>
                    <a:pt x="106" y="109"/>
                    <a:pt x="106" y="109"/>
                    <a:pt x="106" y="109"/>
                  </a:cubicBezTo>
                  <a:cubicBezTo>
                    <a:pt x="105" y="108"/>
                    <a:pt x="105" y="108"/>
                    <a:pt x="104" y="107"/>
                  </a:cubicBezTo>
                  <a:cubicBezTo>
                    <a:pt x="125" y="87"/>
                    <a:pt x="128" y="54"/>
                    <a:pt x="110" y="31"/>
                  </a:cubicBezTo>
                  <a:cubicBezTo>
                    <a:pt x="91" y="5"/>
                    <a:pt x="55" y="0"/>
                    <a:pt x="30" y="20"/>
                  </a:cubicBezTo>
                  <a:cubicBezTo>
                    <a:pt x="5" y="39"/>
                    <a:pt x="0" y="75"/>
                    <a:pt x="19" y="101"/>
                  </a:cubicBezTo>
                  <a:cubicBezTo>
                    <a:pt x="37" y="123"/>
                    <a:pt x="67" y="130"/>
                    <a:pt x="91" y="117"/>
                  </a:cubicBezTo>
                  <a:cubicBezTo>
                    <a:pt x="91" y="117"/>
                    <a:pt x="92" y="118"/>
                    <a:pt x="92" y="119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35" y="176"/>
                    <a:pt x="140" y="177"/>
                    <a:pt x="144" y="174"/>
                  </a:cubicBezTo>
                  <a:cubicBezTo>
                    <a:pt x="148" y="171"/>
                    <a:pt x="149" y="166"/>
                    <a:pt x="146" y="162"/>
                  </a:cubicBezTo>
                  <a:close/>
                  <a:moveTo>
                    <a:pt x="28" y="94"/>
                  </a:moveTo>
                  <a:cubicBezTo>
                    <a:pt x="13" y="73"/>
                    <a:pt x="16" y="44"/>
                    <a:pt x="37" y="28"/>
                  </a:cubicBezTo>
                  <a:cubicBezTo>
                    <a:pt x="57" y="13"/>
                    <a:pt x="86" y="17"/>
                    <a:pt x="101" y="37"/>
                  </a:cubicBezTo>
                  <a:cubicBezTo>
                    <a:pt x="117" y="58"/>
                    <a:pt x="113" y="87"/>
                    <a:pt x="93" y="103"/>
                  </a:cubicBezTo>
                  <a:cubicBezTo>
                    <a:pt x="72" y="119"/>
                    <a:pt x="43" y="115"/>
                    <a:pt x="28" y="9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53" name="Freeform 318"/>
            <p:cNvSpPr>
              <a:spLocks/>
            </p:cNvSpPr>
            <p:nvPr/>
          </p:nvSpPr>
          <p:spPr bwMode="auto">
            <a:xfrm>
              <a:off x="214063" y="58192"/>
              <a:ext cx="73780" cy="51957"/>
            </a:xfrm>
            <a:custGeom>
              <a:avLst/>
              <a:gdLst>
                <a:gd name="T0" fmla="*/ 2147483647 w 30"/>
                <a:gd name="T1" fmla="*/ 2147483647 h 21"/>
                <a:gd name="T2" fmla="*/ 2147483647 w 30"/>
                <a:gd name="T3" fmla="*/ 2147483647 h 21"/>
                <a:gd name="T4" fmla="*/ 2147483647 w 30"/>
                <a:gd name="T5" fmla="*/ 0 h 21"/>
                <a:gd name="T6" fmla="*/ 2147483647 w 30"/>
                <a:gd name="T7" fmla="*/ 0 h 21"/>
                <a:gd name="T8" fmla="*/ 2147483647 w 30"/>
                <a:gd name="T9" fmla="*/ 2147483647 h 21"/>
                <a:gd name="T10" fmla="*/ 2147483647 w 30"/>
                <a:gd name="T11" fmla="*/ 2147483647 h 21"/>
                <a:gd name="T12" fmla="*/ 2147483647 w 30"/>
                <a:gd name="T13" fmla="*/ 2147483647 h 21"/>
                <a:gd name="T14" fmla="*/ 2147483647 w 30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21"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23" y="7"/>
                    <a:pt x="15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0" y="2"/>
                    <a:pt x="4" y="7"/>
                  </a:cubicBezTo>
                  <a:cubicBezTo>
                    <a:pt x="11" y="9"/>
                    <a:pt x="18" y="13"/>
                    <a:pt x="23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1"/>
                    <a:pt x="30" y="21"/>
                    <a:pt x="29" y="15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54" name="Freeform 319"/>
            <p:cNvSpPr>
              <a:spLocks/>
            </p:cNvSpPr>
            <p:nvPr/>
          </p:nvSpPr>
          <p:spPr bwMode="auto">
            <a:xfrm>
              <a:off x="0" y="333562"/>
              <a:ext cx="62349" cy="108071"/>
            </a:xfrm>
            <a:custGeom>
              <a:avLst/>
              <a:gdLst>
                <a:gd name="T0" fmla="*/ 2147483647 w 25"/>
                <a:gd name="T1" fmla="*/ 2147483647 h 44"/>
                <a:gd name="T2" fmla="*/ 2147483647 w 25"/>
                <a:gd name="T3" fmla="*/ 2147483647 h 44"/>
                <a:gd name="T4" fmla="*/ 2147483647 w 25"/>
                <a:gd name="T5" fmla="*/ 2147483647 h 44"/>
                <a:gd name="T6" fmla="*/ 2147483647 w 25"/>
                <a:gd name="T7" fmla="*/ 2147483647 h 44"/>
                <a:gd name="T8" fmla="*/ 2147483647 w 25"/>
                <a:gd name="T9" fmla="*/ 2147483647 h 44"/>
                <a:gd name="T10" fmla="*/ 2147483647 w 25"/>
                <a:gd name="T11" fmla="*/ 2147483647 h 44"/>
                <a:gd name="T12" fmla="*/ 2147483647 w 25"/>
                <a:gd name="T13" fmla="*/ 2147483647 h 44"/>
                <a:gd name="T14" fmla="*/ 2147483647 w 25"/>
                <a:gd name="T15" fmla="*/ 2147483647 h 44"/>
                <a:gd name="T16" fmla="*/ 0 w 25"/>
                <a:gd name="T17" fmla="*/ 2147483647 h 44"/>
                <a:gd name="T18" fmla="*/ 2147483647 w 25"/>
                <a:gd name="T19" fmla="*/ 2147483647 h 44"/>
                <a:gd name="T20" fmla="*/ 2147483647 w 25"/>
                <a:gd name="T21" fmla="*/ 2147483647 h 44"/>
                <a:gd name="T22" fmla="*/ 2147483647 w 25"/>
                <a:gd name="T23" fmla="*/ 2147483647 h 44"/>
                <a:gd name="T24" fmla="*/ 2147483647 w 25"/>
                <a:gd name="T25" fmla="*/ 2147483647 h 44"/>
                <a:gd name="T26" fmla="*/ 2147483647 w 25"/>
                <a:gd name="T27" fmla="*/ 2147483647 h 44"/>
                <a:gd name="T28" fmla="*/ 2147483647 w 25"/>
                <a:gd name="T29" fmla="*/ 0 h 44"/>
                <a:gd name="T30" fmla="*/ 2147483647 w 25"/>
                <a:gd name="T31" fmla="*/ 0 h 44"/>
                <a:gd name="T32" fmla="*/ 2147483647 w 25"/>
                <a:gd name="T33" fmla="*/ 2147483647 h 4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44">
                  <a:moveTo>
                    <a:pt x="18" y="29"/>
                  </a:moveTo>
                  <a:cubicBezTo>
                    <a:pt x="18" y="32"/>
                    <a:pt x="17" y="33"/>
                    <a:pt x="17" y="34"/>
                  </a:cubicBezTo>
                  <a:cubicBezTo>
                    <a:pt x="17" y="35"/>
                    <a:pt x="16" y="36"/>
                    <a:pt x="15" y="36"/>
                  </a:cubicBezTo>
                  <a:cubicBezTo>
                    <a:pt x="15" y="37"/>
                    <a:pt x="14" y="37"/>
                    <a:pt x="12" y="37"/>
                  </a:cubicBezTo>
                  <a:cubicBezTo>
                    <a:pt x="11" y="37"/>
                    <a:pt x="10" y="36"/>
                    <a:pt x="9" y="36"/>
                  </a:cubicBezTo>
                  <a:cubicBezTo>
                    <a:pt x="8" y="35"/>
                    <a:pt x="8" y="33"/>
                    <a:pt x="7" y="30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5"/>
                    <a:pt x="1" y="38"/>
                    <a:pt x="4" y="40"/>
                  </a:cubicBezTo>
                  <a:cubicBezTo>
                    <a:pt x="6" y="43"/>
                    <a:pt x="9" y="44"/>
                    <a:pt x="13" y="44"/>
                  </a:cubicBezTo>
                  <a:cubicBezTo>
                    <a:pt x="15" y="44"/>
                    <a:pt x="17" y="43"/>
                    <a:pt x="19" y="42"/>
                  </a:cubicBezTo>
                  <a:cubicBezTo>
                    <a:pt x="21" y="41"/>
                    <a:pt x="23" y="40"/>
                    <a:pt x="24" y="37"/>
                  </a:cubicBezTo>
                  <a:cubicBezTo>
                    <a:pt x="25" y="35"/>
                    <a:pt x="25" y="33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8" y="0"/>
                    <a:pt x="18" y="0"/>
                    <a:pt x="18" y="0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55" name="Freeform 320"/>
            <p:cNvSpPr>
              <a:spLocks noEditPoints="1"/>
            </p:cNvSpPr>
            <p:nvPr/>
          </p:nvSpPr>
          <p:spPr bwMode="auto">
            <a:xfrm>
              <a:off x="73778" y="331485"/>
              <a:ext cx="100797" cy="110148"/>
            </a:xfrm>
            <a:custGeom>
              <a:avLst/>
              <a:gdLst>
                <a:gd name="T0" fmla="*/ 2147483647 w 41"/>
                <a:gd name="T1" fmla="*/ 2147483647 h 45"/>
                <a:gd name="T2" fmla="*/ 2147483647 w 41"/>
                <a:gd name="T3" fmla="*/ 0 h 45"/>
                <a:gd name="T4" fmla="*/ 2147483647 w 41"/>
                <a:gd name="T5" fmla="*/ 2147483647 h 45"/>
                <a:gd name="T6" fmla="*/ 0 w 41"/>
                <a:gd name="T7" fmla="*/ 2147483647 h 45"/>
                <a:gd name="T8" fmla="*/ 2147483647 w 41"/>
                <a:gd name="T9" fmla="*/ 2147483647 h 45"/>
                <a:gd name="T10" fmla="*/ 2147483647 w 41"/>
                <a:gd name="T11" fmla="*/ 2147483647 h 45"/>
                <a:gd name="T12" fmla="*/ 2147483647 w 41"/>
                <a:gd name="T13" fmla="*/ 2147483647 h 45"/>
                <a:gd name="T14" fmla="*/ 2147483647 w 41"/>
                <a:gd name="T15" fmla="*/ 2147483647 h 45"/>
                <a:gd name="T16" fmla="*/ 2147483647 w 41"/>
                <a:gd name="T17" fmla="*/ 2147483647 h 45"/>
                <a:gd name="T18" fmla="*/ 2147483647 w 41"/>
                <a:gd name="T19" fmla="*/ 2147483647 h 45"/>
                <a:gd name="T20" fmla="*/ 2147483647 w 41"/>
                <a:gd name="T21" fmla="*/ 2147483647 h 45"/>
                <a:gd name="T22" fmla="*/ 2147483647 w 41"/>
                <a:gd name="T23" fmla="*/ 2147483647 h 45"/>
                <a:gd name="T24" fmla="*/ 2147483647 w 41"/>
                <a:gd name="T25" fmla="*/ 2147483647 h 45"/>
                <a:gd name="T26" fmla="*/ 2147483647 w 41"/>
                <a:gd name="T27" fmla="*/ 2147483647 h 45"/>
                <a:gd name="T28" fmla="*/ 2147483647 w 41"/>
                <a:gd name="T29" fmla="*/ 2147483647 h 45"/>
                <a:gd name="T30" fmla="*/ 2147483647 w 41"/>
                <a:gd name="T31" fmla="*/ 2147483647 h 45"/>
                <a:gd name="T32" fmla="*/ 2147483647 w 41"/>
                <a:gd name="T33" fmla="*/ 2147483647 h 45"/>
                <a:gd name="T34" fmla="*/ 2147483647 w 41"/>
                <a:gd name="T35" fmla="*/ 2147483647 h 45"/>
                <a:gd name="T36" fmla="*/ 2147483647 w 41"/>
                <a:gd name="T37" fmla="*/ 2147483647 h 45"/>
                <a:gd name="T38" fmla="*/ 2147483647 w 41"/>
                <a:gd name="T39" fmla="*/ 2147483647 h 45"/>
                <a:gd name="T40" fmla="*/ 2147483647 w 41"/>
                <a:gd name="T41" fmla="*/ 2147483647 h 45"/>
                <a:gd name="T42" fmla="*/ 2147483647 w 41"/>
                <a:gd name="T43" fmla="*/ 2147483647 h 4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1" h="45">
                  <a:moveTo>
                    <a:pt x="32" y="3"/>
                  </a:moveTo>
                  <a:cubicBezTo>
                    <a:pt x="28" y="1"/>
                    <a:pt x="25" y="0"/>
                    <a:pt x="21" y="0"/>
                  </a:cubicBezTo>
                  <a:cubicBezTo>
                    <a:pt x="15" y="0"/>
                    <a:pt x="10" y="2"/>
                    <a:pt x="6" y="6"/>
                  </a:cubicBezTo>
                  <a:cubicBezTo>
                    <a:pt x="2" y="10"/>
                    <a:pt x="0" y="16"/>
                    <a:pt x="0" y="23"/>
                  </a:cubicBezTo>
                  <a:cubicBezTo>
                    <a:pt x="0" y="27"/>
                    <a:pt x="1" y="30"/>
                    <a:pt x="3" y="34"/>
                  </a:cubicBezTo>
                  <a:cubicBezTo>
                    <a:pt x="4" y="37"/>
                    <a:pt x="7" y="40"/>
                    <a:pt x="10" y="42"/>
                  </a:cubicBezTo>
                  <a:cubicBezTo>
                    <a:pt x="13" y="44"/>
                    <a:pt x="17" y="45"/>
                    <a:pt x="21" y="45"/>
                  </a:cubicBezTo>
                  <a:cubicBezTo>
                    <a:pt x="24" y="45"/>
                    <a:pt x="28" y="44"/>
                    <a:pt x="31" y="42"/>
                  </a:cubicBezTo>
                  <a:cubicBezTo>
                    <a:pt x="34" y="40"/>
                    <a:pt x="37" y="38"/>
                    <a:pt x="39" y="34"/>
                  </a:cubicBezTo>
                  <a:cubicBezTo>
                    <a:pt x="40" y="31"/>
                    <a:pt x="41" y="27"/>
                    <a:pt x="41" y="22"/>
                  </a:cubicBezTo>
                  <a:cubicBezTo>
                    <a:pt x="41" y="18"/>
                    <a:pt x="41" y="14"/>
                    <a:pt x="39" y="11"/>
                  </a:cubicBezTo>
                  <a:cubicBezTo>
                    <a:pt x="37" y="7"/>
                    <a:pt x="35" y="5"/>
                    <a:pt x="32" y="3"/>
                  </a:cubicBezTo>
                  <a:close/>
                  <a:moveTo>
                    <a:pt x="30" y="34"/>
                  </a:moveTo>
                  <a:cubicBezTo>
                    <a:pt x="28" y="37"/>
                    <a:pt x="25" y="38"/>
                    <a:pt x="21" y="38"/>
                  </a:cubicBezTo>
                  <a:cubicBezTo>
                    <a:pt x="17" y="38"/>
                    <a:pt x="14" y="37"/>
                    <a:pt x="12" y="34"/>
                  </a:cubicBezTo>
                  <a:cubicBezTo>
                    <a:pt x="9" y="31"/>
                    <a:pt x="8" y="28"/>
                    <a:pt x="8" y="23"/>
                  </a:cubicBezTo>
                  <a:cubicBezTo>
                    <a:pt x="8" y="17"/>
                    <a:pt x="9" y="13"/>
                    <a:pt x="12" y="10"/>
                  </a:cubicBezTo>
                  <a:cubicBezTo>
                    <a:pt x="14" y="8"/>
                    <a:pt x="17" y="7"/>
                    <a:pt x="21" y="7"/>
                  </a:cubicBezTo>
                  <a:cubicBezTo>
                    <a:pt x="23" y="7"/>
                    <a:pt x="26" y="7"/>
                    <a:pt x="28" y="9"/>
                  </a:cubicBezTo>
                  <a:cubicBezTo>
                    <a:pt x="30" y="10"/>
                    <a:pt x="31" y="12"/>
                    <a:pt x="32" y="14"/>
                  </a:cubicBezTo>
                  <a:cubicBezTo>
                    <a:pt x="33" y="16"/>
                    <a:pt x="34" y="19"/>
                    <a:pt x="34" y="22"/>
                  </a:cubicBezTo>
                  <a:cubicBezTo>
                    <a:pt x="34" y="27"/>
                    <a:pt x="32" y="31"/>
                    <a:pt x="30" y="34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0256" name="Freeform 321"/>
            <p:cNvSpPr>
              <a:spLocks noEditPoints="1"/>
            </p:cNvSpPr>
            <p:nvPr/>
          </p:nvSpPr>
          <p:spPr bwMode="auto">
            <a:xfrm>
              <a:off x="187044" y="333562"/>
              <a:ext cx="81054" cy="105993"/>
            </a:xfrm>
            <a:custGeom>
              <a:avLst/>
              <a:gdLst>
                <a:gd name="T0" fmla="*/ 2147483647 w 33"/>
                <a:gd name="T1" fmla="*/ 2147483647 h 43"/>
                <a:gd name="T2" fmla="*/ 2147483647 w 33"/>
                <a:gd name="T3" fmla="*/ 2147483647 h 43"/>
                <a:gd name="T4" fmla="*/ 2147483647 w 33"/>
                <a:gd name="T5" fmla="*/ 2147483647 h 43"/>
                <a:gd name="T6" fmla="*/ 2147483647 w 33"/>
                <a:gd name="T7" fmla="*/ 2147483647 h 43"/>
                <a:gd name="T8" fmla="*/ 2147483647 w 33"/>
                <a:gd name="T9" fmla="*/ 2147483647 h 43"/>
                <a:gd name="T10" fmla="*/ 2147483647 w 33"/>
                <a:gd name="T11" fmla="*/ 0 h 43"/>
                <a:gd name="T12" fmla="*/ 0 w 33"/>
                <a:gd name="T13" fmla="*/ 0 h 43"/>
                <a:gd name="T14" fmla="*/ 0 w 33"/>
                <a:gd name="T15" fmla="*/ 2147483647 h 43"/>
                <a:gd name="T16" fmla="*/ 2147483647 w 33"/>
                <a:gd name="T17" fmla="*/ 2147483647 h 43"/>
                <a:gd name="T18" fmla="*/ 2147483647 w 33"/>
                <a:gd name="T19" fmla="*/ 2147483647 h 43"/>
                <a:gd name="T20" fmla="*/ 2147483647 w 33"/>
                <a:gd name="T21" fmla="*/ 2147483647 h 43"/>
                <a:gd name="T22" fmla="*/ 2147483647 w 33"/>
                <a:gd name="T23" fmla="*/ 2147483647 h 43"/>
                <a:gd name="T24" fmla="*/ 2147483647 w 33"/>
                <a:gd name="T25" fmla="*/ 2147483647 h 43"/>
                <a:gd name="T26" fmla="*/ 2147483647 w 33"/>
                <a:gd name="T27" fmla="*/ 2147483647 h 43"/>
                <a:gd name="T28" fmla="*/ 2147483647 w 33"/>
                <a:gd name="T29" fmla="*/ 2147483647 h 43"/>
                <a:gd name="T30" fmla="*/ 2147483647 w 33"/>
                <a:gd name="T31" fmla="*/ 2147483647 h 43"/>
                <a:gd name="T32" fmla="*/ 2147483647 w 33"/>
                <a:gd name="T33" fmla="*/ 2147483647 h 43"/>
                <a:gd name="T34" fmla="*/ 2147483647 w 33"/>
                <a:gd name="T35" fmla="*/ 2147483647 h 43"/>
                <a:gd name="T36" fmla="*/ 2147483647 w 33"/>
                <a:gd name="T37" fmla="*/ 2147483647 h 43"/>
                <a:gd name="T38" fmla="*/ 2147483647 w 33"/>
                <a:gd name="T39" fmla="*/ 2147483647 h 43"/>
                <a:gd name="T40" fmla="*/ 2147483647 w 33"/>
                <a:gd name="T41" fmla="*/ 2147483647 h 43"/>
                <a:gd name="T42" fmla="*/ 2147483647 w 33"/>
                <a:gd name="T43" fmla="*/ 2147483647 h 43"/>
                <a:gd name="T44" fmla="*/ 2147483647 w 33"/>
                <a:gd name="T45" fmla="*/ 2147483647 h 43"/>
                <a:gd name="T46" fmla="*/ 2147483647 w 33"/>
                <a:gd name="T47" fmla="*/ 2147483647 h 43"/>
                <a:gd name="T48" fmla="*/ 2147483647 w 33"/>
                <a:gd name="T49" fmla="*/ 2147483647 h 43"/>
                <a:gd name="T50" fmla="*/ 2147483647 w 33"/>
                <a:gd name="T51" fmla="*/ 2147483647 h 43"/>
                <a:gd name="T52" fmla="*/ 2147483647 w 33"/>
                <a:gd name="T53" fmla="*/ 2147483647 h 43"/>
                <a:gd name="T54" fmla="*/ 2147483647 w 33"/>
                <a:gd name="T55" fmla="*/ 2147483647 h 43"/>
                <a:gd name="T56" fmla="*/ 2147483647 w 33"/>
                <a:gd name="T57" fmla="*/ 2147483647 h 43"/>
                <a:gd name="T58" fmla="*/ 2147483647 w 33"/>
                <a:gd name="T59" fmla="*/ 2147483647 h 43"/>
                <a:gd name="T60" fmla="*/ 2147483647 w 33"/>
                <a:gd name="T61" fmla="*/ 2147483647 h 43"/>
                <a:gd name="T62" fmla="*/ 2147483647 w 33"/>
                <a:gd name="T63" fmla="*/ 2147483647 h 43"/>
                <a:gd name="T64" fmla="*/ 2147483647 w 33"/>
                <a:gd name="T65" fmla="*/ 2147483647 h 43"/>
                <a:gd name="T66" fmla="*/ 2147483647 w 33"/>
                <a:gd name="T67" fmla="*/ 2147483647 h 43"/>
                <a:gd name="T68" fmla="*/ 2147483647 w 33"/>
                <a:gd name="T69" fmla="*/ 2147483647 h 43"/>
                <a:gd name="T70" fmla="*/ 2147483647 w 33"/>
                <a:gd name="T71" fmla="*/ 2147483647 h 4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33" h="43">
                  <a:moveTo>
                    <a:pt x="27" y="20"/>
                  </a:moveTo>
                  <a:cubicBezTo>
                    <a:pt x="28" y="19"/>
                    <a:pt x="29" y="18"/>
                    <a:pt x="29" y="17"/>
                  </a:cubicBezTo>
                  <a:cubicBezTo>
                    <a:pt x="30" y="15"/>
                    <a:pt x="31" y="13"/>
                    <a:pt x="31" y="11"/>
                  </a:cubicBezTo>
                  <a:cubicBezTo>
                    <a:pt x="31" y="9"/>
                    <a:pt x="30" y="7"/>
                    <a:pt x="29" y="5"/>
                  </a:cubicBezTo>
                  <a:cubicBezTo>
                    <a:pt x="28" y="3"/>
                    <a:pt x="26" y="2"/>
                    <a:pt x="24" y="1"/>
                  </a:cubicBezTo>
                  <a:cubicBezTo>
                    <a:pt x="22" y="0"/>
                    <a:pt x="20" y="0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9" y="43"/>
                    <a:pt x="22" y="43"/>
                    <a:pt x="23" y="42"/>
                  </a:cubicBezTo>
                  <a:cubicBezTo>
                    <a:pt x="25" y="42"/>
                    <a:pt x="27" y="41"/>
                    <a:pt x="28" y="40"/>
                  </a:cubicBezTo>
                  <a:cubicBezTo>
                    <a:pt x="30" y="39"/>
                    <a:pt x="31" y="38"/>
                    <a:pt x="32" y="36"/>
                  </a:cubicBezTo>
                  <a:cubicBezTo>
                    <a:pt x="33" y="34"/>
                    <a:pt x="33" y="32"/>
                    <a:pt x="33" y="30"/>
                  </a:cubicBezTo>
                  <a:cubicBezTo>
                    <a:pt x="33" y="27"/>
                    <a:pt x="32" y="25"/>
                    <a:pt x="31" y="23"/>
                  </a:cubicBezTo>
                  <a:cubicBezTo>
                    <a:pt x="30" y="22"/>
                    <a:pt x="28" y="21"/>
                    <a:pt x="27" y="20"/>
                  </a:cubicBezTo>
                  <a:close/>
                  <a:moveTo>
                    <a:pt x="8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7" y="7"/>
                    <a:pt x="19" y="7"/>
                    <a:pt x="21" y="7"/>
                  </a:cubicBezTo>
                  <a:cubicBezTo>
                    <a:pt x="22" y="7"/>
                    <a:pt x="22" y="8"/>
                    <a:pt x="23" y="9"/>
                  </a:cubicBezTo>
                  <a:cubicBezTo>
                    <a:pt x="23" y="10"/>
                    <a:pt x="24" y="11"/>
                    <a:pt x="24" y="12"/>
                  </a:cubicBezTo>
                  <a:cubicBezTo>
                    <a:pt x="24" y="13"/>
                    <a:pt x="23" y="14"/>
                    <a:pt x="23" y="15"/>
                  </a:cubicBezTo>
                  <a:cubicBezTo>
                    <a:pt x="22" y="16"/>
                    <a:pt x="21" y="16"/>
                    <a:pt x="20" y="17"/>
                  </a:cubicBezTo>
                  <a:cubicBezTo>
                    <a:pt x="19" y="17"/>
                    <a:pt x="18" y="17"/>
                    <a:pt x="15" y="17"/>
                  </a:cubicBezTo>
                  <a:cubicBezTo>
                    <a:pt x="8" y="17"/>
                    <a:pt x="8" y="17"/>
                    <a:pt x="8" y="17"/>
                  </a:cubicBezTo>
                  <a:lnTo>
                    <a:pt x="8" y="7"/>
                  </a:lnTo>
                  <a:close/>
                  <a:moveTo>
                    <a:pt x="25" y="33"/>
                  </a:moveTo>
                  <a:cubicBezTo>
                    <a:pt x="24" y="34"/>
                    <a:pt x="24" y="35"/>
                    <a:pt x="23" y="35"/>
                  </a:cubicBezTo>
                  <a:cubicBezTo>
                    <a:pt x="22" y="35"/>
                    <a:pt x="21" y="36"/>
                    <a:pt x="20" y="36"/>
                  </a:cubicBezTo>
                  <a:cubicBezTo>
                    <a:pt x="19" y="36"/>
                    <a:pt x="18" y="36"/>
                    <a:pt x="1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8" y="24"/>
                    <a:pt x="20" y="24"/>
                    <a:pt x="22" y="25"/>
                  </a:cubicBezTo>
                  <a:cubicBezTo>
                    <a:pt x="23" y="25"/>
                    <a:pt x="24" y="26"/>
                    <a:pt x="24" y="27"/>
                  </a:cubicBezTo>
                  <a:cubicBezTo>
                    <a:pt x="25" y="28"/>
                    <a:pt x="25" y="29"/>
                    <a:pt x="25" y="30"/>
                  </a:cubicBezTo>
                  <a:cubicBezTo>
                    <a:pt x="25" y="31"/>
                    <a:pt x="25" y="32"/>
                    <a:pt x="25" y="33"/>
                  </a:cubicBezTo>
                  <a:close/>
                </a:path>
              </a:pathLst>
            </a:custGeom>
            <a:solidFill>
              <a:srgbClr val="F1F0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0249" name="矩形 24"/>
          <p:cNvSpPr>
            <a:spLocks noChangeArrowheads="1"/>
          </p:cNvSpPr>
          <p:nvPr/>
        </p:nvSpPr>
        <p:spPr bwMode="auto">
          <a:xfrm>
            <a:off x="814388" y="3613547"/>
            <a:ext cx="1868091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50" name="矩形 25"/>
          <p:cNvSpPr>
            <a:spLocks noChangeArrowheads="1"/>
          </p:cNvSpPr>
          <p:nvPr/>
        </p:nvSpPr>
        <p:spPr bwMode="auto">
          <a:xfrm>
            <a:off x="3570685" y="3613547"/>
            <a:ext cx="1868090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0251" name="矩形 26"/>
          <p:cNvSpPr>
            <a:spLocks noChangeArrowheads="1"/>
          </p:cNvSpPr>
          <p:nvPr/>
        </p:nvSpPr>
        <p:spPr bwMode="auto">
          <a:xfrm>
            <a:off x="6481763" y="3613547"/>
            <a:ext cx="1868091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05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椭圆 5"/>
          <p:cNvSpPr>
            <a:spLocks noChangeArrowheads="1"/>
          </p:cNvSpPr>
          <p:nvPr/>
        </p:nvSpPr>
        <p:spPr bwMode="auto">
          <a:xfrm>
            <a:off x="1019175" y="1247775"/>
            <a:ext cx="2743200" cy="2743200"/>
          </a:xfrm>
          <a:prstGeom prst="ellipse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1013">
              <a:solidFill>
                <a:srgbClr val="FFFFFF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pic>
        <p:nvPicPr>
          <p:cNvPr id="11269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00150" y="1426369"/>
            <a:ext cx="2381250" cy="238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7"/>
          <p:cNvSpPr>
            <a:spLocks noChangeArrowheads="1"/>
          </p:cNvSpPr>
          <p:nvPr/>
        </p:nvSpPr>
        <p:spPr bwMode="auto">
          <a:xfrm>
            <a:off x="4552950" y="2334817"/>
            <a:ext cx="3824288" cy="56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271" name="TextBox 13"/>
          <p:cNvSpPr txBox="1">
            <a:spLocks noChangeArrowheads="1"/>
          </p:cNvSpPr>
          <p:nvPr/>
        </p:nvSpPr>
        <p:spPr bwMode="auto">
          <a:xfrm>
            <a:off x="5514975" y="1989535"/>
            <a:ext cx="175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 b="1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单击编辑标题</a:t>
            </a:r>
            <a:endParaRPr lang="en-US" altLang="zh-CN" sz="1200" b="1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1272" name="矩形 9"/>
          <p:cNvSpPr>
            <a:spLocks noChangeArrowheads="1"/>
          </p:cNvSpPr>
          <p:nvPr/>
        </p:nvSpPr>
        <p:spPr bwMode="auto">
          <a:xfrm>
            <a:off x="4552950" y="3028951"/>
            <a:ext cx="3824288" cy="565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50">
                <a:solidFill>
                  <a:srgbClr val="445469"/>
                </a:solidFill>
                <a:ea typeface="微软雅黑" panose="020B0503020204020204" pitchFamily="34" charset="-122"/>
                <a:sym typeface="Calibri" panose="020F050202020403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050">
              <a:solidFill>
                <a:srgbClr val="445469"/>
              </a:solidFill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47BEAFD-7009-40C0-A161-DA562DF9133C}"/>
              </a:ext>
            </a:extLst>
          </p:cNvPr>
          <p:cNvSpPr txBox="1"/>
          <p:nvPr/>
        </p:nvSpPr>
        <p:spPr>
          <a:xfrm>
            <a:off x="3128962" y="293229"/>
            <a:ext cx="28860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输入章节标题文案</a:t>
            </a:r>
            <a:endParaRPr lang="en-US" altLang="zh-CN" sz="2100" b="1" dirty="0">
              <a:solidFill>
                <a:schemeClr val="tx2"/>
              </a:solidFill>
              <a:latin typeface="Calibri" panose="020F050202020403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23F5612-21F7-4046-9822-2C18020684AF}"/>
              </a:ext>
            </a:extLst>
          </p:cNvPr>
          <p:cNvSpPr txBox="1"/>
          <p:nvPr/>
        </p:nvSpPr>
        <p:spPr>
          <a:xfrm>
            <a:off x="3033718" y="685645"/>
            <a:ext cx="3076564" cy="2135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788" dirty="0">
                <a:latin typeface="Calibri" panose="020F050202020403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print the presentation and make it into a film a wider field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Office 主题​​">
  <a:themeElements>
    <a:clrScheme name="自定义 621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CC3232"/>
      </a:accent1>
      <a:accent2>
        <a:srgbClr val="2E2E35"/>
      </a:accent2>
      <a:accent3>
        <a:srgbClr val="9F9EA2"/>
      </a:accent3>
      <a:accent4>
        <a:srgbClr val="D7D5D4"/>
      </a:accent4>
      <a:accent5>
        <a:srgbClr val="2E2E35"/>
      </a:accent5>
      <a:accent6>
        <a:srgbClr val="9F9EA2"/>
      </a:accent6>
      <a:hlink>
        <a:srgbClr val="CC3232"/>
      </a:hlink>
      <a:folHlink>
        <a:srgbClr val="FFC000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</TotalTime>
  <Words>1692</Words>
  <Application>Microsoft Office PowerPoint</Application>
  <PresentationFormat>全屏显示(16:9)</PresentationFormat>
  <Paragraphs>120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Malgun Gothic</vt:lpstr>
      <vt:lpstr>等线</vt:lpstr>
      <vt:lpstr>微软雅黑</vt:lpstr>
      <vt:lpstr>Arial</vt:lpstr>
      <vt:lpstr>Calibri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colourPPT</dc:creator>
  <dc:description>www.51pptmoban.com</dc:description>
  <cp:lastModifiedBy>阳光 男孩</cp:lastModifiedBy>
  <cp:revision>88</cp:revision>
  <dcterms:created xsi:type="dcterms:W3CDTF">2017-05-02T06:39:58Z</dcterms:created>
  <dcterms:modified xsi:type="dcterms:W3CDTF">2019-07-22T14:48:20Z</dcterms:modified>
</cp:coreProperties>
</file>