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handoutMasterIdLst>
    <p:handoutMasterId r:id="rId39"/>
  </p:handoutMasterIdLst>
  <p:sldIdLst>
    <p:sldId id="264" r:id="rId3"/>
    <p:sldId id="267" r:id="rId4"/>
    <p:sldId id="268" r:id="rId5"/>
    <p:sldId id="269" r:id="rId6"/>
    <p:sldId id="385" r:id="rId7"/>
    <p:sldId id="271" r:id="rId8"/>
    <p:sldId id="272" r:id="rId9"/>
    <p:sldId id="273" r:id="rId10"/>
    <p:sldId id="274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86" r:id="rId37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230"/>
    <a:srgbClr val="0091C4"/>
    <a:srgbClr val="00C88A"/>
    <a:srgbClr val="04B5EC"/>
    <a:srgbClr val="00A1DA"/>
    <a:srgbClr val="00C898"/>
    <a:srgbClr val="00D3F0"/>
    <a:srgbClr val="0E8C59"/>
    <a:srgbClr val="C1FFFC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6" autoAdjust="0"/>
    <p:restoredTop sz="94660"/>
  </p:normalViewPr>
  <p:slideViewPr>
    <p:cSldViewPr>
      <p:cViewPr>
        <p:scale>
          <a:sx n="75" d="100"/>
          <a:sy n="75" d="100"/>
        </p:scale>
        <p:origin x="1602" y="798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75" d="100"/>
        <a:sy n="75" d="100"/>
      </p:scale>
      <p:origin x="0" y="2064"/>
    </p:cViewPr>
  </p:sorterViewPr>
  <p:notesViewPr>
    <p:cSldViewPr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A53F4-3811-4808-9C1F-FDE6C5578BA7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498B7-C79F-4838-8582-C7968D16F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72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81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92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178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66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09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46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72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500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964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68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60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95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69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65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56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20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68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75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5960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2061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1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68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682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0176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344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768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81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64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91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17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792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72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0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496534" y="638132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0412" cy="6858001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14514" y="457622"/>
            <a:ext cx="1519466" cy="552821"/>
            <a:chOff x="-14514" y="457622"/>
            <a:chExt cx="1519466" cy="552821"/>
          </a:xfrm>
        </p:grpSpPr>
        <p:sp>
          <p:nvSpPr>
            <p:cNvPr id="94" name="矩形 93"/>
            <p:cNvSpPr/>
            <p:nvPr userDrawn="1"/>
          </p:nvSpPr>
          <p:spPr>
            <a:xfrm>
              <a:off x="-14514" y="457622"/>
              <a:ext cx="1054327" cy="552449"/>
            </a:xfrm>
            <a:prstGeom prst="rect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五边形 94"/>
            <p:cNvSpPr/>
            <p:nvPr userDrawn="1"/>
          </p:nvSpPr>
          <p:spPr>
            <a:xfrm>
              <a:off x="1100139" y="457994"/>
              <a:ext cx="404813" cy="552449"/>
            </a:xfrm>
            <a:prstGeom prst="homePlate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041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jp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5807174" y="2865710"/>
            <a:ext cx="6475226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b="1" spc="600" dirty="0" smtClean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公司简介</a:t>
            </a:r>
            <a:r>
              <a:rPr lang="en-US" altLang="zh-CN" sz="5400" b="1" spc="600" dirty="0" smtClean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400" b="1" spc="600" dirty="0" smtClean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5400" b="1" spc="600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7026226" y="4436501"/>
            <a:ext cx="394298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汇报单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位：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汇报人：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6311230" y="3903719"/>
            <a:ext cx="561583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年终总结 </a:t>
            </a:r>
            <a:r>
              <a:rPr lang="en-US" altLang="zh-CN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\ </a:t>
            </a:r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新年计划 </a:t>
            </a:r>
            <a:r>
              <a:rPr lang="en-US" altLang="zh-CN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\ </a:t>
            </a:r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述职报告 </a:t>
            </a:r>
            <a:r>
              <a:rPr lang="en-US" altLang="zh-CN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\ </a:t>
            </a:r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工作汇报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239222" y="3816048"/>
            <a:ext cx="5112568" cy="0"/>
          </a:xfrm>
          <a:prstGeom prst="line">
            <a:avLst/>
          </a:pr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39222" y="4924281"/>
            <a:ext cx="5112568" cy="0"/>
          </a:xfrm>
          <a:prstGeom prst="line">
            <a:avLst/>
          </a:pr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0018" y="-401073"/>
            <a:ext cx="0" cy="0"/>
          </a:xfrm>
          <a:prstGeom prst="line">
            <a:avLst/>
          </a:prstGeom>
          <a:ln w="1016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流程图: 决策 10"/>
          <p:cNvSpPr/>
          <p:nvPr/>
        </p:nvSpPr>
        <p:spPr>
          <a:xfrm>
            <a:off x="915035" y="1133444"/>
            <a:ext cx="4040168" cy="3830493"/>
          </a:xfrm>
          <a:prstGeom prst="flowChartDecision">
            <a:avLst/>
          </a:prstGeom>
          <a:blipFill dpi="0" rotWithShape="1">
            <a:blip r:embed="rId3"/>
            <a:srcRect/>
            <a:tile tx="-228600" ty="0" sx="100000" sy="100000" flip="none" algn="ctr"/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流程图: 决策 39"/>
          <p:cNvSpPr/>
          <p:nvPr/>
        </p:nvSpPr>
        <p:spPr>
          <a:xfrm>
            <a:off x="3136761" y="-41747"/>
            <a:ext cx="2204848" cy="2090422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决策 40"/>
          <p:cNvSpPr/>
          <p:nvPr/>
        </p:nvSpPr>
        <p:spPr>
          <a:xfrm>
            <a:off x="-1155988" y="-743703"/>
            <a:ext cx="3797678" cy="3600587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4680755">
            <a:off x="3856184" y="4430225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5485977">
            <a:off x="4412419" y="3904937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决策 44"/>
          <p:cNvSpPr/>
          <p:nvPr/>
        </p:nvSpPr>
        <p:spPr>
          <a:xfrm>
            <a:off x="-1600438" y="2334760"/>
            <a:ext cx="2964358" cy="2810515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rot="18571015">
            <a:off x="4168527" y="5801728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rot="18571015">
            <a:off x="5213802" y="2210939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决策 50"/>
          <p:cNvSpPr/>
          <p:nvPr/>
        </p:nvSpPr>
        <p:spPr>
          <a:xfrm>
            <a:off x="1764060" y="5373216"/>
            <a:ext cx="2496329" cy="2366776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决策 53"/>
          <p:cNvSpPr/>
          <p:nvPr/>
        </p:nvSpPr>
        <p:spPr>
          <a:xfrm>
            <a:off x="168931" y="3968039"/>
            <a:ext cx="2635914" cy="2499117"/>
          </a:xfrm>
          <a:prstGeom prst="flowChartDecisi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60000" sy="60000" flip="none" algn="ctr"/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511863" y="794980"/>
            <a:ext cx="1389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000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4000" dirty="0">
              <a:solidFill>
                <a:prstClr val="whit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9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5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6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50"/>
                                </p:stCondLst>
                                <p:childTnLst>
                                  <p:par>
                                    <p:cTn id="7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7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050"/>
                                </p:stCondLst>
                                <p:childTnLst>
                                  <p:par>
                                    <p:cTn id="83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550"/>
                                </p:stCondLst>
                                <p:childTnLst>
                                  <p:par>
                                    <p:cTn id="87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1" grpId="0" animBg="1"/>
          <p:bldP spid="54" grpId="0" animBg="1"/>
          <p:bldP spid="54" grpId="1" animBg="1"/>
          <p:bldP spid="54" grpId="2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5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6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50"/>
                                </p:stCondLst>
                                <p:childTnLst>
                                  <p:par>
                                    <p:cTn id="7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7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050"/>
                                </p:stCondLst>
                                <p:childTnLst>
                                  <p:par>
                                    <p:cTn id="83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550"/>
                                </p:stCondLst>
                                <p:childTnLst>
                                  <p:par>
                                    <p:cTn id="87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1" grpId="0" animBg="1"/>
          <p:bldP spid="54" grpId="0" animBg="1"/>
          <p:bldP spid="54" grpId="1" animBg="1"/>
          <p:bldP spid="54" grpId="2" animBg="1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8240" y="1967936"/>
            <a:ext cx="3168352" cy="3168352"/>
          </a:xfrm>
          <a:prstGeom prst="ellipse">
            <a:avLst/>
          </a:prstGeom>
          <a:noFill/>
          <a:ln w="76200">
            <a:solidFill>
              <a:srgbClr val="04B5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4" name="椭圆 3"/>
          <p:cNvSpPr/>
          <p:nvPr/>
        </p:nvSpPr>
        <p:spPr>
          <a:xfrm>
            <a:off x="3851374" y="1554938"/>
            <a:ext cx="3888432" cy="3888432"/>
          </a:xfrm>
          <a:prstGeom prst="ellipse">
            <a:avLst/>
          </a:prstGeom>
          <a:noFill/>
          <a:ln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89276" y="1609618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4482" y="2964329"/>
            <a:ext cx="1301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sp>
        <p:nvSpPr>
          <p:cNvPr id="10" name="矩形 9"/>
          <p:cNvSpPr/>
          <p:nvPr/>
        </p:nvSpPr>
        <p:spPr>
          <a:xfrm>
            <a:off x="1598088" y="3627431"/>
            <a:ext cx="1533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技术骨干</a:t>
            </a:r>
          </a:p>
        </p:txBody>
      </p:sp>
      <p:sp>
        <p:nvSpPr>
          <p:cNvPr id="13" name="矩形 12"/>
          <p:cNvSpPr/>
          <p:nvPr/>
        </p:nvSpPr>
        <p:spPr>
          <a:xfrm>
            <a:off x="7698432" y="119675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主要操作项目一</a:t>
            </a:r>
          </a:p>
        </p:txBody>
      </p:sp>
      <p:sp>
        <p:nvSpPr>
          <p:cNvPr id="14" name="矩形 13"/>
          <p:cNvSpPr/>
          <p:nvPr/>
        </p:nvSpPr>
        <p:spPr>
          <a:xfrm>
            <a:off x="7728122" y="1594892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15" name="椭圆 14"/>
          <p:cNvSpPr/>
          <p:nvPr/>
        </p:nvSpPr>
        <p:spPr>
          <a:xfrm>
            <a:off x="7490052" y="2689738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99208" y="227687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主要操作项目二</a:t>
            </a:r>
          </a:p>
        </p:txBody>
      </p:sp>
      <p:sp>
        <p:nvSpPr>
          <p:cNvPr id="17" name="矩形 16"/>
          <p:cNvSpPr/>
          <p:nvPr/>
        </p:nvSpPr>
        <p:spPr>
          <a:xfrm>
            <a:off x="8592218" y="2603151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18" name="椭圆 17"/>
          <p:cNvSpPr/>
          <p:nvPr/>
        </p:nvSpPr>
        <p:spPr>
          <a:xfrm>
            <a:off x="7490052" y="3934704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24926" y="3613455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主要操作项目三</a:t>
            </a:r>
          </a:p>
        </p:txBody>
      </p:sp>
      <p:sp>
        <p:nvSpPr>
          <p:cNvPr id="20" name="矩形 19"/>
          <p:cNvSpPr/>
          <p:nvPr/>
        </p:nvSpPr>
        <p:spPr>
          <a:xfrm>
            <a:off x="8517936" y="3939734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21" name="椭圆 20"/>
          <p:cNvSpPr/>
          <p:nvPr/>
        </p:nvSpPr>
        <p:spPr>
          <a:xfrm>
            <a:off x="6671270" y="5023921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80426" y="5043103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主要操作项目四</a:t>
            </a:r>
          </a:p>
        </p:txBody>
      </p:sp>
      <p:sp>
        <p:nvSpPr>
          <p:cNvPr id="23" name="矩形 22"/>
          <p:cNvSpPr/>
          <p:nvPr/>
        </p:nvSpPr>
        <p:spPr>
          <a:xfrm>
            <a:off x="7773436" y="5369382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0" y="3488420"/>
            <a:ext cx="3718942" cy="0"/>
          </a:xfrm>
          <a:prstGeom prst="straightConnector1">
            <a:avLst/>
          </a:prstGeom>
          <a:ln w="12700">
            <a:solidFill>
              <a:srgbClr val="04B5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887362" y="4089096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13026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5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/>
      <p:bldP spid="10" grpId="0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762000" y="1614488"/>
            <a:ext cx="4465638" cy="21653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62000" y="3903663"/>
            <a:ext cx="1858963" cy="21669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2755900" y="3903663"/>
            <a:ext cx="2471738" cy="216693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7383463" y="1509713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0" name="矩形 18"/>
          <p:cNvSpPr>
            <a:spLocks noChangeArrowheads="1"/>
          </p:cNvSpPr>
          <p:nvPr/>
        </p:nvSpPr>
        <p:spPr bwMode="auto">
          <a:xfrm>
            <a:off x="7391400" y="2732088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7391400" y="3954463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2" name="矩形 20"/>
          <p:cNvSpPr>
            <a:spLocks noChangeArrowheads="1"/>
          </p:cNvSpPr>
          <p:nvPr/>
        </p:nvSpPr>
        <p:spPr bwMode="auto">
          <a:xfrm>
            <a:off x="7391400" y="5175250"/>
            <a:ext cx="4165600" cy="982663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129338" y="2732088"/>
            <a:ext cx="982662" cy="982662"/>
            <a:chOff x="6129338" y="2732088"/>
            <a:chExt cx="982662" cy="982662"/>
          </a:xfrm>
        </p:grpSpPr>
        <p:sp>
          <p:nvSpPr>
            <p:cNvPr id="6" name="矩形 14"/>
            <p:cNvSpPr>
              <a:spLocks noChangeArrowheads="1"/>
            </p:cNvSpPr>
            <p:nvPr/>
          </p:nvSpPr>
          <p:spPr bwMode="auto">
            <a:xfrm>
              <a:off x="6129338" y="2732088"/>
              <a:ext cx="982662" cy="98266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4" name="图片 22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25" y="2901950"/>
              <a:ext cx="623888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6129338" y="3954463"/>
            <a:ext cx="982662" cy="982662"/>
            <a:chOff x="6129338" y="3954463"/>
            <a:chExt cx="982662" cy="982662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6129338" y="3954463"/>
              <a:ext cx="982662" cy="982662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5" name="图片 23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188" y="4194175"/>
              <a:ext cx="58737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6129338" y="5175250"/>
            <a:ext cx="982662" cy="982663"/>
            <a:chOff x="6129338" y="5175250"/>
            <a:chExt cx="982662" cy="982663"/>
          </a:xfrm>
        </p:grpSpPr>
        <p:sp>
          <p:nvSpPr>
            <p:cNvPr id="8" name="矩形 16"/>
            <p:cNvSpPr>
              <a:spLocks noChangeArrowheads="1"/>
            </p:cNvSpPr>
            <p:nvPr/>
          </p:nvSpPr>
          <p:spPr bwMode="auto">
            <a:xfrm>
              <a:off x="6129338" y="5175250"/>
              <a:ext cx="982662" cy="98266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6" name="图片 24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7625" y="5416550"/>
              <a:ext cx="5111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主要业务</a:t>
            </a:r>
          </a:p>
        </p:txBody>
      </p:sp>
      <p:sp>
        <p:nvSpPr>
          <p:cNvPr id="22" name="矩形 21"/>
          <p:cNvSpPr/>
          <p:nvPr/>
        </p:nvSpPr>
        <p:spPr>
          <a:xfrm>
            <a:off x="7698432" y="1614488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主要业务一</a:t>
            </a:r>
          </a:p>
        </p:txBody>
      </p:sp>
      <p:sp>
        <p:nvSpPr>
          <p:cNvPr id="23" name="矩形 22"/>
          <p:cNvSpPr/>
          <p:nvPr/>
        </p:nvSpPr>
        <p:spPr>
          <a:xfrm>
            <a:off x="7728122" y="2012628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704434" y="2852936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主要业务二</a:t>
            </a:r>
          </a:p>
        </p:txBody>
      </p:sp>
      <p:sp>
        <p:nvSpPr>
          <p:cNvPr id="29" name="矩形 28"/>
          <p:cNvSpPr/>
          <p:nvPr/>
        </p:nvSpPr>
        <p:spPr>
          <a:xfrm>
            <a:off x="7734124" y="3251076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30" name="矩形 29"/>
          <p:cNvSpPr/>
          <p:nvPr/>
        </p:nvSpPr>
        <p:spPr>
          <a:xfrm>
            <a:off x="7674744" y="407707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主要业务三</a:t>
            </a:r>
          </a:p>
        </p:txBody>
      </p:sp>
      <p:sp>
        <p:nvSpPr>
          <p:cNvPr id="31" name="矩形 30"/>
          <p:cNvSpPr/>
          <p:nvPr/>
        </p:nvSpPr>
        <p:spPr>
          <a:xfrm>
            <a:off x="7704434" y="4475212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734124" y="529421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主要业务四</a:t>
            </a:r>
          </a:p>
        </p:txBody>
      </p:sp>
      <p:sp>
        <p:nvSpPr>
          <p:cNvPr id="33" name="矩形 32"/>
          <p:cNvSpPr/>
          <p:nvPr/>
        </p:nvSpPr>
        <p:spPr>
          <a:xfrm>
            <a:off x="7763814" y="5692352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129338" y="1509713"/>
            <a:ext cx="982662" cy="982662"/>
            <a:chOff x="6129338" y="1509713"/>
            <a:chExt cx="982662" cy="982662"/>
          </a:xfrm>
        </p:grpSpPr>
        <p:sp>
          <p:nvSpPr>
            <p:cNvPr id="35" name="矩形 13"/>
            <p:cNvSpPr>
              <a:spLocks noChangeArrowheads="1"/>
            </p:cNvSpPr>
            <p:nvPr/>
          </p:nvSpPr>
          <p:spPr bwMode="auto">
            <a:xfrm>
              <a:off x="6129338" y="1509713"/>
              <a:ext cx="982662" cy="982662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36" name="图片 21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8100" y="1677988"/>
              <a:ext cx="485775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80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5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95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3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3730351" y="5391150"/>
            <a:ext cx="263525" cy="220663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  <a:gd name="T44" fmla="*/ 0 w 177"/>
              <a:gd name="T45" fmla="*/ 0 h 161"/>
              <a:gd name="T46" fmla="*/ 177 w 177"/>
              <a:gd name="T4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T44" t="T45" r="T46" b="T47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4310063" y="1847850"/>
            <a:ext cx="1049337" cy="958850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  <a:gd name="T76" fmla="*/ 0 w 705"/>
              <a:gd name="T77" fmla="*/ 0 h 697"/>
              <a:gd name="T78" fmla="*/ 705 w 705"/>
              <a:gd name="T79" fmla="*/ 69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T76" t="T77" r="T78" b="T79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414838" y="2584450"/>
            <a:ext cx="788987" cy="552450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  <a:gd name="T120" fmla="*/ 0 w 529"/>
              <a:gd name="T121" fmla="*/ 0 h 401"/>
              <a:gd name="T122" fmla="*/ 529 w 529"/>
              <a:gd name="T123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4248150" y="2892425"/>
            <a:ext cx="561975" cy="541338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  <a:gd name="T92" fmla="*/ 0 w 377"/>
              <a:gd name="T93" fmla="*/ 0 h 393"/>
              <a:gd name="T94" fmla="*/ 377 w 377"/>
              <a:gd name="T95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3821113" y="3014663"/>
            <a:ext cx="525462" cy="738187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  <a:gd name="T66" fmla="*/ 0 w 353"/>
              <a:gd name="T67" fmla="*/ 0 h 537"/>
              <a:gd name="T68" fmla="*/ 353 w 353"/>
              <a:gd name="T69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3973513" y="3201988"/>
            <a:ext cx="168275" cy="176212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  <a:gd name="T34" fmla="*/ 0 w 113"/>
              <a:gd name="T35" fmla="*/ 0 h 129"/>
              <a:gd name="T36" fmla="*/ 113 w 113"/>
              <a:gd name="T37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T34" t="T35" r="T36" b="T37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4081463" y="3289300"/>
            <a:ext cx="131762" cy="16510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  <a:gd name="T26" fmla="*/ 0 w 89"/>
              <a:gd name="T27" fmla="*/ 0 h 121"/>
              <a:gd name="T28" fmla="*/ 89 w 89"/>
              <a:gd name="T2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4081463" y="3300413"/>
            <a:ext cx="50800" cy="55562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  <a:gd name="T12" fmla="*/ 0 w 33"/>
              <a:gd name="T13" fmla="*/ 0 h 41"/>
              <a:gd name="T14" fmla="*/ 33 w 33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3962400" y="3498850"/>
            <a:ext cx="646113" cy="398463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  <a:gd name="T102" fmla="*/ 0 w 433"/>
              <a:gd name="T103" fmla="*/ 0 h 289"/>
              <a:gd name="T104" fmla="*/ 433 w 433"/>
              <a:gd name="T105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T102" t="T103" r="T104" b="T105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4095750" y="3817938"/>
            <a:ext cx="534988" cy="439737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  <a:gd name="T100" fmla="*/ 0 w 361"/>
              <a:gd name="T101" fmla="*/ 0 h 321"/>
              <a:gd name="T102" fmla="*/ 361 w 361"/>
              <a:gd name="T103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4535488" y="4170363"/>
            <a:ext cx="95250" cy="74612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  <a:gd name="T12" fmla="*/ 0 w 65"/>
              <a:gd name="T13" fmla="*/ 0 h 57"/>
              <a:gd name="T14" fmla="*/ 65 w 65"/>
              <a:gd name="T1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4297363" y="4222750"/>
            <a:ext cx="357187" cy="409575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  <a:gd name="T114" fmla="*/ 0 w 241"/>
              <a:gd name="T115" fmla="*/ 0 h 297"/>
              <a:gd name="T116" fmla="*/ 241 w 241"/>
              <a:gd name="T1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4117975" y="4543425"/>
            <a:ext cx="406400" cy="508000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  <a:gd name="T100" fmla="*/ 0 w 273"/>
              <a:gd name="T101" fmla="*/ 0 h 369"/>
              <a:gd name="T102" fmla="*/ 273 w 273"/>
              <a:gd name="T103" fmla="*/ 3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3497263" y="4862513"/>
            <a:ext cx="752475" cy="528637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  <a:gd name="T70" fmla="*/ 0 w 505"/>
              <a:gd name="T71" fmla="*/ 0 h 385"/>
              <a:gd name="T72" fmla="*/ 505 w 505"/>
              <a:gd name="T73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rgbClr val="00C898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2995613" y="4762500"/>
            <a:ext cx="741362" cy="528638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  <a:gd name="T72" fmla="*/ 0 w 497"/>
              <a:gd name="T73" fmla="*/ 0 h 385"/>
              <a:gd name="T74" fmla="*/ 497 w 497"/>
              <a:gd name="T75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2924175" y="4467225"/>
            <a:ext cx="552450" cy="485775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  <a:gd name="T66" fmla="*/ 0 w 369"/>
              <a:gd name="T67" fmla="*/ 0 h 353"/>
              <a:gd name="T68" fmla="*/ 369 w 369"/>
              <a:gd name="T6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2303463" y="4432300"/>
            <a:ext cx="849312" cy="847725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  <a:gd name="T110" fmla="*/ 0 w 569"/>
              <a:gd name="T111" fmla="*/ 0 h 617"/>
              <a:gd name="T112" fmla="*/ 569 w 569"/>
              <a:gd name="T113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717550" y="3452813"/>
            <a:ext cx="1804988" cy="1079500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  <a:gd name="T124" fmla="*/ 0 w 1209"/>
              <a:gd name="T125" fmla="*/ 0 h 785"/>
              <a:gd name="T126" fmla="*/ 1209 w 1209"/>
              <a:gd name="T127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2413000" y="3894138"/>
            <a:ext cx="1133475" cy="869950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  <a:gd name="T110" fmla="*/ 0 w 761"/>
              <a:gd name="T111" fmla="*/ 0 h 633"/>
              <a:gd name="T112" fmla="*/ 761 w 761"/>
              <a:gd name="T11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1757363" y="3289300"/>
            <a:ext cx="1169987" cy="847725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  <a:gd name="T94" fmla="*/ 0 w 785"/>
              <a:gd name="T95" fmla="*/ 0 h 617"/>
              <a:gd name="T96" fmla="*/ 785 w 785"/>
              <a:gd name="T97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879850" y="4365625"/>
            <a:ext cx="454025" cy="587375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  <a:gd name="T118" fmla="*/ 0 w 305"/>
              <a:gd name="T119" fmla="*/ 0 h 425"/>
              <a:gd name="T120" fmla="*/ 305 w 305"/>
              <a:gd name="T1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3424238" y="4365625"/>
            <a:ext cx="527050" cy="576263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  <a:gd name="T70" fmla="*/ 0 w 353"/>
              <a:gd name="T71" fmla="*/ 0 h 417"/>
              <a:gd name="T72" fmla="*/ 353 w 353"/>
              <a:gd name="T73" fmla="*/ 41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3378200" y="4038600"/>
            <a:ext cx="728663" cy="439738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  <a:gd name="T106" fmla="*/ 0 w 489"/>
              <a:gd name="T107" fmla="*/ 0 h 321"/>
              <a:gd name="T108" fmla="*/ 489 w 489"/>
              <a:gd name="T10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962400" y="3883025"/>
            <a:ext cx="454025" cy="530225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  <a:gd name="T64" fmla="*/ 0 w 305"/>
              <a:gd name="T65" fmla="*/ 0 h 385"/>
              <a:gd name="T66" fmla="*/ 305 w 305"/>
              <a:gd name="T6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3557588" y="3717925"/>
            <a:ext cx="561975" cy="4953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  <a:gd name="T98" fmla="*/ 0 w 377"/>
              <a:gd name="T99" fmla="*/ 0 h 361"/>
              <a:gd name="T100" fmla="*/ 377 w 377"/>
              <a:gd name="T101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3546475" y="3267075"/>
            <a:ext cx="371475" cy="630238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  <a:gd name="T74" fmla="*/ 0 w 249"/>
              <a:gd name="T75" fmla="*/ 0 h 457"/>
              <a:gd name="T76" fmla="*/ 249 w 249"/>
              <a:gd name="T77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3152775" y="3376613"/>
            <a:ext cx="477838" cy="836612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  <a:gd name="T108" fmla="*/ 0 w 321"/>
              <a:gd name="T109" fmla="*/ 0 h 609"/>
              <a:gd name="T110" fmla="*/ 321 w 321"/>
              <a:gd name="T111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T108" t="T109" r="T110" b="T111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3062288" y="3387725"/>
            <a:ext cx="261937" cy="431800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  <a:gd name="T56" fmla="*/ 0 w 177"/>
              <a:gd name="T57" fmla="*/ 0 h 313"/>
              <a:gd name="T58" fmla="*/ 177 w 177"/>
              <a:gd name="T59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2125663" y="2959100"/>
            <a:ext cx="1277937" cy="1155700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  <a:gd name="T114" fmla="*/ 0 w 857"/>
              <a:gd name="T115" fmla="*/ 0 h 841"/>
              <a:gd name="T116" fmla="*/ 857 w 857"/>
              <a:gd name="T117" fmla="*/ 841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5"/>
          <p:cNvSpPr>
            <a:spLocks/>
          </p:cNvSpPr>
          <p:nvPr/>
        </p:nvSpPr>
        <p:spPr bwMode="auto">
          <a:xfrm>
            <a:off x="2530475" y="1892300"/>
            <a:ext cx="2124075" cy="1706563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  <a:gd name="T110" fmla="*/ 0 w 1425"/>
              <a:gd name="T111" fmla="*/ 0 h 1241"/>
              <a:gd name="T112" fmla="*/ 1425 w 1425"/>
              <a:gd name="T113" fmla="*/ 1241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6"/>
          <p:cNvSpPr>
            <a:spLocks/>
          </p:cNvSpPr>
          <p:nvPr/>
        </p:nvSpPr>
        <p:spPr bwMode="auto">
          <a:xfrm>
            <a:off x="576263" y="2179638"/>
            <a:ext cx="1897062" cy="1419225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  <a:gd name="T110" fmla="*/ 0 w 1273"/>
              <a:gd name="T111" fmla="*/ 0 h 1033"/>
              <a:gd name="T112" fmla="*/ 1273 w 1273"/>
              <a:gd name="T113" fmla="*/ 1033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7"/>
          <p:cNvSpPr>
            <a:spLocks/>
          </p:cNvSpPr>
          <p:nvPr/>
        </p:nvSpPr>
        <p:spPr bwMode="auto">
          <a:xfrm>
            <a:off x="4524375" y="4784725"/>
            <a:ext cx="190500" cy="355600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  <a:gd name="T38" fmla="*/ 0 w 129"/>
              <a:gd name="T39" fmla="*/ 0 h 257"/>
              <a:gd name="T40" fmla="*/ 129 w 129"/>
              <a:gd name="T4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T38" t="T39" r="T40" b="T41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7" name="矩形 36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8" name="矩形 37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9" name="矩形 38"/>
          <p:cNvSpPr/>
          <p:nvPr/>
        </p:nvSpPr>
        <p:spPr>
          <a:xfrm>
            <a:off x="10451817" y="222011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97929" y="2694835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618009" y="3167767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77019" y="3605917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</a:p>
        </p:txBody>
      </p:sp>
      <p:sp>
        <p:nvSpPr>
          <p:cNvPr id="44" name="矩形 43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请输入您的内容，或通过右键选择只保留文本来粘贴您的内容。请输入您的内容，或通过右键选择只保留文本来粘贴您的内容。</a:t>
            </a:r>
          </a:p>
        </p:txBody>
      </p:sp>
      <p:sp>
        <p:nvSpPr>
          <p:cNvPr id="45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营销网络</a:t>
            </a:r>
          </a:p>
        </p:txBody>
      </p:sp>
      <p:sp>
        <p:nvSpPr>
          <p:cNvPr id="46" name="矩形 45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pic>
        <p:nvPicPr>
          <p:cNvPr id="47" name="图片 4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8" name="Picture 3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图片 49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</p:spTree>
    <p:extLst>
      <p:ext uri="{BB962C8B-B14F-4D97-AF65-F5344CB8AC3E}">
        <p14:creationId xmlns:p14="http://schemas.microsoft.com/office/powerpoint/2010/main" val="2908498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25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7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75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75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925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75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74"/>
          <p:cNvSpPr>
            <a:spLocks noChangeArrowheads="1"/>
          </p:cNvSpPr>
          <p:nvPr/>
        </p:nvSpPr>
        <p:spPr bwMode="auto">
          <a:xfrm flipH="1" flipV="1">
            <a:off x="6351990" y="3989288"/>
            <a:ext cx="3090862" cy="2032000"/>
          </a:xfrm>
          <a:prstGeom prst="parallelogram">
            <a:avLst>
              <a:gd name="adj" fmla="val 2499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任意多边形 77"/>
          <p:cNvSpPr>
            <a:spLocks/>
          </p:cNvSpPr>
          <p:nvPr/>
        </p:nvSpPr>
        <p:spPr bwMode="auto">
          <a:xfrm flipH="1" flipV="1">
            <a:off x="5613802" y="3989288"/>
            <a:ext cx="1924050" cy="2032000"/>
          </a:xfrm>
          <a:custGeom>
            <a:avLst/>
            <a:gdLst>
              <a:gd name="T0" fmla="*/ 1416050 w 1924050"/>
              <a:gd name="T1" fmla="*/ 2031999 h 2031999"/>
              <a:gd name="T2" fmla="*/ 757236 w 1924050"/>
              <a:gd name="T3" fmla="*/ 2031999 h 2031999"/>
              <a:gd name="T4" fmla="*/ 126523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w 1924050"/>
              <a:gd name="T13" fmla="*/ 0 h 2031999"/>
              <a:gd name="T14" fmla="*/ 1924050 w 1924050"/>
              <a:gd name="T15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924050" h="2031999">
                <a:moveTo>
                  <a:pt x="1416050" y="2031999"/>
                </a:moveTo>
                <a:lnTo>
                  <a:pt x="757236" y="2031999"/>
                </a:lnTo>
                <a:lnTo>
                  <a:pt x="126523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任意多边形 80"/>
          <p:cNvSpPr>
            <a:spLocks/>
          </p:cNvSpPr>
          <p:nvPr/>
        </p:nvSpPr>
        <p:spPr bwMode="auto">
          <a:xfrm flipH="1" flipV="1">
            <a:off x="9009465" y="3989288"/>
            <a:ext cx="1924050" cy="2032000"/>
          </a:xfrm>
          <a:custGeom>
            <a:avLst/>
            <a:gdLst>
              <a:gd name="T0" fmla="*/ 1416050 w 1924050"/>
              <a:gd name="T1" fmla="*/ 2031999 h 2031999"/>
              <a:gd name="T2" fmla="*/ 938746 w 1924050"/>
              <a:gd name="T3" fmla="*/ 2031999 h 2031999"/>
              <a:gd name="T4" fmla="*/ 144674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w 1924050"/>
              <a:gd name="T13" fmla="*/ 0 h 2031999"/>
              <a:gd name="T14" fmla="*/ 1924050 w 1924050"/>
              <a:gd name="T15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924050" h="2031999">
                <a:moveTo>
                  <a:pt x="1416050" y="2031999"/>
                </a:moveTo>
                <a:lnTo>
                  <a:pt x="938746" y="2031999"/>
                </a:lnTo>
                <a:lnTo>
                  <a:pt x="144674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任意多边形 83"/>
          <p:cNvSpPr>
            <a:spLocks/>
          </p:cNvSpPr>
          <p:nvPr/>
        </p:nvSpPr>
        <p:spPr bwMode="auto">
          <a:xfrm flipH="1" flipV="1">
            <a:off x="9530347" y="3989288"/>
            <a:ext cx="822325" cy="2032000"/>
          </a:xfrm>
          <a:custGeom>
            <a:avLst/>
            <a:gdLst>
              <a:gd name="T0" fmla="*/ 314330 w 822330"/>
              <a:gd name="T1" fmla="*/ 2031999 h 2031999"/>
              <a:gd name="T2" fmla="*/ 0 w 822330"/>
              <a:gd name="T3" fmla="*/ 2031999 h 2031999"/>
              <a:gd name="T4" fmla="*/ 508000 w 822330"/>
              <a:gd name="T5" fmla="*/ 0 h 2031999"/>
              <a:gd name="T6" fmla="*/ 822330 w 822330"/>
              <a:gd name="T7" fmla="*/ 0 h 2031999"/>
              <a:gd name="T8" fmla="*/ 0 w 822330"/>
              <a:gd name="T9" fmla="*/ 0 h 2031999"/>
              <a:gd name="T10" fmla="*/ 822330 w 822330"/>
              <a:gd name="T11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822330" h="2031999">
                <a:moveTo>
                  <a:pt x="314330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82233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 86"/>
          <p:cNvSpPr>
            <a:spLocks/>
          </p:cNvSpPr>
          <p:nvPr/>
        </p:nvSpPr>
        <p:spPr bwMode="auto">
          <a:xfrm flipH="1" flipV="1">
            <a:off x="9905882" y="3989288"/>
            <a:ext cx="688975" cy="2032000"/>
          </a:xfrm>
          <a:custGeom>
            <a:avLst/>
            <a:gdLst>
              <a:gd name="T0" fmla="*/ 180447 w 688447"/>
              <a:gd name="T1" fmla="*/ 2031999 h 2031999"/>
              <a:gd name="T2" fmla="*/ 0 w 688447"/>
              <a:gd name="T3" fmla="*/ 2031999 h 2031999"/>
              <a:gd name="T4" fmla="*/ 508000 w 688447"/>
              <a:gd name="T5" fmla="*/ 0 h 2031999"/>
              <a:gd name="T6" fmla="*/ 688447 w 688447"/>
              <a:gd name="T7" fmla="*/ 0 h 2031999"/>
              <a:gd name="T8" fmla="*/ 0 w 688447"/>
              <a:gd name="T9" fmla="*/ 0 h 2031999"/>
              <a:gd name="T10" fmla="*/ 688447 w 688447"/>
              <a:gd name="T11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688447" h="2031999">
                <a:moveTo>
                  <a:pt x="180447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688447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任意多边形 90"/>
          <p:cNvSpPr>
            <a:spLocks/>
          </p:cNvSpPr>
          <p:nvPr/>
        </p:nvSpPr>
        <p:spPr bwMode="auto">
          <a:xfrm flipV="1">
            <a:off x="4840690" y="1884263"/>
            <a:ext cx="1924050" cy="2032000"/>
          </a:xfrm>
          <a:custGeom>
            <a:avLst/>
            <a:gdLst>
              <a:gd name="T0" fmla="*/ 1416050 w 1924050"/>
              <a:gd name="T1" fmla="*/ 2031999 h 2031999"/>
              <a:gd name="T2" fmla="*/ 757236 w 1924050"/>
              <a:gd name="T3" fmla="*/ 2031999 h 2031999"/>
              <a:gd name="T4" fmla="*/ 126523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w 1924050"/>
              <a:gd name="T13" fmla="*/ 0 h 2031999"/>
              <a:gd name="T14" fmla="*/ 1924050 w 1924050"/>
              <a:gd name="T15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924050" h="2031999">
                <a:moveTo>
                  <a:pt x="1416050" y="2031999"/>
                </a:moveTo>
                <a:lnTo>
                  <a:pt x="757236" y="2031999"/>
                </a:lnTo>
                <a:lnTo>
                  <a:pt x="126523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 91"/>
          <p:cNvSpPr>
            <a:spLocks/>
          </p:cNvSpPr>
          <p:nvPr/>
        </p:nvSpPr>
        <p:spPr bwMode="auto">
          <a:xfrm flipV="1">
            <a:off x="1486694" y="1884263"/>
            <a:ext cx="1924050" cy="2032000"/>
          </a:xfrm>
          <a:custGeom>
            <a:avLst/>
            <a:gdLst>
              <a:gd name="T0" fmla="*/ 1416050 w 1924050"/>
              <a:gd name="T1" fmla="*/ 2031999 h 2031999"/>
              <a:gd name="T2" fmla="*/ 938746 w 1924050"/>
              <a:gd name="T3" fmla="*/ 2031999 h 2031999"/>
              <a:gd name="T4" fmla="*/ 144674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w 1924050"/>
              <a:gd name="T13" fmla="*/ 0 h 2031999"/>
              <a:gd name="T14" fmla="*/ 1924050 w 1924050"/>
              <a:gd name="T15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924050" h="2031999">
                <a:moveTo>
                  <a:pt x="1416050" y="2031999"/>
                </a:moveTo>
                <a:lnTo>
                  <a:pt x="938746" y="2031999"/>
                </a:lnTo>
                <a:lnTo>
                  <a:pt x="144674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 92"/>
          <p:cNvSpPr>
            <a:spLocks/>
          </p:cNvSpPr>
          <p:nvPr/>
        </p:nvSpPr>
        <p:spPr bwMode="auto">
          <a:xfrm flipV="1">
            <a:off x="2044569" y="1884263"/>
            <a:ext cx="822325" cy="2032000"/>
          </a:xfrm>
          <a:custGeom>
            <a:avLst/>
            <a:gdLst>
              <a:gd name="T0" fmla="*/ 314330 w 822330"/>
              <a:gd name="T1" fmla="*/ 2031999 h 2031999"/>
              <a:gd name="T2" fmla="*/ 0 w 822330"/>
              <a:gd name="T3" fmla="*/ 2031999 h 2031999"/>
              <a:gd name="T4" fmla="*/ 508000 w 822330"/>
              <a:gd name="T5" fmla="*/ 0 h 2031999"/>
              <a:gd name="T6" fmla="*/ 822330 w 822330"/>
              <a:gd name="T7" fmla="*/ 0 h 2031999"/>
              <a:gd name="T8" fmla="*/ 0 w 822330"/>
              <a:gd name="T9" fmla="*/ 0 h 2031999"/>
              <a:gd name="T10" fmla="*/ 822330 w 822330"/>
              <a:gd name="T11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822330" h="2031999">
                <a:moveTo>
                  <a:pt x="314330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822330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任意多边形 93"/>
          <p:cNvSpPr>
            <a:spLocks/>
          </p:cNvSpPr>
          <p:nvPr/>
        </p:nvSpPr>
        <p:spPr bwMode="auto">
          <a:xfrm flipV="1">
            <a:off x="1805831" y="1884263"/>
            <a:ext cx="688975" cy="2032000"/>
          </a:xfrm>
          <a:custGeom>
            <a:avLst/>
            <a:gdLst>
              <a:gd name="T0" fmla="*/ 180447 w 688447"/>
              <a:gd name="T1" fmla="*/ 2031999 h 2031999"/>
              <a:gd name="T2" fmla="*/ 0 w 688447"/>
              <a:gd name="T3" fmla="*/ 2031999 h 2031999"/>
              <a:gd name="T4" fmla="*/ 508000 w 688447"/>
              <a:gd name="T5" fmla="*/ 0 h 2031999"/>
              <a:gd name="T6" fmla="*/ 688447 w 688447"/>
              <a:gd name="T7" fmla="*/ 0 h 2031999"/>
              <a:gd name="T8" fmla="*/ 0 w 688447"/>
              <a:gd name="T9" fmla="*/ 0 h 2031999"/>
              <a:gd name="T10" fmla="*/ 688447 w 688447"/>
              <a:gd name="T11" fmla="*/ 2031999 h 203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688447" h="2031999">
                <a:moveTo>
                  <a:pt x="180447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688447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 flipH="1">
            <a:off x="2943800" y="1884263"/>
            <a:ext cx="3101900" cy="2032000"/>
          </a:xfrm>
          <a:prstGeom prst="parallelogram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61912" y="2134286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主要产品一</a:t>
            </a:r>
          </a:p>
        </p:txBody>
      </p:sp>
      <p:sp>
        <p:nvSpPr>
          <p:cNvPr id="17" name="矩形 16"/>
          <p:cNvSpPr/>
          <p:nvPr/>
        </p:nvSpPr>
        <p:spPr>
          <a:xfrm>
            <a:off x="6818967" y="2560986"/>
            <a:ext cx="2378331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899123" y="4258113"/>
            <a:ext cx="2043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主要产品二</a:t>
            </a:r>
          </a:p>
        </p:txBody>
      </p:sp>
      <p:sp>
        <p:nvSpPr>
          <p:cNvPr id="19" name="矩形 18"/>
          <p:cNvSpPr/>
          <p:nvPr/>
        </p:nvSpPr>
        <p:spPr>
          <a:xfrm>
            <a:off x="2943799" y="4658223"/>
            <a:ext cx="248277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</p:spTree>
    <p:extLst>
      <p:ext uri="{BB962C8B-B14F-4D97-AF65-F5344CB8AC3E}">
        <p14:creationId xmlns:p14="http://schemas.microsoft.com/office/powerpoint/2010/main" val="40154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846712"/>
            <a:ext cx="2854846" cy="129489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4845" y="4828977"/>
            <a:ext cx="9335567" cy="1312634"/>
          </a:xfrm>
          <a:prstGeom prst="rect">
            <a:avLst/>
          </a:prstGeom>
          <a:solidFill>
            <a:srgbClr val="00C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重点项目</a:t>
            </a:r>
          </a:p>
        </p:txBody>
      </p:sp>
      <p:pic>
        <p:nvPicPr>
          <p:cNvPr id="3074" name="Picture 2" descr="F:\PPT加油\3. 免版权\new-york-668616_960_72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690" y="1893962"/>
            <a:ext cx="12198103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25208" y="5271591"/>
            <a:ext cx="2605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</a:p>
        </p:txBody>
      </p:sp>
      <p:sp>
        <p:nvSpPr>
          <p:cNvPr id="5" name="矩形 4"/>
          <p:cNvSpPr/>
          <p:nvPr/>
        </p:nvSpPr>
        <p:spPr>
          <a:xfrm>
            <a:off x="3686332" y="5229200"/>
            <a:ext cx="744943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右键点击图片，找到“填充形状”图标，然后选择填充图片即可换成您的照片。右键点击图片，找到“填充形状”图标，然后选择填充图片即可换成您的照片。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73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75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55463" y="2340511"/>
            <a:ext cx="4768768" cy="4565615"/>
            <a:chOff x="3513680" y="1931126"/>
            <a:chExt cx="5164640" cy="4944623"/>
          </a:xfrm>
        </p:grpSpPr>
        <p:pic>
          <p:nvPicPr>
            <p:cNvPr id="5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930" y="2995858"/>
            <a:ext cx="1484148" cy="1484148"/>
            <a:chOff x="3427660" y="3452388"/>
            <a:chExt cx="1484148" cy="1484148"/>
          </a:xfrm>
        </p:grpSpPr>
        <p:sp>
          <p:nvSpPr>
            <p:cNvPr id="8" name="椭圆 7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00C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10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752077" y="4577443"/>
            <a:ext cx="1484148" cy="1484148"/>
            <a:chOff x="7270150" y="4604902"/>
            <a:chExt cx="1484148" cy="1484148"/>
          </a:xfrm>
        </p:grpSpPr>
        <p:sp>
          <p:nvSpPr>
            <p:cNvPr id="16" name="椭圆 15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00D3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97718" y="1969714"/>
            <a:ext cx="1484148" cy="1484148"/>
            <a:chOff x="7270150" y="1939337"/>
            <a:chExt cx="1484148" cy="1484148"/>
          </a:xfrm>
        </p:grpSpPr>
        <p:sp>
          <p:nvSpPr>
            <p:cNvPr id="21" name="椭圆 20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23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文本框 3"/>
          <p:cNvSpPr txBox="1"/>
          <p:nvPr/>
        </p:nvSpPr>
        <p:spPr>
          <a:xfrm>
            <a:off x="1558702" y="41930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核心技术</a:t>
            </a:r>
          </a:p>
        </p:txBody>
      </p:sp>
      <p:sp>
        <p:nvSpPr>
          <p:cNvPr id="30" name="矩形 29"/>
          <p:cNvSpPr/>
          <p:nvPr/>
        </p:nvSpPr>
        <p:spPr>
          <a:xfrm>
            <a:off x="990674" y="3273730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20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核心技术一</a:t>
            </a:r>
          </a:p>
        </p:txBody>
      </p:sp>
      <p:sp>
        <p:nvSpPr>
          <p:cNvPr id="31" name="矩形 30"/>
          <p:cNvSpPr/>
          <p:nvPr/>
        </p:nvSpPr>
        <p:spPr>
          <a:xfrm>
            <a:off x="641274" y="3763250"/>
            <a:ext cx="261555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615486" y="1900256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核心技术二</a:t>
            </a:r>
          </a:p>
        </p:txBody>
      </p:sp>
      <p:sp>
        <p:nvSpPr>
          <p:cNvPr id="33" name="矩形 32"/>
          <p:cNvSpPr/>
          <p:nvPr/>
        </p:nvSpPr>
        <p:spPr>
          <a:xfrm>
            <a:off x="8626126" y="2345794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687494" y="4589866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核心技术三</a:t>
            </a:r>
          </a:p>
        </p:txBody>
      </p:sp>
      <p:sp>
        <p:nvSpPr>
          <p:cNvPr id="35" name="矩形 34"/>
          <p:cNvSpPr/>
          <p:nvPr/>
        </p:nvSpPr>
        <p:spPr>
          <a:xfrm>
            <a:off x="8693929" y="5035404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245068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服务宗旨</a:t>
            </a:r>
          </a:p>
        </p:txBody>
      </p:sp>
      <p:grpSp>
        <p:nvGrpSpPr>
          <p:cNvPr id="34" name="组合 27"/>
          <p:cNvGrpSpPr/>
          <p:nvPr/>
        </p:nvGrpSpPr>
        <p:grpSpPr>
          <a:xfrm>
            <a:off x="5796221" y="1858124"/>
            <a:ext cx="2754305" cy="1255069"/>
            <a:chOff x="3491880" y="2420888"/>
            <a:chExt cx="5794246" cy="2160240"/>
          </a:xfrm>
          <a:solidFill>
            <a:schemeClr val="accent1"/>
          </a:solidFill>
        </p:grpSpPr>
        <p:sp>
          <p:nvSpPr>
            <p:cNvPr id="35" name="上弧形箭头 28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上弧形箭头 29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上弧形箭头 30"/>
            <p:cNvSpPr/>
            <p:nvPr/>
          </p:nvSpPr>
          <p:spPr>
            <a:xfrm>
              <a:off x="3584799" y="2420888"/>
              <a:ext cx="2808312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8" name="组合 31"/>
          <p:cNvGrpSpPr/>
          <p:nvPr/>
        </p:nvGrpSpPr>
        <p:grpSpPr>
          <a:xfrm flipH="1">
            <a:off x="3412909" y="1858123"/>
            <a:ext cx="2754305" cy="1255070"/>
            <a:chOff x="3491880" y="2420886"/>
            <a:chExt cx="5794246" cy="2160242"/>
          </a:xfrm>
          <a:solidFill>
            <a:schemeClr val="accent1"/>
          </a:solidFill>
        </p:grpSpPr>
        <p:sp>
          <p:nvSpPr>
            <p:cNvPr id="39" name="上弧形箭头 32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上弧形箭头 33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上弧形箭头 34"/>
            <p:cNvSpPr/>
            <p:nvPr/>
          </p:nvSpPr>
          <p:spPr>
            <a:xfrm>
              <a:off x="3611303" y="2420886"/>
              <a:ext cx="2808314" cy="2160240"/>
            </a:xfrm>
            <a:prstGeom prst="curvedDownArrow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415325" y="3169276"/>
            <a:ext cx="64953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80404" y="3169276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75755" y="3169276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52308" y="3169276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42413" y="3169276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82119" y="3169276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GB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96221" y="3113192"/>
            <a:ext cx="378042" cy="2116008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032517" y="4085828"/>
            <a:ext cx="263329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34951" y="3717755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请输入您的内容</a:t>
            </a:r>
          </a:p>
        </p:txBody>
      </p:sp>
      <p:sp>
        <p:nvSpPr>
          <p:cNvPr id="51" name="矩形 50"/>
          <p:cNvSpPr/>
          <p:nvPr/>
        </p:nvSpPr>
        <p:spPr>
          <a:xfrm>
            <a:off x="-1" y="5229200"/>
            <a:ext cx="12190413" cy="162880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00054" y="4084569"/>
            <a:ext cx="263329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319342" y="3716496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请输入您的内容</a:t>
            </a:r>
          </a:p>
        </p:txBody>
      </p:sp>
      <p:sp>
        <p:nvSpPr>
          <p:cNvPr id="54" name="矩形 53"/>
          <p:cNvSpPr/>
          <p:nvPr/>
        </p:nvSpPr>
        <p:spPr>
          <a:xfrm>
            <a:off x="2566814" y="5736797"/>
            <a:ext cx="725165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可通过复制内容后右键选择保留文本。可通过复制内容后右键选择保留文本。可通过复制内容后右键选择保留文本。可通过复制内容后右键选择保留文本。</a:t>
            </a:r>
            <a:endParaRPr lang="zh-CN" altLang="en-US" sz="1400" dirty="0">
              <a:solidFill>
                <a:schemeClr val="bg1"/>
              </a:solidFill>
              <a:latin typeface="方正细圆简体" pitchFamily="2" charset="-122"/>
              <a:ea typeface="方正细圆简体" pitchFamily="2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0002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5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  <p:bldP spid="48" grpId="0"/>
      <p:bldP spid="15" grpId="0" animBg="1"/>
      <p:bldP spid="49" grpId="0"/>
      <p:bldP spid="50" grpId="0"/>
      <p:bldP spid="52" grpId="0"/>
      <p:bldP spid="53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>
            <a:spLocks noChangeArrowheads="1"/>
          </p:cNvSpPr>
          <p:nvPr/>
        </p:nvSpPr>
        <p:spPr bwMode="auto">
          <a:xfrm flipH="1">
            <a:off x="1926869" y="1166812"/>
            <a:ext cx="2400078" cy="160275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45919" y="4748808"/>
            <a:ext cx="2387230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平行四边形 74"/>
          <p:cNvSpPr>
            <a:spLocks noChangeArrowheads="1"/>
          </p:cNvSpPr>
          <p:nvPr/>
        </p:nvSpPr>
        <p:spPr bwMode="auto">
          <a:xfrm flipH="1" flipV="1">
            <a:off x="1926869" y="2943993"/>
            <a:ext cx="2400078" cy="159466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服务项目</a:t>
            </a: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4326947" y="4961533"/>
            <a:ext cx="6110288" cy="13668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91434" tIns="45717" rIns="91434" bIns="45717"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4326947" y="3171825"/>
            <a:ext cx="6110288" cy="13668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91434" tIns="45717" rIns="91434" bIns="45717"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4326946" y="1398587"/>
            <a:ext cx="6110288" cy="13709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91434" tIns="45717" rIns="91434" bIns="45717"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44396" y="1166812"/>
            <a:ext cx="2843213" cy="547688"/>
            <a:chOff x="841374" y="1147762"/>
            <a:chExt cx="2843213" cy="54768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41374" y="1147762"/>
              <a:ext cx="82550" cy="547688"/>
            </a:xfrm>
            <a:custGeom>
              <a:avLst/>
              <a:gdLst>
                <a:gd name="T0" fmla="*/ 0 w 102"/>
                <a:gd name="T1" fmla="*/ 0 h 474"/>
                <a:gd name="T2" fmla="*/ 82550 w 102"/>
                <a:gd name="T3" fmla="*/ 124750 h 474"/>
                <a:gd name="T4" fmla="*/ 82550 w 102"/>
                <a:gd name="T5" fmla="*/ 547515 h 474"/>
                <a:gd name="T6" fmla="*/ 0 w 102"/>
                <a:gd name="T7" fmla="*/ 422765 h 474"/>
                <a:gd name="T8" fmla="*/ 0 w 102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474"/>
                <a:gd name="T17" fmla="*/ 102 w 102"/>
                <a:gd name="T18" fmla="*/ 474 h 4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41374" y="1165225"/>
              <a:ext cx="2843213" cy="423862"/>
            </a:xfrm>
            <a:custGeom>
              <a:avLst/>
              <a:gdLst>
                <a:gd name="T0" fmla="*/ 0 w 2547"/>
                <a:gd name="T1" fmla="*/ 0 h 366"/>
                <a:gd name="T2" fmla="*/ 2843521 w 2547"/>
                <a:gd name="T3" fmla="*/ 0 h 366"/>
                <a:gd name="T4" fmla="*/ 2679407 w 2547"/>
                <a:gd name="T5" fmla="*/ 213852 h 366"/>
                <a:gd name="T6" fmla="*/ 2843521 w 2547"/>
                <a:gd name="T7" fmla="*/ 423080 h 366"/>
                <a:gd name="T8" fmla="*/ 0 w 2547"/>
                <a:gd name="T9" fmla="*/ 423080 h 366"/>
                <a:gd name="T10" fmla="*/ 0 w 2547"/>
                <a:gd name="T11" fmla="*/ 0 h 3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47"/>
                <a:gd name="T19" fmla="*/ 0 h 366"/>
                <a:gd name="T20" fmla="*/ 2547 w 2547"/>
                <a:gd name="T21" fmla="*/ 366 h 3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47" h="366">
                  <a:moveTo>
                    <a:pt x="0" y="0"/>
                  </a:moveTo>
                  <a:lnTo>
                    <a:pt x="2547" y="0"/>
                  </a:lnTo>
                  <a:lnTo>
                    <a:pt x="2400" y="185"/>
                  </a:lnTo>
                  <a:lnTo>
                    <a:pt x="2547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23924" y="1166812"/>
              <a:ext cx="1216988" cy="40010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售前服务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4397" y="2921000"/>
            <a:ext cx="2957513" cy="544513"/>
            <a:chOff x="841375" y="2901950"/>
            <a:chExt cx="2957513" cy="544513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41375" y="2901950"/>
              <a:ext cx="82550" cy="544513"/>
            </a:xfrm>
            <a:custGeom>
              <a:avLst/>
              <a:gdLst>
                <a:gd name="T0" fmla="*/ 0 w 102"/>
                <a:gd name="T1" fmla="*/ 0 h 474"/>
                <a:gd name="T2" fmla="*/ 82550 w 102"/>
                <a:gd name="T3" fmla="*/ 124235 h 474"/>
                <a:gd name="T4" fmla="*/ 82550 w 102"/>
                <a:gd name="T5" fmla="*/ 545253 h 474"/>
                <a:gd name="T6" fmla="*/ 0 w 102"/>
                <a:gd name="T7" fmla="*/ 421018 h 474"/>
                <a:gd name="T8" fmla="*/ 0 w 102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474"/>
                <a:gd name="T17" fmla="*/ 102 w 102"/>
                <a:gd name="T18" fmla="*/ 474 h 4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841375" y="2919413"/>
              <a:ext cx="2957513" cy="420687"/>
            </a:xfrm>
            <a:custGeom>
              <a:avLst/>
              <a:gdLst>
                <a:gd name="T0" fmla="*/ 0 w 2649"/>
                <a:gd name="T1" fmla="*/ 0 h 366"/>
                <a:gd name="T2" fmla="*/ 2957350 w 2649"/>
                <a:gd name="T3" fmla="*/ 0 h 366"/>
                <a:gd name="T4" fmla="*/ 2793239 w 2649"/>
                <a:gd name="T5" fmla="*/ 213858 h 366"/>
                <a:gd name="T6" fmla="*/ 2957350 w 2649"/>
                <a:gd name="T7" fmla="*/ 420817 h 366"/>
                <a:gd name="T8" fmla="*/ 0 w 2649"/>
                <a:gd name="T9" fmla="*/ 420817 h 366"/>
                <a:gd name="T10" fmla="*/ 0 w 2649"/>
                <a:gd name="T11" fmla="*/ 0 h 3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9"/>
                <a:gd name="T19" fmla="*/ 0 h 366"/>
                <a:gd name="T20" fmla="*/ 2649 w 2649"/>
                <a:gd name="T21" fmla="*/ 366 h 3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9" h="366">
                  <a:moveTo>
                    <a:pt x="0" y="0"/>
                  </a:moveTo>
                  <a:lnTo>
                    <a:pt x="2649" y="0"/>
                  </a:lnTo>
                  <a:lnTo>
                    <a:pt x="2502" y="186"/>
                  </a:lnTo>
                  <a:lnTo>
                    <a:pt x="2649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23925" y="2924944"/>
              <a:ext cx="1216988" cy="40010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售中服务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44397" y="4731345"/>
            <a:ext cx="2957513" cy="544513"/>
            <a:chOff x="841375" y="4712295"/>
            <a:chExt cx="2957513" cy="544513"/>
          </a:xfrm>
        </p:grpSpPr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841375" y="4712295"/>
              <a:ext cx="82550" cy="544513"/>
            </a:xfrm>
            <a:custGeom>
              <a:avLst/>
              <a:gdLst>
                <a:gd name="T0" fmla="*/ 0 w 102"/>
                <a:gd name="T1" fmla="*/ 0 h 474"/>
                <a:gd name="T2" fmla="*/ 82550 w 102"/>
                <a:gd name="T3" fmla="*/ 124235 h 474"/>
                <a:gd name="T4" fmla="*/ 82550 w 102"/>
                <a:gd name="T5" fmla="*/ 545253 h 474"/>
                <a:gd name="T6" fmla="*/ 0 w 102"/>
                <a:gd name="T7" fmla="*/ 421018 h 474"/>
                <a:gd name="T8" fmla="*/ 0 w 102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474"/>
                <a:gd name="T17" fmla="*/ 102 w 102"/>
                <a:gd name="T18" fmla="*/ 474 h 4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474">
                  <a:moveTo>
                    <a:pt x="0" y="0"/>
                  </a:moveTo>
                  <a:lnTo>
                    <a:pt x="102" y="108"/>
                  </a:lnTo>
                  <a:lnTo>
                    <a:pt x="102" y="474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841375" y="4729758"/>
              <a:ext cx="2957513" cy="420687"/>
            </a:xfrm>
            <a:custGeom>
              <a:avLst/>
              <a:gdLst>
                <a:gd name="T0" fmla="*/ 0 w 2649"/>
                <a:gd name="T1" fmla="*/ 0 h 366"/>
                <a:gd name="T2" fmla="*/ 2957350 w 2649"/>
                <a:gd name="T3" fmla="*/ 0 h 366"/>
                <a:gd name="T4" fmla="*/ 2793239 w 2649"/>
                <a:gd name="T5" fmla="*/ 213858 h 366"/>
                <a:gd name="T6" fmla="*/ 2957350 w 2649"/>
                <a:gd name="T7" fmla="*/ 420817 h 366"/>
                <a:gd name="T8" fmla="*/ 0 w 2649"/>
                <a:gd name="T9" fmla="*/ 420817 h 366"/>
                <a:gd name="T10" fmla="*/ 0 w 2649"/>
                <a:gd name="T11" fmla="*/ 0 h 3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9"/>
                <a:gd name="T19" fmla="*/ 0 h 366"/>
                <a:gd name="T20" fmla="*/ 2649 w 2649"/>
                <a:gd name="T21" fmla="*/ 366 h 3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9" h="366">
                  <a:moveTo>
                    <a:pt x="0" y="0"/>
                  </a:moveTo>
                  <a:lnTo>
                    <a:pt x="2649" y="0"/>
                  </a:lnTo>
                  <a:lnTo>
                    <a:pt x="2502" y="186"/>
                  </a:lnTo>
                  <a:lnTo>
                    <a:pt x="2649" y="366"/>
                  </a:lnTo>
                  <a:lnTo>
                    <a:pt x="0" y="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23925" y="4750395"/>
              <a:ext cx="1216988" cy="40010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售后服务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5309253" y="1779378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309253" y="3465513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309253" y="5340252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</p:spTree>
    <p:extLst>
      <p:ext uri="{BB962C8B-B14F-4D97-AF65-F5344CB8AC3E}">
        <p14:creationId xmlns:p14="http://schemas.microsoft.com/office/powerpoint/2010/main" val="37203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5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2" grpId="0"/>
      <p:bldP spid="3" grpId="0" animBg="1"/>
      <p:bldP spid="4" grpId="0" animBg="1"/>
      <p:bldP spid="5" grpId="0" animBg="1"/>
      <p:bldP spid="21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"/>
          <p:cNvSpPr txBox="1"/>
          <p:nvPr/>
        </p:nvSpPr>
        <p:spPr>
          <a:xfrm>
            <a:off x="9196780" y="533122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</a:p>
        </p:txBody>
      </p:sp>
      <p:sp>
        <p:nvSpPr>
          <p:cNvPr id="30" name="任意多边形 29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A1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 rot="5400000">
            <a:off x="4466762" y="1526764"/>
            <a:ext cx="3271596" cy="2952328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29779" y="1888328"/>
            <a:ext cx="1297399" cy="43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03</a:t>
            </a:r>
            <a:endParaRPr lang="zh-CN" altLang="en-US" sz="3200" b="1" dirty="0"/>
          </a:p>
        </p:txBody>
      </p:sp>
      <p:sp>
        <p:nvSpPr>
          <p:cNvPr id="22" name="文本框 3"/>
          <p:cNvSpPr txBox="1"/>
          <p:nvPr/>
        </p:nvSpPr>
        <p:spPr>
          <a:xfrm>
            <a:off x="4782685" y="2679281"/>
            <a:ext cx="455288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BFCF2"/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</a:p>
        </p:txBody>
      </p:sp>
      <p:sp>
        <p:nvSpPr>
          <p:cNvPr id="2" name="矩形 1"/>
          <p:cNvSpPr/>
          <p:nvPr/>
        </p:nvSpPr>
        <p:spPr>
          <a:xfrm>
            <a:off x="1270670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品牌价值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198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725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</a:p>
        </p:txBody>
      </p:sp>
      <p:sp>
        <p:nvSpPr>
          <p:cNvPr id="5" name="矩形 4"/>
          <p:cNvSpPr/>
          <p:nvPr/>
        </p:nvSpPr>
        <p:spPr>
          <a:xfrm>
            <a:off x="7215252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员工风采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060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 animBg="1"/>
      <p:bldP spid="40" grpId="0" animBg="1"/>
      <p:bldP spid="45" grpId="0"/>
      <p:bldP spid="22" grpId="0"/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3"/>
          <p:cNvSpPr txBox="1"/>
          <p:nvPr/>
        </p:nvSpPr>
        <p:spPr>
          <a:xfrm>
            <a:off x="1558702" y="42371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品牌价值</a:t>
            </a:r>
          </a:p>
        </p:txBody>
      </p:sp>
      <p:sp>
        <p:nvSpPr>
          <p:cNvPr id="27" name="矩形 26"/>
          <p:cNvSpPr/>
          <p:nvPr/>
        </p:nvSpPr>
        <p:spPr>
          <a:xfrm>
            <a:off x="1936224" y="4706609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请输入您的内容</a:t>
            </a:r>
          </a:p>
        </p:txBody>
      </p:sp>
      <p:sp>
        <p:nvSpPr>
          <p:cNvPr id="28" name="矩形 27"/>
          <p:cNvSpPr/>
          <p:nvPr/>
        </p:nvSpPr>
        <p:spPr>
          <a:xfrm>
            <a:off x="1533866" y="5087808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778002" y="4253358"/>
            <a:ext cx="675771" cy="730450"/>
            <a:chOff x="5703888" y="3017838"/>
            <a:chExt cx="765175" cy="827088"/>
          </a:xfrm>
          <a:solidFill>
            <a:srgbClr val="0091C4"/>
          </a:solidFill>
        </p:grpSpPr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1"/>
            <p:cNvSpPr>
              <a:spLocks/>
            </p:cNvSpPr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2"/>
            <p:cNvSpPr>
              <a:spLocks/>
            </p:cNvSpPr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3"/>
            <p:cNvSpPr>
              <a:spLocks/>
            </p:cNvSpPr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/>
            </p:cNvSpPr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5"/>
            <p:cNvSpPr>
              <a:spLocks/>
            </p:cNvSpPr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6"/>
            <p:cNvSpPr>
              <a:spLocks/>
            </p:cNvSpPr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7"/>
            <p:cNvSpPr>
              <a:spLocks/>
            </p:cNvSpPr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8"/>
            <p:cNvSpPr>
              <a:spLocks/>
            </p:cNvSpPr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9"/>
            <p:cNvSpPr>
              <a:spLocks/>
            </p:cNvSpPr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1655" y="3943350"/>
            <a:ext cx="586042" cy="580434"/>
            <a:chOff x="5767388" y="3098800"/>
            <a:chExt cx="663575" cy="657225"/>
          </a:xfrm>
          <a:solidFill>
            <a:srgbClr val="00C88A"/>
          </a:solidFill>
        </p:grpSpPr>
        <p:sp>
          <p:nvSpPr>
            <p:cNvPr id="51" name="Freeform 253"/>
            <p:cNvSpPr>
              <a:spLocks noEditPoints="1"/>
            </p:cNvSpPr>
            <p:nvPr/>
          </p:nvSpPr>
          <p:spPr bwMode="auto">
            <a:xfrm>
              <a:off x="5767388" y="3098800"/>
              <a:ext cx="663575" cy="519113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4"/>
            <p:cNvSpPr>
              <a:spLocks/>
            </p:cNvSpPr>
            <p:nvPr/>
          </p:nvSpPr>
          <p:spPr bwMode="auto">
            <a:xfrm>
              <a:off x="5913438" y="3235325"/>
              <a:ext cx="334963" cy="520700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720005" y="4005202"/>
            <a:ext cx="681379" cy="665956"/>
            <a:chOff x="5710238" y="3049588"/>
            <a:chExt cx="771526" cy="754062"/>
          </a:xfrm>
          <a:solidFill>
            <a:srgbClr val="00C898"/>
          </a:solidFill>
        </p:grpSpPr>
        <p:sp>
          <p:nvSpPr>
            <p:cNvPr id="55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5178152" y="5175771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请输入您的内容</a:t>
            </a:r>
          </a:p>
        </p:txBody>
      </p:sp>
      <p:sp>
        <p:nvSpPr>
          <p:cNvPr id="60" name="矩形 59"/>
          <p:cNvSpPr/>
          <p:nvPr/>
        </p:nvSpPr>
        <p:spPr>
          <a:xfrm>
            <a:off x="4775794" y="5556970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8130480" y="4845620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请输入您的内容</a:t>
            </a:r>
          </a:p>
        </p:txBody>
      </p:sp>
      <p:sp>
        <p:nvSpPr>
          <p:cNvPr id="62" name="矩形 61"/>
          <p:cNvSpPr/>
          <p:nvPr/>
        </p:nvSpPr>
        <p:spPr>
          <a:xfrm>
            <a:off x="7728122" y="5226819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721438" y="1234780"/>
            <a:ext cx="8593093" cy="2897037"/>
            <a:chOff x="2496683" y="1908087"/>
            <a:chExt cx="7137403" cy="2406272"/>
          </a:xfrm>
        </p:grpSpPr>
        <p:grpSp>
          <p:nvGrpSpPr>
            <p:cNvPr id="64" name="Group 12"/>
            <p:cNvGrpSpPr>
              <a:grpSpLocks noChangeAspect="1"/>
            </p:cNvGrpSpPr>
            <p:nvPr/>
          </p:nvGrpSpPr>
          <p:grpSpPr bwMode="auto">
            <a:xfrm>
              <a:off x="7094818" y="2392013"/>
              <a:ext cx="2539268" cy="1542004"/>
              <a:chOff x="538115" y="2342244"/>
              <a:chExt cx="6736746" cy="3875068"/>
            </a:xfrm>
          </p:grpSpPr>
          <p:pic>
            <p:nvPicPr>
              <p:cNvPr id="71" name="Picture 1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115" y="2342244"/>
                <a:ext cx="6736746" cy="3875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Rectangle 14"/>
              <p:cNvSpPr/>
              <p:nvPr/>
            </p:nvSpPr>
            <p:spPr>
              <a:xfrm>
                <a:off x="1346069" y="2555131"/>
                <a:ext cx="5120837" cy="3225629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5" name="Group 9"/>
            <p:cNvGrpSpPr>
              <a:grpSpLocks noChangeAspect="1"/>
            </p:cNvGrpSpPr>
            <p:nvPr/>
          </p:nvGrpSpPr>
          <p:grpSpPr bwMode="auto">
            <a:xfrm>
              <a:off x="2496683" y="2387250"/>
              <a:ext cx="2540342" cy="1542004"/>
              <a:chOff x="538115" y="2342244"/>
              <a:chExt cx="6736746" cy="3875068"/>
            </a:xfrm>
          </p:grpSpPr>
          <p:pic>
            <p:nvPicPr>
              <p:cNvPr id="69" name="Picture 10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115" y="2342244"/>
                <a:ext cx="6736746" cy="3875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Rectangle 11"/>
              <p:cNvSpPr/>
              <p:nvPr/>
            </p:nvSpPr>
            <p:spPr>
              <a:xfrm>
                <a:off x="1345728" y="2555131"/>
                <a:ext cx="5121520" cy="3225629"/>
              </a:xfrm>
              <a:prstGeom prst="rect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6" name="Group 6"/>
            <p:cNvGrpSpPr>
              <a:grpSpLocks/>
            </p:cNvGrpSpPr>
            <p:nvPr/>
          </p:nvGrpSpPr>
          <p:grpSpPr bwMode="auto">
            <a:xfrm>
              <a:off x="4083560" y="1908087"/>
              <a:ext cx="3963590" cy="2406272"/>
              <a:chOff x="538115" y="2342244"/>
              <a:chExt cx="6736746" cy="3875068"/>
            </a:xfrm>
          </p:grpSpPr>
          <p:pic>
            <p:nvPicPr>
              <p:cNvPr id="67" name="Picture 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115" y="2342244"/>
                <a:ext cx="6736746" cy="3875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Rectangle 8"/>
              <p:cNvSpPr/>
              <p:nvPr/>
            </p:nvSpPr>
            <p:spPr>
              <a:xfrm>
                <a:off x="1343793" y="2553572"/>
                <a:ext cx="5123113" cy="3228145"/>
              </a:xfrm>
              <a:prstGeom prst="rect">
                <a:avLst/>
              </a:pr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81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59" grpId="0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8782" y="43563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</a:p>
        </p:txBody>
      </p:sp>
      <p:sp>
        <p:nvSpPr>
          <p:cNvPr id="12" name="矩形 11"/>
          <p:cNvSpPr/>
          <p:nvPr/>
        </p:nvSpPr>
        <p:spPr>
          <a:xfrm>
            <a:off x="4195301" y="4356393"/>
            <a:ext cx="126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</a:p>
        </p:txBody>
      </p:sp>
      <p:sp>
        <p:nvSpPr>
          <p:cNvPr id="13" name="矩形 12"/>
          <p:cNvSpPr/>
          <p:nvPr/>
        </p:nvSpPr>
        <p:spPr>
          <a:xfrm>
            <a:off x="6581620" y="4356393"/>
            <a:ext cx="2105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</a:p>
        </p:txBody>
      </p:sp>
      <p:sp>
        <p:nvSpPr>
          <p:cNvPr id="14" name="矩形 13"/>
          <p:cNvSpPr/>
          <p:nvPr/>
        </p:nvSpPr>
        <p:spPr>
          <a:xfrm>
            <a:off x="9458260" y="43563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</a:p>
        </p:txBody>
      </p:sp>
      <p:sp>
        <p:nvSpPr>
          <p:cNvPr id="20" name="文本框 3"/>
          <p:cNvSpPr txBox="1"/>
          <p:nvPr/>
        </p:nvSpPr>
        <p:spPr>
          <a:xfrm>
            <a:off x="4511030" y="758695"/>
            <a:ext cx="314985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21" name="矩形 20"/>
          <p:cNvSpPr/>
          <p:nvPr/>
        </p:nvSpPr>
        <p:spPr>
          <a:xfrm>
            <a:off x="4790560" y="1630541"/>
            <a:ext cx="276902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CONTENTS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86694" y="2665507"/>
            <a:ext cx="1297399" cy="1284485"/>
            <a:chOff x="1486694" y="2665507"/>
            <a:chExt cx="1297399" cy="1284485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22998" y="2665507"/>
            <a:ext cx="1297399" cy="1284485"/>
            <a:chOff x="4222998" y="2665507"/>
            <a:chExt cx="1297399" cy="1284485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59302" y="2689493"/>
            <a:ext cx="1297399" cy="1284485"/>
            <a:chOff x="6959302" y="2689493"/>
            <a:chExt cx="1297399" cy="1284485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59302" y="3068303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79582" y="2562069"/>
            <a:ext cx="1297399" cy="1284485"/>
            <a:chOff x="9479582" y="2562069"/>
            <a:chExt cx="1297399" cy="1284485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479582" y="2996952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742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10" grpId="0"/>
      <p:bldP spid="12" grpId="0"/>
      <p:bldP spid="13" grpId="0"/>
      <p:bldP spid="14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3"/>
          <p:cNvSpPr>
            <a:spLocks/>
          </p:cNvSpPr>
          <p:nvPr/>
        </p:nvSpPr>
        <p:spPr bwMode="auto">
          <a:xfrm flipH="1">
            <a:off x="3822700" y="1944688"/>
            <a:ext cx="4737100" cy="925512"/>
          </a:xfrm>
          <a:custGeom>
            <a:avLst/>
            <a:gdLst>
              <a:gd name="T0" fmla="*/ 462757 w 4736306"/>
              <a:gd name="T1" fmla="*/ 0 h 925514"/>
              <a:gd name="T2" fmla="*/ 519906 w 4736306"/>
              <a:gd name="T3" fmla="*/ 5761 h 925514"/>
              <a:gd name="T4" fmla="*/ 519906 w 4736306"/>
              <a:gd name="T5" fmla="*/ 0 h 925514"/>
              <a:gd name="T6" fmla="*/ 4736306 w 4736306"/>
              <a:gd name="T7" fmla="*/ 0 h 925514"/>
              <a:gd name="T8" fmla="*/ 4736306 w 4736306"/>
              <a:gd name="T9" fmla="*/ 925514 h 925514"/>
              <a:gd name="T10" fmla="*/ 519906 w 4736306"/>
              <a:gd name="T11" fmla="*/ 925514 h 925514"/>
              <a:gd name="T12" fmla="*/ 519906 w 4736306"/>
              <a:gd name="T13" fmla="*/ 919753 h 925514"/>
              <a:gd name="T14" fmla="*/ 462757 w 4736306"/>
              <a:gd name="T15" fmla="*/ 925514 h 925514"/>
              <a:gd name="T16" fmla="*/ 0 w 4736306"/>
              <a:gd name="T17" fmla="*/ 462757 h 925514"/>
              <a:gd name="T18" fmla="*/ 462757 w 4736306"/>
              <a:gd name="T19" fmla="*/ 0 h 925514"/>
              <a:gd name="T20" fmla="*/ 0 w 4736306"/>
              <a:gd name="T21" fmla="*/ 0 h 925514"/>
              <a:gd name="T22" fmla="*/ 4736306 w 4736306"/>
              <a:gd name="T23" fmla="*/ 925514 h 925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任意多边形 34"/>
          <p:cNvSpPr>
            <a:spLocks/>
          </p:cNvSpPr>
          <p:nvPr/>
        </p:nvSpPr>
        <p:spPr bwMode="auto">
          <a:xfrm flipH="1">
            <a:off x="3290888" y="2870200"/>
            <a:ext cx="4735512" cy="925513"/>
          </a:xfrm>
          <a:custGeom>
            <a:avLst/>
            <a:gdLst>
              <a:gd name="T0" fmla="*/ 462757 w 4736306"/>
              <a:gd name="T1" fmla="*/ 0 h 925514"/>
              <a:gd name="T2" fmla="*/ 519906 w 4736306"/>
              <a:gd name="T3" fmla="*/ 5761 h 925514"/>
              <a:gd name="T4" fmla="*/ 519906 w 4736306"/>
              <a:gd name="T5" fmla="*/ 0 h 925514"/>
              <a:gd name="T6" fmla="*/ 4736306 w 4736306"/>
              <a:gd name="T7" fmla="*/ 0 h 925514"/>
              <a:gd name="T8" fmla="*/ 4736306 w 4736306"/>
              <a:gd name="T9" fmla="*/ 925514 h 925514"/>
              <a:gd name="T10" fmla="*/ 519906 w 4736306"/>
              <a:gd name="T11" fmla="*/ 925514 h 925514"/>
              <a:gd name="T12" fmla="*/ 519906 w 4736306"/>
              <a:gd name="T13" fmla="*/ 919753 h 925514"/>
              <a:gd name="T14" fmla="*/ 462757 w 4736306"/>
              <a:gd name="T15" fmla="*/ 925514 h 925514"/>
              <a:gd name="T16" fmla="*/ 0 w 4736306"/>
              <a:gd name="T17" fmla="*/ 462757 h 925514"/>
              <a:gd name="T18" fmla="*/ 462757 w 4736306"/>
              <a:gd name="T19" fmla="*/ 0 h 925514"/>
              <a:gd name="T20" fmla="*/ 0 w 4736306"/>
              <a:gd name="T21" fmla="*/ 0 h 925514"/>
              <a:gd name="T22" fmla="*/ 4736306 w 4736306"/>
              <a:gd name="T23" fmla="*/ 925514 h 925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00C88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任意多边形 35"/>
          <p:cNvSpPr>
            <a:spLocks/>
          </p:cNvSpPr>
          <p:nvPr/>
        </p:nvSpPr>
        <p:spPr bwMode="auto">
          <a:xfrm flipH="1">
            <a:off x="2757488" y="3783013"/>
            <a:ext cx="4737100" cy="925512"/>
          </a:xfrm>
          <a:custGeom>
            <a:avLst/>
            <a:gdLst>
              <a:gd name="T0" fmla="*/ 462757 w 4736306"/>
              <a:gd name="T1" fmla="*/ 0 h 925514"/>
              <a:gd name="T2" fmla="*/ 519906 w 4736306"/>
              <a:gd name="T3" fmla="*/ 5761 h 925514"/>
              <a:gd name="T4" fmla="*/ 519906 w 4736306"/>
              <a:gd name="T5" fmla="*/ 0 h 925514"/>
              <a:gd name="T6" fmla="*/ 4736306 w 4736306"/>
              <a:gd name="T7" fmla="*/ 0 h 925514"/>
              <a:gd name="T8" fmla="*/ 4736306 w 4736306"/>
              <a:gd name="T9" fmla="*/ 925514 h 925514"/>
              <a:gd name="T10" fmla="*/ 519906 w 4736306"/>
              <a:gd name="T11" fmla="*/ 925514 h 925514"/>
              <a:gd name="T12" fmla="*/ 519906 w 4736306"/>
              <a:gd name="T13" fmla="*/ 919753 h 925514"/>
              <a:gd name="T14" fmla="*/ 462757 w 4736306"/>
              <a:gd name="T15" fmla="*/ 925514 h 925514"/>
              <a:gd name="T16" fmla="*/ 0 w 4736306"/>
              <a:gd name="T17" fmla="*/ 462757 h 925514"/>
              <a:gd name="T18" fmla="*/ 462757 w 4736306"/>
              <a:gd name="T19" fmla="*/ 0 h 925514"/>
              <a:gd name="T20" fmla="*/ 0 w 4736306"/>
              <a:gd name="T21" fmla="*/ 0 h 925514"/>
              <a:gd name="T22" fmla="*/ 4736306 w 4736306"/>
              <a:gd name="T23" fmla="*/ 925514 h 925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00A1D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36"/>
          <p:cNvSpPr>
            <a:spLocks/>
          </p:cNvSpPr>
          <p:nvPr/>
        </p:nvSpPr>
        <p:spPr bwMode="auto">
          <a:xfrm flipH="1">
            <a:off x="2225675" y="4695825"/>
            <a:ext cx="4735513" cy="925513"/>
          </a:xfrm>
          <a:custGeom>
            <a:avLst/>
            <a:gdLst>
              <a:gd name="T0" fmla="*/ 462757 w 4736306"/>
              <a:gd name="T1" fmla="*/ 0 h 925514"/>
              <a:gd name="T2" fmla="*/ 519906 w 4736306"/>
              <a:gd name="T3" fmla="*/ 5761 h 925514"/>
              <a:gd name="T4" fmla="*/ 519906 w 4736306"/>
              <a:gd name="T5" fmla="*/ 0 h 925514"/>
              <a:gd name="T6" fmla="*/ 4736306 w 4736306"/>
              <a:gd name="T7" fmla="*/ 0 h 925514"/>
              <a:gd name="T8" fmla="*/ 4736306 w 4736306"/>
              <a:gd name="T9" fmla="*/ 925514 h 925514"/>
              <a:gd name="T10" fmla="*/ 519906 w 4736306"/>
              <a:gd name="T11" fmla="*/ 925514 h 925514"/>
              <a:gd name="T12" fmla="*/ 519906 w 4736306"/>
              <a:gd name="T13" fmla="*/ 919753 h 925514"/>
              <a:gd name="T14" fmla="*/ 462757 w 4736306"/>
              <a:gd name="T15" fmla="*/ 925514 h 925514"/>
              <a:gd name="T16" fmla="*/ 0 w 4736306"/>
              <a:gd name="T17" fmla="*/ 462757 h 925514"/>
              <a:gd name="T18" fmla="*/ 462757 w 4736306"/>
              <a:gd name="T19" fmla="*/ 0 h 925514"/>
              <a:gd name="T20" fmla="*/ 0 w 4736306"/>
              <a:gd name="T21" fmla="*/ 0 h 925514"/>
              <a:gd name="T22" fmla="*/ 4736306 w 4736306"/>
              <a:gd name="T23" fmla="*/ 925514 h 925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0091C4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文本框 47"/>
          <p:cNvSpPr>
            <a:spLocks noChangeArrowheads="1"/>
          </p:cNvSpPr>
          <p:nvPr/>
        </p:nvSpPr>
        <p:spPr bwMode="auto">
          <a:xfrm>
            <a:off x="2571750" y="2024063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4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文本框 48"/>
          <p:cNvSpPr>
            <a:spLocks noChangeArrowheads="1"/>
          </p:cNvSpPr>
          <p:nvPr/>
        </p:nvSpPr>
        <p:spPr bwMode="auto">
          <a:xfrm>
            <a:off x="2055813" y="3019425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C89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4000" b="1" dirty="0">
              <a:solidFill>
                <a:srgbClr val="00C89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文本框 49"/>
          <p:cNvSpPr>
            <a:spLocks noChangeArrowheads="1"/>
          </p:cNvSpPr>
          <p:nvPr/>
        </p:nvSpPr>
        <p:spPr bwMode="auto">
          <a:xfrm>
            <a:off x="1524000" y="3875088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4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文本框 50"/>
          <p:cNvSpPr>
            <a:spLocks noChangeArrowheads="1"/>
          </p:cNvSpPr>
          <p:nvPr/>
        </p:nvSpPr>
        <p:spPr bwMode="auto">
          <a:xfrm>
            <a:off x="1041400" y="4849813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4000" b="1" dirty="0">
              <a:solidFill>
                <a:srgbClr val="0091C4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1944688"/>
            <a:ext cx="2135188" cy="925512"/>
            <a:chOff x="0" y="1944688"/>
            <a:chExt cx="2135188" cy="925512"/>
          </a:xfrm>
          <a:solidFill>
            <a:schemeClr val="bg2">
              <a:lumMod val="75000"/>
            </a:schemeClr>
          </a:solidFill>
        </p:grpSpPr>
        <p:sp>
          <p:nvSpPr>
            <p:cNvPr id="6" name="任意多边形 39"/>
            <p:cNvSpPr>
              <a:spLocks/>
            </p:cNvSpPr>
            <p:nvPr/>
          </p:nvSpPr>
          <p:spPr bwMode="auto">
            <a:xfrm flipH="1">
              <a:off x="0" y="1944688"/>
              <a:ext cx="2135188" cy="925512"/>
            </a:xfrm>
            <a:custGeom>
              <a:avLst/>
              <a:gdLst>
                <a:gd name="T0" fmla="*/ 0 w 3720214"/>
                <a:gd name="T1" fmla="*/ 0 h 925514"/>
                <a:gd name="T2" fmla="*/ 3720214 w 3720214"/>
                <a:gd name="T3" fmla="*/ 0 h 925514"/>
                <a:gd name="T4" fmla="*/ 3720214 w 3720214"/>
                <a:gd name="T5" fmla="*/ 925514 h 925514"/>
                <a:gd name="T6" fmla="*/ 0 w 3720214"/>
                <a:gd name="T7" fmla="*/ 925514 h 925514"/>
                <a:gd name="T8" fmla="*/ 0 w 3720214"/>
                <a:gd name="T9" fmla="*/ 0 h 925514"/>
                <a:gd name="T10" fmla="*/ 3720214 w 3720214"/>
                <a:gd name="T11" fmla="*/ 925514 h 925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720214" h="925514">
                  <a:moveTo>
                    <a:pt x="0" y="0"/>
                  </a:moveTo>
                  <a:lnTo>
                    <a:pt x="3720214" y="0"/>
                  </a:lnTo>
                  <a:lnTo>
                    <a:pt x="3720214" y="925514"/>
                  </a:lnTo>
                  <a:lnTo>
                    <a:pt x="0" y="92551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8" name="图片 5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413" y="2122488"/>
              <a:ext cx="550862" cy="5540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0" y="2860675"/>
            <a:ext cx="1638300" cy="925513"/>
            <a:chOff x="0" y="2860675"/>
            <a:chExt cx="1638300" cy="925513"/>
          </a:xfrm>
          <a:solidFill>
            <a:schemeClr val="bg2">
              <a:lumMod val="50000"/>
            </a:schemeClr>
          </a:solidFill>
        </p:grpSpPr>
        <p:sp>
          <p:nvSpPr>
            <p:cNvPr id="7" name="任意多边形 40"/>
            <p:cNvSpPr>
              <a:spLocks/>
            </p:cNvSpPr>
            <p:nvPr/>
          </p:nvSpPr>
          <p:spPr bwMode="auto">
            <a:xfrm flipH="1">
              <a:off x="0" y="2860675"/>
              <a:ext cx="1638300" cy="925513"/>
            </a:xfrm>
            <a:custGeom>
              <a:avLst/>
              <a:gdLst>
                <a:gd name="T0" fmla="*/ 0 w 3720214"/>
                <a:gd name="T1" fmla="*/ 0 h 925514"/>
                <a:gd name="T2" fmla="*/ 3720214 w 3720214"/>
                <a:gd name="T3" fmla="*/ 0 h 925514"/>
                <a:gd name="T4" fmla="*/ 3720214 w 3720214"/>
                <a:gd name="T5" fmla="*/ 925514 h 925514"/>
                <a:gd name="T6" fmla="*/ 0 w 3720214"/>
                <a:gd name="T7" fmla="*/ 925514 h 925514"/>
                <a:gd name="T8" fmla="*/ 0 w 3720214"/>
                <a:gd name="T9" fmla="*/ 0 h 925514"/>
                <a:gd name="T10" fmla="*/ 3720214 w 3720214"/>
                <a:gd name="T11" fmla="*/ 925514 h 925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720214" h="925514">
                  <a:moveTo>
                    <a:pt x="0" y="0"/>
                  </a:moveTo>
                  <a:lnTo>
                    <a:pt x="3720214" y="0"/>
                  </a:lnTo>
                  <a:lnTo>
                    <a:pt x="3720214" y="925514"/>
                  </a:lnTo>
                  <a:lnTo>
                    <a:pt x="0" y="925514"/>
                  </a:lnTo>
                  <a:close/>
                </a:path>
              </a:pathLst>
            </a:custGeom>
            <a:solidFill>
              <a:srgbClr val="00C88A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9" name="图片 5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663" y="3038475"/>
              <a:ext cx="433387" cy="5413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0" y="3775075"/>
            <a:ext cx="1104900" cy="927100"/>
            <a:chOff x="0" y="3775075"/>
            <a:chExt cx="1104900" cy="927100"/>
          </a:xfrm>
          <a:solidFill>
            <a:srgbClr val="69613B"/>
          </a:solidFill>
        </p:grpSpPr>
        <p:sp>
          <p:nvSpPr>
            <p:cNvPr id="8" name="任意多边形 41"/>
            <p:cNvSpPr>
              <a:spLocks/>
            </p:cNvSpPr>
            <p:nvPr/>
          </p:nvSpPr>
          <p:spPr bwMode="auto">
            <a:xfrm flipH="1">
              <a:off x="0" y="3775075"/>
              <a:ext cx="1104900" cy="927100"/>
            </a:xfrm>
            <a:custGeom>
              <a:avLst/>
              <a:gdLst>
                <a:gd name="T0" fmla="*/ 0 w 3720214"/>
                <a:gd name="T1" fmla="*/ 0 h 925514"/>
                <a:gd name="T2" fmla="*/ 3720214 w 3720214"/>
                <a:gd name="T3" fmla="*/ 0 h 925514"/>
                <a:gd name="T4" fmla="*/ 3720214 w 3720214"/>
                <a:gd name="T5" fmla="*/ 925514 h 925514"/>
                <a:gd name="T6" fmla="*/ 0 w 3720214"/>
                <a:gd name="T7" fmla="*/ 925514 h 925514"/>
                <a:gd name="T8" fmla="*/ 0 w 3720214"/>
                <a:gd name="T9" fmla="*/ 0 h 925514"/>
                <a:gd name="T10" fmla="*/ 3720214 w 3720214"/>
                <a:gd name="T11" fmla="*/ 925514 h 925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720214" h="925514">
                  <a:moveTo>
                    <a:pt x="0" y="0"/>
                  </a:moveTo>
                  <a:lnTo>
                    <a:pt x="3720214" y="0"/>
                  </a:lnTo>
                  <a:lnTo>
                    <a:pt x="3720214" y="925514"/>
                  </a:lnTo>
                  <a:lnTo>
                    <a:pt x="0" y="92551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0" name="图片 5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875" y="3968750"/>
              <a:ext cx="565150" cy="5651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0" y="4702175"/>
            <a:ext cx="673100" cy="925513"/>
            <a:chOff x="0" y="4702175"/>
            <a:chExt cx="673100" cy="925513"/>
          </a:xfrm>
          <a:solidFill>
            <a:srgbClr val="D60000"/>
          </a:solidFill>
        </p:grpSpPr>
        <p:sp>
          <p:nvSpPr>
            <p:cNvPr id="9" name="任意多边形 42"/>
            <p:cNvSpPr>
              <a:spLocks/>
            </p:cNvSpPr>
            <p:nvPr/>
          </p:nvSpPr>
          <p:spPr bwMode="auto">
            <a:xfrm flipH="1">
              <a:off x="0" y="4702175"/>
              <a:ext cx="673100" cy="925513"/>
            </a:xfrm>
            <a:custGeom>
              <a:avLst/>
              <a:gdLst>
                <a:gd name="T0" fmla="*/ 0 w 3720214"/>
                <a:gd name="T1" fmla="*/ 0 h 925514"/>
                <a:gd name="T2" fmla="*/ 3720214 w 3720214"/>
                <a:gd name="T3" fmla="*/ 0 h 925514"/>
                <a:gd name="T4" fmla="*/ 3720214 w 3720214"/>
                <a:gd name="T5" fmla="*/ 925514 h 925514"/>
                <a:gd name="T6" fmla="*/ 0 w 3720214"/>
                <a:gd name="T7" fmla="*/ 925514 h 925514"/>
                <a:gd name="T8" fmla="*/ 0 w 3720214"/>
                <a:gd name="T9" fmla="*/ 0 h 925514"/>
                <a:gd name="T10" fmla="*/ 3720214 w 3720214"/>
                <a:gd name="T11" fmla="*/ 925514 h 925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720214" h="925514">
                  <a:moveTo>
                    <a:pt x="0" y="0"/>
                  </a:moveTo>
                  <a:lnTo>
                    <a:pt x="3720214" y="0"/>
                  </a:lnTo>
                  <a:lnTo>
                    <a:pt x="3720214" y="925514"/>
                  </a:lnTo>
                  <a:lnTo>
                    <a:pt x="0" y="92551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1" name="图片 55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75" y="4937125"/>
              <a:ext cx="458788" cy="45878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任意多边形 56"/>
          <p:cNvSpPr>
            <a:spLocks/>
          </p:cNvSpPr>
          <p:nvPr/>
        </p:nvSpPr>
        <p:spPr bwMode="auto">
          <a:xfrm>
            <a:off x="8281988" y="2122488"/>
            <a:ext cx="3910012" cy="3498850"/>
          </a:xfrm>
          <a:custGeom>
            <a:avLst/>
            <a:gdLst>
              <a:gd name="T0" fmla="*/ 1691731 w 3909827"/>
              <a:gd name="T1" fmla="*/ 0 h 2890790"/>
              <a:gd name="T2" fmla="*/ 3217333 w 3909827"/>
              <a:gd name="T3" fmla="*/ 0 h 2890790"/>
              <a:gd name="T4" fmla="*/ 3217333 w 3909827"/>
              <a:gd name="T5" fmla="*/ 1589 h 2890790"/>
              <a:gd name="T6" fmla="*/ 3909827 w 3909827"/>
              <a:gd name="T7" fmla="*/ 1589 h 2890790"/>
              <a:gd name="T8" fmla="*/ 3909827 w 3909827"/>
              <a:gd name="T9" fmla="*/ 2890790 h 2890790"/>
              <a:gd name="T10" fmla="*/ 692494 w 3909827"/>
              <a:gd name="T11" fmla="*/ 2890790 h 2890790"/>
              <a:gd name="T12" fmla="*/ 692494 w 3909827"/>
              <a:gd name="T13" fmla="*/ 2889201 h 2890790"/>
              <a:gd name="T14" fmla="*/ 0 w 3909827"/>
              <a:gd name="T15" fmla="*/ 2889201 h 2890790"/>
              <a:gd name="T16" fmla="*/ 0 w 3909827"/>
              <a:gd name="T17" fmla="*/ 2874654 h 2890790"/>
              <a:gd name="T18" fmla="*/ 0 w 3909827"/>
              <a:gd name="T19" fmla="*/ 0 h 2890790"/>
              <a:gd name="T20" fmla="*/ 3909827 w 3909827"/>
              <a:gd name="T21" fmla="*/ 2890790 h 2890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T18" t="T19" r="T20" b="T21"/>
            <a:pathLst>
              <a:path w="3909827" h="2890790">
                <a:moveTo>
                  <a:pt x="1691731" y="0"/>
                </a:moveTo>
                <a:lnTo>
                  <a:pt x="3217333" y="0"/>
                </a:lnTo>
                <a:lnTo>
                  <a:pt x="3217333" y="1589"/>
                </a:lnTo>
                <a:lnTo>
                  <a:pt x="3909827" y="1589"/>
                </a:lnTo>
                <a:lnTo>
                  <a:pt x="3909827" y="2890790"/>
                </a:lnTo>
                <a:lnTo>
                  <a:pt x="692494" y="2890790"/>
                </a:lnTo>
                <a:lnTo>
                  <a:pt x="692494" y="2889201"/>
                </a:lnTo>
                <a:lnTo>
                  <a:pt x="0" y="2889201"/>
                </a:lnTo>
                <a:lnTo>
                  <a:pt x="0" y="2874654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文本框 3"/>
          <p:cNvSpPr txBox="1"/>
          <p:nvPr/>
        </p:nvSpPr>
        <p:spPr>
          <a:xfrm>
            <a:off x="1558702" y="389960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文化理念</a:t>
            </a:r>
          </a:p>
        </p:txBody>
      </p:sp>
      <p:sp>
        <p:nvSpPr>
          <p:cNvPr id="24" name="矩形 23"/>
          <p:cNvSpPr/>
          <p:nvPr/>
        </p:nvSpPr>
        <p:spPr>
          <a:xfrm>
            <a:off x="4229576" y="2102745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9" name="矩形 28"/>
          <p:cNvSpPr/>
          <p:nvPr/>
        </p:nvSpPr>
        <p:spPr>
          <a:xfrm>
            <a:off x="3674944" y="3068738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175874" y="3946626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41332" y="4830763"/>
            <a:ext cx="378531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</p:spTree>
    <p:extLst>
      <p:ext uri="{BB962C8B-B14F-4D97-AF65-F5344CB8AC3E}">
        <p14:creationId xmlns:p14="http://schemas.microsoft.com/office/powerpoint/2010/main" val="290628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5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5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40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9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4" grpId="0"/>
      <p:bldP spid="15" grpId="0"/>
      <p:bldP spid="16" grpId="0"/>
      <p:bldP spid="17" grpId="0"/>
      <p:bldP spid="22" grpId="0" animBg="1"/>
      <p:bldP spid="23" grpId="0"/>
      <p:bldP spid="24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1558702" y="4092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经营理念</a:t>
            </a:r>
          </a:p>
        </p:txBody>
      </p:sp>
      <p:sp>
        <p:nvSpPr>
          <p:cNvPr id="4" name="矩形 3"/>
          <p:cNvSpPr/>
          <p:nvPr/>
        </p:nvSpPr>
        <p:spPr>
          <a:xfrm>
            <a:off x="1540121" y="3356992"/>
            <a:ext cx="6931349" cy="162018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2"/>
          <p:cNvSpPr/>
          <p:nvPr/>
        </p:nvSpPr>
        <p:spPr>
          <a:xfrm>
            <a:off x="1540121" y="3627022"/>
            <a:ext cx="6885601" cy="162018"/>
          </a:xfrm>
          <a:custGeom>
            <a:avLst/>
            <a:gdLst/>
            <a:ahLst/>
            <a:cxnLst/>
            <a:rect l="l" t="t" r="r" b="b"/>
            <a:pathLst>
              <a:path w="6885601" h="162018">
                <a:moveTo>
                  <a:pt x="0" y="0"/>
                </a:moveTo>
                <a:lnTo>
                  <a:pt x="6863886" y="0"/>
                </a:lnTo>
                <a:cubicBezTo>
                  <a:pt x="6867441" y="55065"/>
                  <a:pt x="6874351" y="109213"/>
                  <a:pt x="6885601" y="162018"/>
                </a:cubicBezTo>
                <a:lnTo>
                  <a:pt x="0" y="162018"/>
                </a:lnTo>
                <a:close/>
              </a:path>
            </a:pathLst>
          </a:custGeom>
          <a:solidFill>
            <a:srgbClr val="00C88A"/>
          </a:solidFill>
          <a:ln>
            <a:solidFill>
              <a:srgbClr val="00C8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404007" y="2276872"/>
            <a:ext cx="2655206" cy="2592288"/>
            <a:chOff x="8404007" y="2276872"/>
            <a:chExt cx="2655206" cy="2592288"/>
          </a:xfrm>
        </p:grpSpPr>
        <p:sp>
          <p:nvSpPr>
            <p:cNvPr id="7" name="椭圆 1"/>
            <p:cNvSpPr/>
            <p:nvPr/>
          </p:nvSpPr>
          <p:spPr>
            <a:xfrm>
              <a:off x="8404007" y="2276872"/>
              <a:ext cx="2655206" cy="1242138"/>
            </a:xfrm>
            <a:custGeom>
              <a:avLst/>
              <a:gdLst>
                <a:gd name="connsiteX0" fmla="*/ 1045028 w 2655206"/>
                <a:gd name="connsiteY0" fmla="*/ 1755986 h 2671362"/>
                <a:gd name="connsiteX1" fmla="*/ 2655206 w 2655206"/>
                <a:gd name="connsiteY1" fmla="*/ 1422158 h 2671362"/>
                <a:gd name="connsiteX2" fmla="*/ 1327603 w 2655206"/>
                <a:gd name="connsiteY2" fmla="*/ 2664296 h 2671362"/>
                <a:gd name="connsiteX3" fmla="*/ 1045028 w 2655206"/>
                <a:gd name="connsiteY3" fmla="*/ 1755986 h 2671362"/>
                <a:gd name="connsiteX4" fmla="*/ 1327603 w 2655206"/>
                <a:gd name="connsiteY4" fmla="*/ 0 h 2671362"/>
                <a:gd name="connsiteX5" fmla="*/ 2655206 w 2655206"/>
                <a:gd name="connsiteY5" fmla="*/ 1242138 h 2671362"/>
                <a:gd name="connsiteX6" fmla="*/ 0 w 2655206"/>
                <a:gd name="connsiteY6" fmla="*/ 1242138 h 2671362"/>
                <a:gd name="connsiteX7" fmla="*/ 1327603 w 2655206"/>
                <a:gd name="connsiteY7" fmla="*/ 0 h 2671362"/>
                <a:gd name="connsiteX0" fmla="*/ 1327603 w 2655206"/>
                <a:gd name="connsiteY0" fmla="*/ 2664296 h 2664296"/>
                <a:gd name="connsiteX1" fmla="*/ 2655206 w 2655206"/>
                <a:gd name="connsiteY1" fmla="*/ 1422158 h 2664296"/>
                <a:gd name="connsiteX2" fmla="*/ 1327603 w 2655206"/>
                <a:gd name="connsiteY2" fmla="*/ 2664296 h 2664296"/>
                <a:gd name="connsiteX3" fmla="*/ 1327603 w 2655206"/>
                <a:gd name="connsiteY3" fmla="*/ 0 h 2664296"/>
                <a:gd name="connsiteX4" fmla="*/ 2655206 w 2655206"/>
                <a:gd name="connsiteY4" fmla="*/ 1242138 h 2664296"/>
                <a:gd name="connsiteX5" fmla="*/ 0 w 2655206"/>
                <a:gd name="connsiteY5" fmla="*/ 1242138 h 2664296"/>
                <a:gd name="connsiteX6" fmla="*/ 1327603 w 2655206"/>
                <a:gd name="connsiteY6" fmla="*/ 0 h 2664296"/>
                <a:gd name="connsiteX0" fmla="*/ 1327603 w 2655206"/>
                <a:gd name="connsiteY0" fmla="*/ 0 h 1242138"/>
                <a:gd name="connsiteX1" fmla="*/ 2655206 w 2655206"/>
                <a:gd name="connsiteY1" fmla="*/ 1242138 h 1242138"/>
                <a:gd name="connsiteX2" fmla="*/ 0 w 2655206"/>
                <a:gd name="connsiteY2" fmla="*/ 1242138 h 1242138"/>
                <a:gd name="connsiteX3" fmla="*/ 1327603 w 2655206"/>
                <a:gd name="connsiteY3" fmla="*/ 0 h 124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206" h="1242138">
                  <a:moveTo>
                    <a:pt x="1327603" y="0"/>
                  </a:moveTo>
                  <a:cubicBezTo>
                    <a:pt x="2033044" y="0"/>
                    <a:pt x="2610414" y="548333"/>
                    <a:pt x="2655206" y="1242138"/>
                  </a:cubicBezTo>
                  <a:lnTo>
                    <a:pt x="0" y="1242138"/>
                  </a:lnTo>
                  <a:cubicBezTo>
                    <a:pt x="44792" y="548333"/>
                    <a:pt x="622162" y="0"/>
                    <a:pt x="1327603" y="0"/>
                  </a:cubicBez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1"/>
            <p:cNvSpPr/>
            <p:nvPr/>
          </p:nvSpPr>
          <p:spPr>
            <a:xfrm>
              <a:off x="8404007" y="3627022"/>
              <a:ext cx="2655206" cy="1242138"/>
            </a:xfrm>
            <a:custGeom>
              <a:avLst/>
              <a:gdLst>
                <a:gd name="connsiteX0" fmla="*/ 0 w 2655206"/>
                <a:gd name="connsiteY0" fmla="*/ 180020 h 1422158"/>
                <a:gd name="connsiteX1" fmla="*/ 2655206 w 2655206"/>
                <a:gd name="connsiteY1" fmla="*/ 180020 h 1422158"/>
                <a:gd name="connsiteX2" fmla="*/ 1327603 w 2655206"/>
                <a:gd name="connsiteY2" fmla="*/ 1422158 h 1422158"/>
                <a:gd name="connsiteX3" fmla="*/ 0 w 2655206"/>
                <a:gd name="connsiteY3" fmla="*/ 180020 h 1422158"/>
                <a:gd name="connsiteX4" fmla="*/ 0 w 2655206"/>
                <a:gd name="connsiteY4" fmla="*/ 0 h 1422158"/>
                <a:gd name="connsiteX5" fmla="*/ 2655206 w 2655206"/>
                <a:gd name="connsiteY5" fmla="*/ 0 h 1422158"/>
                <a:gd name="connsiteX6" fmla="*/ 0 w 2655206"/>
                <a:gd name="connsiteY6" fmla="*/ 0 h 1422158"/>
                <a:gd name="connsiteX0" fmla="*/ 0 w 2655206"/>
                <a:gd name="connsiteY0" fmla="*/ 0 h 1242138"/>
                <a:gd name="connsiteX1" fmla="*/ 2655206 w 2655206"/>
                <a:gd name="connsiteY1" fmla="*/ 0 h 1242138"/>
                <a:gd name="connsiteX2" fmla="*/ 1327603 w 2655206"/>
                <a:gd name="connsiteY2" fmla="*/ 1242138 h 1242138"/>
                <a:gd name="connsiteX3" fmla="*/ 0 w 2655206"/>
                <a:gd name="connsiteY3" fmla="*/ 0 h 124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5206" h="1242138">
                  <a:moveTo>
                    <a:pt x="0" y="0"/>
                  </a:moveTo>
                  <a:lnTo>
                    <a:pt x="2655206" y="0"/>
                  </a:lnTo>
                  <a:cubicBezTo>
                    <a:pt x="2610414" y="693805"/>
                    <a:pt x="2033044" y="1242138"/>
                    <a:pt x="1327603" y="1242138"/>
                  </a:cubicBezTo>
                  <a:cubicBezTo>
                    <a:pt x="622162" y="1242138"/>
                    <a:pt x="44792" y="693805"/>
                    <a:pt x="0" y="0"/>
                  </a:cubicBezTo>
                  <a:close/>
                </a:path>
              </a:pathLst>
            </a:custGeom>
            <a:solidFill>
              <a:srgbClr val="00C8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Group 73"/>
            <p:cNvGrpSpPr/>
            <p:nvPr>
              <p:custDataLst>
                <p:tags r:id="rId1"/>
              </p:custDataLst>
            </p:nvPr>
          </p:nvGrpSpPr>
          <p:grpSpPr>
            <a:xfrm>
              <a:off x="9167718" y="2905458"/>
              <a:ext cx="1127785" cy="451534"/>
              <a:chOff x="683122" y="3143325"/>
              <a:chExt cx="1092016" cy="428533"/>
            </a:xfrm>
          </p:grpSpPr>
          <p:pic>
            <p:nvPicPr>
              <p:cNvPr id="13" name="Picture 74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22176" y="3143325"/>
                <a:ext cx="752962" cy="428533"/>
              </a:xfrm>
              <a:prstGeom prst="rect">
                <a:avLst/>
              </a:prstGeom>
            </p:spPr>
          </p:pic>
          <p:pic>
            <p:nvPicPr>
              <p:cNvPr id="14" name="Picture 75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3122" y="3224792"/>
                <a:ext cx="339653" cy="265593"/>
              </a:xfrm>
              <a:prstGeom prst="rect">
                <a:avLst/>
              </a:prstGeom>
            </p:spPr>
          </p:pic>
        </p:grpSp>
        <p:pic>
          <p:nvPicPr>
            <p:cNvPr id="10" name="Picture 76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0632" y="4087954"/>
              <a:ext cx="821956" cy="49317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8946780" y="251518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单击添加标题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946780" y="37080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单击添加标题</a:t>
              </a:r>
            </a:p>
          </p:txBody>
        </p:sp>
      </p:grpSp>
      <p:sp>
        <p:nvSpPr>
          <p:cNvPr id="15" name="Freeform 91"/>
          <p:cNvSpPr>
            <a:spLocks noEditPoints="1"/>
          </p:cNvSpPr>
          <p:nvPr/>
        </p:nvSpPr>
        <p:spPr bwMode="auto">
          <a:xfrm>
            <a:off x="1558702" y="1844824"/>
            <a:ext cx="293174" cy="418025"/>
          </a:xfrm>
          <a:custGeom>
            <a:avLst/>
            <a:gdLst>
              <a:gd name="T0" fmla="*/ 8 w 348"/>
              <a:gd name="T1" fmla="*/ 0 h 414"/>
              <a:gd name="T2" fmla="*/ 0 w 348"/>
              <a:gd name="T3" fmla="*/ 406 h 414"/>
              <a:gd name="T4" fmla="*/ 340 w 348"/>
              <a:gd name="T5" fmla="*/ 414 h 414"/>
              <a:gd name="T6" fmla="*/ 348 w 348"/>
              <a:gd name="T7" fmla="*/ 8 h 414"/>
              <a:gd name="T8" fmla="*/ 333 w 348"/>
              <a:gd name="T9" fmla="*/ 399 h 414"/>
              <a:gd name="T10" fmla="*/ 15 w 348"/>
              <a:gd name="T11" fmla="*/ 15 h 414"/>
              <a:gd name="T12" fmla="*/ 333 w 348"/>
              <a:gd name="T13" fmla="*/ 399 h 414"/>
              <a:gd name="T14" fmla="*/ 33 w 348"/>
              <a:gd name="T15" fmla="*/ 43 h 414"/>
              <a:gd name="T16" fmla="*/ 307 w 348"/>
              <a:gd name="T17" fmla="*/ 36 h 414"/>
              <a:gd name="T18" fmla="*/ 315 w 348"/>
              <a:gd name="T19" fmla="*/ 104 h 414"/>
              <a:gd name="T20" fmla="*/ 41 w 348"/>
              <a:gd name="T21" fmla="*/ 111 h 414"/>
              <a:gd name="T22" fmla="*/ 108 w 348"/>
              <a:gd name="T23" fmla="*/ 141 h 414"/>
              <a:gd name="T24" fmla="*/ 123 w 348"/>
              <a:gd name="T25" fmla="*/ 203 h 414"/>
              <a:gd name="T26" fmla="*/ 53 w 348"/>
              <a:gd name="T27" fmla="*/ 210 h 414"/>
              <a:gd name="T28" fmla="*/ 108 w 348"/>
              <a:gd name="T29" fmla="*/ 195 h 414"/>
              <a:gd name="T30" fmla="*/ 198 w 348"/>
              <a:gd name="T31" fmla="*/ 141 h 414"/>
              <a:gd name="T32" fmla="*/ 212 w 348"/>
              <a:gd name="T33" fmla="*/ 203 h 414"/>
              <a:gd name="T34" fmla="*/ 143 w 348"/>
              <a:gd name="T35" fmla="*/ 210 h 414"/>
              <a:gd name="T36" fmla="*/ 198 w 348"/>
              <a:gd name="T37" fmla="*/ 195 h 414"/>
              <a:gd name="T38" fmla="*/ 287 w 348"/>
              <a:gd name="T39" fmla="*/ 141 h 414"/>
              <a:gd name="T40" fmla="*/ 302 w 348"/>
              <a:gd name="T41" fmla="*/ 203 h 414"/>
              <a:gd name="T42" fmla="*/ 233 w 348"/>
              <a:gd name="T43" fmla="*/ 210 h 414"/>
              <a:gd name="T44" fmla="*/ 287 w 348"/>
              <a:gd name="T45" fmla="*/ 195 h 414"/>
              <a:gd name="T46" fmla="*/ 108 w 348"/>
              <a:gd name="T47" fmla="*/ 314 h 414"/>
              <a:gd name="T48" fmla="*/ 123 w 348"/>
              <a:gd name="T49" fmla="*/ 376 h 414"/>
              <a:gd name="T50" fmla="*/ 53 w 348"/>
              <a:gd name="T51" fmla="*/ 384 h 414"/>
              <a:gd name="T52" fmla="*/ 108 w 348"/>
              <a:gd name="T53" fmla="*/ 369 h 414"/>
              <a:gd name="T54" fmla="*/ 198 w 348"/>
              <a:gd name="T55" fmla="*/ 314 h 414"/>
              <a:gd name="T56" fmla="*/ 212 w 348"/>
              <a:gd name="T57" fmla="*/ 376 h 414"/>
              <a:gd name="T58" fmla="*/ 143 w 348"/>
              <a:gd name="T59" fmla="*/ 384 h 414"/>
              <a:gd name="T60" fmla="*/ 198 w 348"/>
              <a:gd name="T61" fmla="*/ 369 h 414"/>
              <a:gd name="T62" fmla="*/ 287 w 348"/>
              <a:gd name="T63" fmla="*/ 314 h 414"/>
              <a:gd name="T64" fmla="*/ 302 w 348"/>
              <a:gd name="T65" fmla="*/ 376 h 414"/>
              <a:gd name="T66" fmla="*/ 233 w 348"/>
              <a:gd name="T67" fmla="*/ 384 h 414"/>
              <a:gd name="T68" fmla="*/ 287 w 348"/>
              <a:gd name="T69" fmla="*/ 369 h 414"/>
              <a:gd name="T70" fmla="*/ 108 w 348"/>
              <a:gd name="T71" fmla="*/ 227 h 414"/>
              <a:gd name="T72" fmla="*/ 123 w 348"/>
              <a:gd name="T73" fmla="*/ 289 h 414"/>
              <a:gd name="T74" fmla="*/ 53 w 348"/>
              <a:gd name="T75" fmla="*/ 297 h 414"/>
              <a:gd name="T76" fmla="*/ 108 w 348"/>
              <a:gd name="T77" fmla="*/ 282 h 414"/>
              <a:gd name="T78" fmla="*/ 198 w 348"/>
              <a:gd name="T79" fmla="*/ 227 h 414"/>
              <a:gd name="T80" fmla="*/ 212 w 348"/>
              <a:gd name="T81" fmla="*/ 289 h 414"/>
              <a:gd name="T82" fmla="*/ 143 w 348"/>
              <a:gd name="T83" fmla="*/ 297 h 414"/>
              <a:gd name="T84" fmla="*/ 198 w 348"/>
              <a:gd name="T85" fmla="*/ 282 h 414"/>
              <a:gd name="T86" fmla="*/ 287 w 348"/>
              <a:gd name="T87" fmla="*/ 227 h 414"/>
              <a:gd name="T88" fmla="*/ 302 w 348"/>
              <a:gd name="T89" fmla="*/ 289 h 414"/>
              <a:gd name="T90" fmla="*/ 233 w 348"/>
              <a:gd name="T91" fmla="*/ 297 h 414"/>
              <a:gd name="T92" fmla="*/ 287 w 348"/>
              <a:gd name="T93" fmla="*/ 28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8" h="414">
                <a:moveTo>
                  <a:pt x="34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4" y="414"/>
                  <a:pt x="8" y="414"/>
                </a:cubicBezTo>
                <a:cubicBezTo>
                  <a:pt x="340" y="414"/>
                  <a:pt x="340" y="414"/>
                  <a:pt x="340" y="414"/>
                </a:cubicBezTo>
                <a:cubicBezTo>
                  <a:pt x="344" y="414"/>
                  <a:pt x="348" y="410"/>
                  <a:pt x="348" y="406"/>
                </a:cubicBezTo>
                <a:cubicBezTo>
                  <a:pt x="348" y="8"/>
                  <a:pt x="348" y="8"/>
                  <a:pt x="348" y="8"/>
                </a:cubicBezTo>
                <a:cubicBezTo>
                  <a:pt x="348" y="4"/>
                  <a:pt x="344" y="0"/>
                  <a:pt x="340" y="0"/>
                </a:cubicBezTo>
                <a:close/>
                <a:moveTo>
                  <a:pt x="333" y="399"/>
                </a:moveTo>
                <a:cubicBezTo>
                  <a:pt x="15" y="399"/>
                  <a:pt x="15" y="399"/>
                  <a:pt x="15" y="399"/>
                </a:cubicBezTo>
                <a:cubicBezTo>
                  <a:pt x="15" y="15"/>
                  <a:pt x="15" y="15"/>
                  <a:pt x="15" y="15"/>
                </a:cubicBezTo>
                <a:cubicBezTo>
                  <a:pt x="333" y="15"/>
                  <a:pt x="333" y="15"/>
                  <a:pt x="333" y="15"/>
                </a:cubicBezTo>
                <a:lnTo>
                  <a:pt x="333" y="399"/>
                </a:lnTo>
                <a:close/>
                <a:moveTo>
                  <a:pt x="33" y="104"/>
                </a:moveTo>
                <a:cubicBezTo>
                  <a:pt x="33" y="43"/>
                  <a:pt x="33" y="43"/>
                  <a:pt x="33" y="43"/>
                </a:cubicBezTo>
                <a:cubicBezTo>
                  <a:pt x="33" y="39"/>
                  <a:pt x="37" y="36"/>
                  <a:pt x="41" y="36"/>
                </a:cubicBezTo>
                <a:cubicBezTo>
                  <a:pt x="307" y="36"/>
                  <a:pt x="307" y="36"/>
                  <a:pt x="307" y="36"/>
                </a:cubicBezTo>
                <a:cubicBezTo>
                  <a:pt x="311" y="36"/>
                  <a:pt x="315" y="39"/>
                  <a:pt x="315" y="43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108"/>
                  <a:pt x="311" y="111"/>
                  <a:pt x="307" y="11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7" y="111"/>
                  <a:pt x="33" y="108"/>
                  <a:pt x="33" y="104"/>
                </a:cubicBezTo>
                <a:close/>
                <a:moveTo>
                  <a:pt x="108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203"/>
                  <a:pt x="123" y="203"/>
                  <a:pt x="123" y="203"/>
                </a:cubicBezTo>
                <a:cubicBezTo>
                  <a:pt x="123" y="207"/>
                  <a:pt x="119" y="210"/>
                  <a:pt x="115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108" y="195"/>
                  <a:pt x="108" y="195"/>
                  <a:pt x="108" y="195"/>
                </a:cubicBezTo>
                <a:lnTo>
                  <a:pt x="108" y="141"/>
                </a:lnTo>
                <a:close/>
                <a:moveTo>
                  <a:pt x="198" y="141"/>
                </a:moveTo>
                <a:cubicBezTo>
                  <a:pt x="212" y="141"/>
                  <a:pt x="212" y="141"/>
                  <a:pt x="212" y="141"/>
                </a:cubicBezTo>
                <a:cubicBezTo>
                  <a:pt x="212" y="203"/>
                  <a:pt x="212" y="203"/>
                  <a:pt x="212" y="203"/>
                </a:cubicBezTo>
                <a:cubicBezTo>
                  <a:pt x="212" y="207"/>
                  <a:pt x="209" y="210"/>
                  <a:pt x="205" y="210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98" y="195"/>
                  <a:pt x="198" y="195"/>
                  <a:pt x="198" y="195"/>
                </a:cubicBezTo>
                <a:lnTo>
                  <a:pt x="198" y="141"/>
                </a:lnTo>
                <a:close/>
                <a:moveTo>
                  <a:pt x="287" y="141"/>
                </a:moveTo>
                <a:cubicBezTo>
                  <a:pt x="302" y="141"/>
                  <a:pt x="302" y="141"/>
                  <a:pt x="302" y="141"/>
                </a:cubicBezTo>
                <a:cubicBezTo>
                  <a:pt x="302" y="203"/>
                  <a:pt x="302" y="203"/>
                  <a:pt x="302" y="203"/>
                </a:cubicBezTo>
                <a:cubicBezTo>
                  <a:pt x="302" y="207"/>
                  <a:pt x="299" y="210"/>
                  <a:pt x="295" y="210"/>
                </a:cubicBezTo>
                <a:cubicBezTo>
                  <a:pt x="233" y="210"/>
                  <a:pt x="233" y="210"/>
                  <a:pt x="233" y="210"/>
                </a:cubicBezTo>
                <a:cubicBezTo>
                  <a:pt x="233" y="195"/>
                  <a:pt x="233" y="195"/>
                  <a:pt x="233" y="195"/>
                </a:cubicBezTo>
                <a:cubicBezTo>
                  <a:pt x="287" y="195"/>
                  <a:pt x="287" y="195"/>
                  <a:pt x="287" y="195"/>
                </a:cubicBezTo>
                <a:lnTo>
                  <a:pt x="287" y="141"/>
                </a:lnTo>
                <a:close/>
                <a:moveTo>
                  <a:pt x="108" y="314"/>
                </a:moveTo>
                <a:cubicBezTo>
                  <a:pt x="123" y="314"/>
                  <a:pt x="123" y="314"/>
                  <a:pt x="123" y="314"/>
                </a:cubicBezTo>
                <a:cubicBezTo>
                  <a:pt x="123" y="376"/>
                  <a:pt x="123" y="376"/>
                  <a:pt x="123" y="376"/>
                </a:cubicBezTo>
                <a:cubicBezTo>
                  <a:pt x="123" y="380"/>
                  <a:pt x="119" y="384"/>
                  <a:pt x="115" y="384"/>
                </a:cubicBezTo>
                <a:cubicBezTo>
                  <a:pt x="53" y="384"/>
                  <a:pt x="53" y="384"/>
                  <a:pt x="53" y="384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108" y="369"/>
                  <a:pt x="108" y="369"/>
                  <a:pt x="108" y="369"/>
                </a:cubicBezTo>
                <a:lnTo>
                  <a:pt x="108" y="314"/>
                </a:lnTo>
                <a:close/>
                <a:moveTo>
                  <a:pt x="198" y="314"/>
                </a:moveTo>
                <a:cubicBezTo>
                  <a:pt x="212" y="314"/>
                  <a:pt x="212" y="314"/>
                  <a:pt x="212" y="314"/>
                </a:cubicBezTo>
                <a:cubicBezTo>
                  <a:pt x="212" y="376"/>
                  <a:pt x="212" y="376"/>
                  <a:pt x="212" y="376"/>
                </a:cubicBezTo>
                <a:cubicBezTo>
                  <a:pt x="212" y="380"/>
                  <a:pt x="209" y="384"/>
                  <a:pt x="205" y="384"/>
                </a:cubicBezTo>
                <a:cubicBezTo>
                  <a:pt x="143" y="384"/>
                  <a:pt x="143" y="384"/>
                  <a:pt x="143" y="384"/>
                </a:cubicBezTo>
                <a:cubicBezTo>
                  <a:pt x="143" y="369"/>
                  <a:pt x="143" y="369"/>
                  <a:pt x="143" y="369"/>
                </a:cubicBezTo>
                <a:cubicBezTo>
                  <a:pt x="198" y="369"/>
                  <a:pt x="198" y="369"/>
                  <a:pt x="198" y="369"/>
                </a:cubicBezTo>
                <a:lnTo>
                  <a:pt x="198" y="314"/>
                </a:lnTo>
                <a:close/>
                <a:moveTo>
                  <a:pt x="287" y="314"/>
                </a:moveTo>
                <a:cubicBezTo>
                  <a:pt x="302" y="314"/>
                  <a:pt x="302" y="314"/>
                  <a:pt x="302" y="314"/>
                </a:cubicBezTo>
                <a:cubicBezTo>
                  <a:pt x="302" y="376"/>
                  <a:pt x="302" y="376"/>
                  <a:pt x="302" y="376"/>
                </a:cubicBezTo>
                <a:cubicBezTo>
                  <a:pt x="302" y="380"/>
                  <a:pt x="299" y="384"/>
                  <a:pt x="295" y="384"/>
                </a:cubicBezTo>
                <a:cubicBezTo>
                  <a:pt x="233" y="384"/>
                  <a:pt x="233" y="384"/>
                  <a:pt x="233" y="384"/>
                </a:cubicBezTo>
                <a:cubicBezTo>
                  <a:pt x="233" y="369"/>
                  <a:pt x="233" y="369"/>
                  <a:pt x="233" y="369"/>
                </a:cubicBezTo>
                <a:cubicBezTo>
                  <a:pt x="287" y="369"/>
                  <a:pt x="287" y="369"/>
                  <a:pt x="287" y="369"/>
                </a:cubicBezTo>
                <a:lnTo>
                  <a:pt x="287" y="314"/>
                </a:lnTo>
                <a:close/>
                <a:moveTo>
                  <a:pt x="108" y="227"/>
                </a:moveTo>
                <a:cubicBezTo>
                  <a:pt x="123" y="227"/>
                  <a:pt x="123" y="227"/>
                  <a:pt x="123" y="227"/>
                </a:cubicBezTo>
                <a:cubicBezTo>
                  <a:pt x="123" y="289"/>
                  <a:pt x="123" y="289"/>
                  <a:pt x="123" y="289"/>
                </a:cubicBezTo>
                <a:cubicBezTo>
                  <a:pt x="123" y="293"/>
                  <a:pt x="119" y="297"/>
                  <a:pt x="115" y="297"/>
                </a:cubicBezTo>
                <a:cubicBezTo>
                  <a:pt x="53" y="297"/>
                  <a:pt x="53" y="297"/>
                  <a:pt x="53" y="29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108" y="282"/>
                  <a:pt x="108" y="282"/>
                  <a:pt x="108" y="282"/>
                </a:cubicBezTo>
                <a:lnTo>
                  <a:pt x="108" y="227"/>
                </a:lnTo>
                <a:close/>
                <a:moveTo>
                  <a:pt x="198" y="227"/>
                </a:moveTo>
                <a:cubicBezTo>
                  <a:pt x="212" y="227"/>
                  <a:pt x="212" y="227"/>
                  <a:pt x="212" y="227"/>
                </a:cubicBezTo>
                <a:cubicBezTo>
                  <a:pt x="212" y="289"/>
                  <a:pt x="212" y="289"/>
                  <a:pt x="212" y="289"/>
                </a:cubicBezTo>
                <a:cubicBezTo>
                  <a:pt x="212" y="293"/>
                  <a:pt x="209" y="297"/>
                  <a:pt x="205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3" y="282"/>
                  <a:pt x="143" y="282"/>
                  <a:pt x="143" y="282"/>
                </a:cubicBezTo>
                <a:cubicBezTo>
                  <a:pt x="198" y="282"/>
                  <a:pt x="198" y="282"/>
                  <a:pt x="198" y="282"/>
                </a:cubicBezTo>
                <a:lnTo>
                  <a:pt x="198" y="227"/>
                </a:lnTo>
                <a:close/>
                <a:moveTo>
                  <a:pt x="287" y="227"/>
                </a:moveTo>
                <a:cubicBezTo>
                  <a:pt x="302" y="227"/>
                  <a:pt x="302" y="227"/>
                  <a:pt x="302" y="227"/>
                </a:cubicBezTo>
                <a:cubicBezTo>
                  <a:pt x="302" y="289"/>
                  <a:pt x="302" y="289"/>
                  <a:pt x="302" y="289"/>
                </a:cubicBezTo>
                <a:cubicBezTo>
                  <a:pt x="302" y="293"/>
                  <a:pt x="299" y="297"/>
                  <a:pt x="295" y="297"/>
                </a:cubicBezTo>
                <a:cubicBezTo>
                  <a:pt x="233" y="297"/>
                  <a:pt x="233" y="297"/>
                  <a:pt x="233" y="297"/>
                </a:cubicBezTo>
                <a:cubicBezTo>
                  <a:pt x="233" y="282"/>
                  <a:pt x="233" y="282"/>
                  <a:pt x="233" y="282"/>
                </a:cubicBezTo>
                <a:cubicBezTo>
                  <a:pt x="287" y="282"/>
                  <a:pt x="287" y="282"/>
                  <a:pt x="287" y="282"/>
                </a:cubicBezTo>
                <a:lnTo>
                  <a:pt x="287" y="227"/>
                </a:lnTo>
                <a:close/>
              </a:path>
            </a:pathLst>
          </a:custGeom>
          <a:solidFill>
            <a:srgbClr val="0091C4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0"/>
          <p:cNvSpPr>
            <a:spLocks noEditPoints="1"/>
          </p:cNvSpPr>
          <p:nvPr/>
        </p:nvSpPr>
        <p:spPr bwMode="auto">
          <a:xfrm>
            <a:off x="1558702" y="4072196"/>
            <a:ext cx="293174" cy="416743"/>
          </a:xfrm>
          <a:custGeom>
            <a:avLst/>
            <a:gdLst>
              <a:gd name="T0" fmla="*/ 273 w 280"/>
              <a:gd name="T1" fmla="*/ 0 h 413"/>
              <a:gd name="T2" fmla="*/ 7 w 280"/>
              <a:gd name="T3" fmla="*/ 0 h 413"/>
              <a:gd name="T4" fmla="*/ 0 w 280"/>
              <a:gd name="T5" fmla="*/ 7 h 413"/>
              <a:gd name="T6" fmla="*/ 0 w 280"/>
              <a:gd name="T7" fmla="*/ 406 h 413"/>
              <a:gd name="T8" fmla="*/ 7 w 280"/>
              <a:gd name="T9" fmla="*/ 413 h 413"/>
              <a:gd name="T10" fmla="*/ 273 w 280"/>
              <a:gd name="T11" fmla="*/ 413 h 413"/>
              <a:gd name="T12" fmla="*/ 280 w 280"/>
              <a:gd name="T13" fmla="*/ 406 h 413"/>
              <a:gd name="T14" fmla="*/ 280 w 280"/>
              <a:gd name="T15" fmla="*/ 7 h 413"/>
              <a:gd name="T16" fmla="*/ 273 w 280"/>
              <a:gd name="T17" fmla="*/ 0 h 413"/>
              <a:gd name="T18" fmla="*/ 266 w 280"/>
              <a:gd name="T19" fmla="*/ 398 h 413"/>
              <a:gd name="T20" fmla="*/ 14 w 280"/>
              <a:gd name="T21" fmla="*/ 398 h 413"/>
              <a:gd name="T22" fmla="*/ 14 w 280"/>
              <a:gd name="T23" fmla="*/ 14 h 413"/>
              <a:gd name="T24" fmla="*/ 266 w 280"/>
              <a:gd name="T25" fmla="*/ 14 h 413"/>
              <a:gd name="T26" fmla="*/ 266 w 280"/>
              <a:gd name="T27" fmla="*/ 398 h 413"/>
              <a:gd name="T28" fmla="*/ 108 w 280"/>
              <a:gd name="T29" fmla="*/ 81 h 413"/>
              <a:gd name="T30" fmla="*/ 174 w 280"/>
              <a:gd name="T31" fmla="*/ 81 h 413"/>
              <a:gd name="T32" fmla="*/ 198 w 280"/>
              <a:gd name="T33" fmla="*/ 57 h 413"/>
              <a:gd name="T34" fmla="*/ 174 w 280"/>
              <a:gd name="T35" fmla="*/ 33 h 413"/>
              <a:gd name="T36" fmla="*/ 108 w 280"/>
              <a:gd name="T37" fmla="*/ 33 h 413"/>
              <a:gd name="T38" fmla="*/ 84 w 280"/>
              <a:gd name="T39" fmla="*/ 57 h 413"/>
              <a:gd name="T40" fmla="*/ 108 w 280"/>
              <a:gd name="T41" fmla="*/ 81 h 413"/>
              <a:gd name="T42" fmla="*/ 108 w 280"/>
              <a:gd name="T43" fmla="*/ 48 h 413"/>
              <a:gd name="T44" fmla="*/ 174 w 280"/>
              <a:gd name="T45" fmla="*/ 48 h 413"/>
              <a:gd name="T46" fmla="*/ 184 w 280"/>
              <a:gd name="T47" fmla="*/ 57 h 413"/>
              <a:gd name="T48" fmla="*/ 174 w 280"/>
              <a:gd name="T49" fmla="*/ 66 h 413"/>
              <a:gd name="T50" fmla="*/ 108 w 280"/>
              <a:gd name="T51" fmla="*/ 66 h 413"/>
              <a:gd name="T52" fmla="*/ 99 w 280"/>
              <a:gd name="T53" fmla="*/ 57 h 413"/>
              <a:gd name="T54" fmla="*/ 108 w 280"/>
              <a:gd name="T55" fmla="*/ 48 h 413"/>
              <a:gd name="T56" fmla="*/ 140 w 280"/>
              <a:gd name="T57" fmla="*/ 207 h 413"/>
              <a:gd name="T58" fmla="*/ 73 w 280"/>
              <a:gd name="T59" fmla="*/ 207 h 413"/>
              <a:gd name="T60" fmla="*/ 73 w 280"/>
              <a:gd name="T61" fmla="*/ 140 h 413"/>
              <a:gd name="T62" fmla="*/ 140 w 280"/>
              <a:gd name="T63" fmla="*/ 140 h 413"/>
              <a:gd name="T64" fmla="*/ 140 w 280"/>
              <a:gd name="T65" fmla="*/ 207 h 413"/>
              <a:gd name="T66" fmla="*/ 206 w 280"/>
              <a:gd name="T67" fmla="*/ 280 h 413"/>
              <a:gd name="T68" fmla="*/ 74 w 280"/>
              <a:gd name="T69" fmla="*/ 280 h 413"/>
              <a:gd name="T70" fmla="*/ 74 w 280"/>
              <a:gd name="T71" fmla="*/ 266 h 413"/>
              <a:gd name="T72" fmla="*/ 206 w 280"/>
              <a:gd name="T73" fmla="*/ 266 h 413"/>
              <a:gd name="T74" fmla="*/ 206 w 280"/>
              <a:gd name="T75" fmla="*/ 280 h 413"/>
              <a:gd name="T76" fmla="*/ 75 w 280"/>
              <a:gd name="T77" fmla="*/ 232 h 413"/>
              <a:gd name="T78" fmla="*/ 207 w 280"/>
              <a:gd name="T79" fmla="*/ 232 h 413"/>
              <a:gd name="T80" fmla="*/ 207 w 280"/>
              <a:gd name="T81" fmla="*/ 247 h 413"/>
              <a:gd name="T82" fmla="*/ 75 w 280"/>
              <a:gd name="T83" fmla="*/ 247 h 413"/>
              <a:gd name="T84" fmla="*/ 75 w 280"/>
              <a:gd name="T85" fmla="*/ 232 h 413"/>
              <a:gd name="T86" fmla="*/ 74 w 280"/>
              <a:gd name="T87" fmla="*/ 313 h 413"/>
              <a:gd name="T88" fmla="*/ 74 w 280"/>
              <a:gd name="T89" fmla="*/ 299 h 413"/>
              <a:gd name="T90" fmla="*/ 206 w 280"/>
              <a:gd name="T91" fmla="*/ 299 h 413"/>
              <a:gd name="T92" fmla="*/ 206 w 280"/>
              <a:gd name="T93" fmla="*/ 313 h 413"/>
              <a:gd name="T94" fmla="*/ 74 w 280"/>
              <a:gd name="T95" fmla="*/ 313 h 413"/>
              <a:gd name="T96" fmla="*/ 206 w 280"/>
              <a:gd name="T97" fmla="*/ 347 h 413"/>
              <a:gd name="T98" fmla="*/ 73 w 280"/>
              <a:gd name="T99" fmla="*/ 347 h 413"/>
              <a:gd name="T100" fmla="*/ 73 w 280"/>
              <a:gd name="T101" fmla="*/ 332 h 413"/>
              <a:gd name="T102" fmla="*/ 206 w 280"/>
              <a:gd name="T103" fmla="*/ 332 h 413"/>
              <a:gd name="T104" fmla="*/ 206 w 280"/>
              <a:gd name="T105" fmla="*/ 347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413">
                <a:moveTo>
                  <a:pt x="2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3" y="413"/>
                  <a:pt x="7" y="413"/>
                </a:cubicBezTo>
                <a:cubicBezTo>
                  <a:pt x="273" y="413"/>
                  <a:pt x="273" y="413"/>
                  <a:pt x="273" y="413"/>
                </a:cubicBezTo>
                <a:cubicBezTo>
                  <a:pt x="277" y="413"/>
                  <a:pt x="280" y="410"/>
                  <a:pt x="280" y="40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0" y="3"/>
                  <a:pt x="277" y="0"/>
                  <a:pt x="273" y="0"/>
                </a:cubicBezTo>
                <a:close/>
                <a:moveTo>
                  <a:pt x="266" y="398"/>
                </a:moveTo>
                <a:cubicBezTo>
                  <a:pt x="14" y="398"/>
                  <a:pt x="14" y="398"/>
                  <a:pt x="14" y="39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6" y="14"/>
                  <a:pt x="266" y="14"/>
                  <a:pt x="266" y="14"/>
                </a:cubicBezTo>
                <a:lnTo>
                  <a:pt x="266" y="398"/>
                </a:lnTo>
                <a:close/>
                <a:moveTo>
                  <a:pt x="108" y="81"/>
                </a:moveTo>
                <a:cubicBezTo>
                  <a:pt x="174" y="81"/>
                  <a:pt x="174" y="81"/>
                  <a:pt x="174" y="81"/>
                </a:cubicBezTo>
                <a:cubicBezTo>
                  <a:pt x="187" y="81"/>
                  <a:pt x="198" y="70"/>
                  <a:pt x="198" y="57"/>
                </a:cubicBezTo>
                <a:cubicBezTo>
                  <a:pt x="198" y="44"/>
                  <a:pt x="187" y="33"/>
                  <a:pt x="174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95" y="33"/>
                  <a:pt x="84" y="44"/>
                  <a:pt x="84" y="57"/>
                </a:cubicBezTo>
                <a:cubicBezTo>
                  <a:pt x="84" y="70"/>
                  <a:pt x="95" y="81"/>
                  <a:pt x="108" y="81"/>
                </a:cubicBezTo>
                <a:close/>
                <a:moveTo>
                  <a:pt x="108" y="48"/>
                </a:moveTo>
                <a:cubicBezTo>
                  <a:pt x="174" y="48"/>
                  <a:pt x="174" y="48"/>
                  <a:pt x="174" y="48"/>
                </a:cubicBezTo>
                <a:cubicBezTo>
                  <a:pt x="179" y="48"/>
                  <a:pt x="184" y="52"/>
                  <a:pt x="184" y="57"/>
                </a:cubicBezTo>
                <a:cubicBezTo>
                  <a:pt x="184" y="62"/>
                  <a:pt x="179" y="66"/>
                  <a:pt x="174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3" y="66"/>
                  <a:pt x="99" y="62"/>
                  <a:pt x="99" y="57"/>
                </a:cubicBezTo>
                <a:cubicBezTo>
                  <a:pt x="99" y="52"/>
                  <a:pt x="103" y="48"/>
                  <a:pt x="108" y="48"/>
                </a:cubicBezTo>
                <a:close/>
                <a:moveTo>
                  <a:pt x="140" y="207"/>
                </a:moveTo>
                <a:cubicBezTo>
                  <a:pt x="73" y="207"/>
                  <a:pt x="73" y="207"/>
                  <a:pt x="73" y="207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207"/>
                </a:lnTo>
                <a:close/>
                <a:moveTo>
                  <a:pt x="206" y="280"/>
                </a:moveTo>
                <a:cubicBezTo>
                  <a:pt x="74" y="280"/>
                  <a:pt x="74" y="280"/>
                  <a:pt x="74" y="280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206" y="266"/>
                  <a:pt x="206" y="266"/>
                  <a:pt x="206" y="266"/>
                </a:cubicBezTo>
                <a:lnTo>
                  <a:pt x="206" y="280"/>
                </a:lnTo>
                <a:close/>
                <a:moveTo>
                  <a:pt x="75" y="232"/>
                </a:moveTo>
                <a:cubicBezTo>
                  <a:pt x="207" y="232"/>
                  <a:pt x="207" y="232"/>
                  <a:pt x="207" y="232"/>
                </a:cubicBezTo>
                <a:cubicBezTo>
                  <a:pt x="207" y="247"/>
                  <a:pt x="207" y="247"/>
                  <a:pt x="207" y="247"/>
                </a:cubicBezTo>
                <a:cubicBezTo>
                  <a:pt x="75" y="247"/>
                  <a:pt x="75" y="247"/>
                  <a:pt x="75" y="247"/>
                </a:cubicBezTo>
                <a:lnTo>
                  <a:pt x="75" y="232"/>
                </a:lnTo>
                <a:close/>
                <a:moveTo>
                  <a:pt x="74" y="313"/>
                </a:moveTo>
                <a:cubicBezTo>
                  <a:pt x="74" y="299"/>
                  <a:pt x="74" y="299"/>
                  <a:pt x="74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13"/>
                  <a:pt x="206" y="313"/>
                  <a:pt x="206" y="313"/>
                </a:cubicBezTo>
                <a:lnTo>
                  <a:pt x="74" y="313"/>
                </a:lnTo>
                <a:close/>
                <a:moveTo>
                  <a:pt x="206" y="347"/>
                </a:moveTo>
                <a:cubicBezTo>
                  <a:pt x="73" y="347"/>
                  <a:pt x="73" y="347"/>
                  <a:pt x="73" y="347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206" y="332"/>
                  <a:pt x="206" y="332"/>
                  <a:pt x="206" y="332"/>
                </a:cubicBezTo>
                <a:lnTo>
                  <a:pt x="206" y="347"/>
                </a:lnTo>
                <a:close/>
              </a:path>
            </a:pathLst>
          </a:custGeom>
          <a:solidFill>
            <a:srgbClr val="74B230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58702" y="1484784"/>
            <a:ext cx="8244916" cy="720080"/>
            <a:chOff x="1558702" y="1628800"/>
            <a:chExt cx="8244916" cy="720080"/>
          </a:xfrm>
          <a:solidFill>
            <a:srgbClr val="00A1DA"/>
          </a:solidFill>
        </p:grpSpPr>
        <p:cxnSp>
          <p:nvCxnSpPr>
            <p:cNvPr id="22" name="直接连接符 6"/>
            <p:cNvCxnSpPr/>
            <p:nvPr/>
          </p:nvCxnSpPr>
          <p:spPr>
            <a:xfrm>
              <a:off x="1558702" y="1628800"/>
              <a:ext cx="8172908" cy="648072"/>
            </a:xfrm>
            <a:prstGeom prst="bentConnector3">
              <a:avLst>
                <a:gd name="adj1" fmla="val 99935"/>
              </a:avLst>
            </a:prstGeom>
            <a:grpFill/>
            <a:ln>
              <a:solidFill>
                <a:srgbClr val="00A1D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9659602" y="2204864"/>
              <a:ext cx="144016" cy="144016"/>
            </a:xfrm>
            <a:prstGeom prst="ellipse">
              <a:avLst/>
            </a:prstGeom>
            <a:grpFill/>
            <a:ln>
              <a:solidFill>
                <a:srgbClr val="00A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1558702" y="4941168"/>
            <a:ext cx="8244916" cy="720080"/>
            <a:chOff x="1558702" y="5301208"/>
            <a:chExt cx="8244916" cy="720080"/>
          </a:xfrm>
          <a:solidFill>
            <a:srgbClr val="00C88A"/>
          </a:solidFill>
        </p:grpSpPr>
        <p:cxnSp>
          <p:nvCxnSpPr>
            <p:cNvPr id="25" name="直接连接符 6"/>
            <p:cNvCxnSpPr/>
            <p:nvPr/>
          </p:nvCxnSpPr>
          <p:spPr>
            <a:xfrm>
              <a:off x="1558702" y="5301208"/>
              <a:ext cx="8172908" cy="648072"/>
            </a:xfrm>
            <a:prstGeom prst="bentConnector3">
              <a:avLst>
                <a:gd name="adj1" fmla="val 99935"/>
              </a:avLst>
            </a:prstGeom>
            <a:grpFill/>
            <a:ln>
              <a:solidFill>
                <a:srgbClr val="00C88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9659602" y="5877272"/>
              <a:ext cx="144016" cy="144016"/>
            </a:xfrm>
            <a:prstGeom prst="ellipse">
              <a:avLst/>
            </a:prstGeom>
            <a:grpFill/>
            <a:ln>
              <a:solidFill>
                <a:srgbClr val="00C8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990750" y="1862739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请添加您的标题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2001390" y="2308277"/>
            <a:ext cx="589401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可通过右键选择只保留文本来粘贴您的内容。可通过右键选择只保留文本来粘贴您的内容。可通过右键选择只保留文本来粘贴您的内容。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990750" y="4129887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C88A"/>
                </a:solidFill>
                <a:latin typeface="微软雅黑" pitchFamily="34" charset="-122"/>
                <a:ea typeface="微软雅黑" pitchFamily="34" charset="-122"/>
              </a:rPr>
              <a:t>请添加您的标题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001390" y="4575425"/>
            <a:ext cx="589401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可通过右键选择只保留文本来粘贴您的内容。可通过右键选择只保留文本来粘贴您的内容。可通过右键选择只保留文本来粘贴您的内容。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27464571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15" grpId="0" animBg="1"/>
      <p:bldP spid="16" grpId="0" animBg="1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860425" y="1338263"/>
            <a:ext cx="4727575" cy="25273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6621463" y="1338263"/>
            <a:ext cx="4725987" cy="25273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860425" y="3922713"/>
            <a:ext cx="4727575" cy="696912"/>
            <a:chOff x="0" y="0"/>
            <a:chExt cx="4727045" cy="649007"/>
          </a:xfrm>
        </p:grpSpPr>
        <p:sp>
          <p:nvSpPr>
            <p:cNvPr id="5" name="矩形 12"/>
            <p:cNvSpPr>
              <a:spLocks noChangeArrowheads="1"/>
            </p:cNvSpPr>
            <p:nvPr/>
          </p:nvSpPr>
          <p:spPr bwMode="auto">
            <a:xfrm rot="16200000">
              <a:off x="2281590" y="-2078072"/>
              <a:ext cx="163866" cy="4727045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 rot="16200000">
              <a:off x="2322556" y="-2236797"/>
              <a:ext cx="81933" cy="4727045"/>
            </a:xfrm>
            <a:prstGeom prst="rect">
              <a:avLst/>
            </a:prstGeom>
            <a:solidFill>
              <a:srgbClr val="00D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" name="矩形 14"/>
            <p:cNvSpPr>
              <a:spLocks noChangeArrowheads="1"/>
            </p:cNvSpPr>
            <p:nvPr/>
          </p:nvSpPr>
          <p:spPr bwMode="auto">
            <a:xfrm rot="16200000">
              <a:off x="2338943" y="-2338944"/>
              <a:ext cx="49160" cy="472704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矩形 15"/>
            <p:cNvSpPr>
              <a:spLocks noChangeArrowheads="1"/>
            </p:cNvSpPr>
            <p:nvPr/>
          </p:nvSpPr>
          <p:spPr bwMode="auto">
            <a:xfrm rot="16200000">
              <a:off x="2240623" y="-1837417"/>
              <a:ext cx="245799" cy="4727045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" name="文本框 3"/>
          <p:cNvSpPr txBox="1"/>
          <p:nvPr/>
        </p:nvSpPr>
        <p:spPr>
          <a:xfrm>
            <a:off x="1486694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团队风采</a:t>
            </a:r>
          </a:p>
        </p:txBody>
      </p:sp>
      <p:sp>
        <p:nvSpPr>
          <p:cNvPr id="17" name="矩形 16"/>
          <p:cNvSpPr/>
          <p:nvPr/>
        </p:nvSpPr>
        <p:spPr>
          <a:xfrm>
            <a:off x="2278782" y="4734490"/>
            <a:ext cx="2605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895586" y="5103279"/>
            <a:ext cx="4697819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右键点击图片，找到“填充形状”图标，然后选择填充图片即可换成您的照片。右键点击图片，找到“填充形状”图标，然后选择填充图片即可换成您的照片。</a:t>
            </a:r>
          </a:p>
        </p:txBody>
      </p:sp>
      <p:grpSp>
        <p:nvGrpSpPr>
          <p:cNvPr id="19" name="组合 27"/>
          <p:cNvGrpSpPr>
            <a:grpSpLocks/>
          </p:cNvGrpSpPr>
          <p:nvPr/>
        </p:nvGrpSpPr>
        <p:grpSpPr bwMode="auto">
          <a:xfrm>
            <a:off x="6621463" y="3922711"/>
            <a:ext cx="4727575" cy="696912"/>
            <a:chOff x="0" y="0"/>
            <a:chExt cx="4727045" cy="649007"/>
          </a:xfrm>
        </p:grpSpPr>
        <p:sp>
          <p:nvSpPr>
            <p:cNvPr id="20" name="矩形 12"/>
            <p:cNvSpPr>
              <a:spLocks noChangeArrowheads="1"/>
            </p:cNvSpPr>
            <p:nvPr/>
          </p:nvSpPr>
          <p:spPr bwMode="auto">
            <a:xfrm rot="16200000">
              <a:off x="2281590" y="-2078072"/>
              <a:ext cx="163866" cy="4727045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 rot="16200000">
              <a:off x="2322556" y="-2236797"/>
              <a:ext cx="81933" cy="4727045"/>
            </a:xfrm>
            <a:prstGeom prst="rect">
              <a:avLst/>
            </a:prstGeom>
            <a:solidFill>
              <a:srgbClr val="00D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矩形 14"/>
            <p:cNvSpPr>
              <a:spLocks noChangeArrowheads="1"/>
            </p:cNvSpPr>
            <p:nvPr/>
          </p:nvSpPr>
          <p:spPr bwMode="auto">
            <a:xfrm rot="16200000">
              <a:off x="2338943" y="-2338944"/>
              <a:ext cx="49160" cy="472704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" name="矩形 15"/>
            <p:cNvSpPr>
              <a:spLocks noChangeArrowheads="1"/>
            </p:cNvSpPr>
            <p:nvPr/>
          </p:nvSpPr>
          <p:spPr bwMode="auto">
            <a:xfrm rot="16200000">
              <a:off x="2240623" y="-1837417"/>
              <a:ext cx="245799" cy="4727045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126474" y="4733947"/>
            <a:ext cx="2605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6743278" y="5102736"/>
            <a:ext cx="4697819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右键点击图片，找到“填充形状”图标，然后选择填充图片即可换成您的照片。右键点击图片，找到“填充形状”图标，然后选择填充图片即可换成您的照片。</a:t>
            </a:r>
          </a:p>
        </p:txBody>
      </p:sp>
    </p:spTree>
    <p:extLst>
      <p:ext uri="{BB962C8B-B14F-4D97-AF65-F5344CB8AC3E}">
        <p14:creationId xmlns:p14="http://schemas.microsoft.com/office/powerpoint/2010/main" val="178106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/>
      <p:bldP spid="17" grpId="0"/>
      <p:bldP spid="18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荣誉时刻</a:t>
            </a:r>
          </a:p>
        </p:txBody>
      </p:sp>
      <p:sp>
        <p:nvSpPr>
          <p:cNvPr id="4" name="矩形 3"/>
          <p:cNvSpPr/>
          <p:nvPr/>
        </p:nvSpPr>
        <p:spPr>
          <a:xfrm>
            <a:off x="4337915" y="4897010"/>
            <a:ext cx="3096344" cy="9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800" b="1" kern="0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670" y="2548968"/>
            <a:ext cx="2438405" cy="330708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6938382" y="5219576"/>
            <a:ext cx="2440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91C4"/>
                </a:solidFill>
              </a:rPr>
              <a:t>Honor Time</a:t>
            </a:r>
          </a:p>
        </p:txBody>
      </p:sp>
      <p:sp>
        <p:nvSpPr>
          <p:cNvPr id="7" name="矩形 6"/>
          <p:cNvSpPr/>
          <p:nvPr/>
        </p:nvSpPr>
        <p:spPr>
          <a:xfrm>
            <a:off x="6052161" y="1928442"/>
            <a:ext cx="5915288" cy="34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在这里输入您的内容，或通复制内容后右键选择保留文本。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72396" y="1819610"/>
            <a:ext cx="1507757" cy="506292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2011</a:t>
            </a:r>
            <a:r>
              <a:rPr lang="zh-CN" altLang="en-US" dirty="0"/>
              <a:t>年</a:t>
            </a:r>
          </a:p>
        </p:txBody>
      </p:sp>
      <p:sp>
        <p:nvSpPr>
          <p:cNvPr id="9" name="矩形 8"/>
          <p:cNvSpPr/>
          <p:nvPr/>
        </p:nvSpPr>
        <p:spPr>
          <a:xfrm>
            <a:off x="6040414" y="2581320"/>
            <a:ext cx="5915288" cy="34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在这里输入您的内容，或通复制内容后右键选择保留文本。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60649" y="2472488"/>
            <a:ext cx="1507757" cy="506292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2013</a:t>
            </a:r>
            <a:r>
              <a:rPr lang="zh-CN" altLang="en-US" dirty="0"/>
              <a:t>年</a:t>
            </a:r>
          </a:p>
        </p:txBody>
      </p:sp>
      <p:sp>
        <p:nvSpPr>
          <p:cNvPr id="11" name="矩形 10"/>
          <p:cNvSpPr/>
          <p:nvPr/>
        </p:nvSpPr>
        <p:spPr>
          <a:xfrm>
            <a:off x="6040413" y="3296595"/>
            <a:ext cx="5915288" cy="34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在这里输入您的内容，或通复制内容后右键选择保留文本。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460648" y="3187763"/>
            <a:ext cx="1507757" cy="506292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2014</a:t>
            </a:r>
            <a:r>
              <a:rPr lang="zh-CN" altLang="en-US" dirty="0"/>
              <a:t>年</a:t>
            </a:r>
          </a:p>
        </p:txBody>
      </p:sp>
      <p:sp>
        <p:nvSpPr>
          <p:cNvPr id="13" name="矩形 12"/>
          <p:cNvSpPr/>
          <p:nvPr/>
        </p:nvSpPr>
        <p:spPr>
          <a:xfrm>
            <a:off x="6040412" y="4016675"/>
            <a:ext cx="5915288" cy="34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在这里输入您的内容，或通复制内容后右键选择保留文本。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460647" y="3907843"/>
            <a:ext cx="1507757" cy="506292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9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5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5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1334304" y="3441445"/>
            <a:ext cx="2267544" cy="1139683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某某奖项</a:t>
            </a: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754395" y="3429000"/>
            <a:ext cx="2124787" cy="1139683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某某奖项</a:t>
            </a: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130867" y="3412910"/>
            <a:ext cx="2129268" cy="1139683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某某奖项</a:t>
            </a:r>
          </a:p>
        </p:txBody>
      </p:sp>
      <p:sp>
        <p:nvSpPr>
          <p:cNvPr id="12" name="矩形 11"/>
          <p:cNvSpPr/>
          <p:nvPr/>
        </p:nvSpPr>
        <p:spPr>
          <a:xfrm>
            <a:off x="2090897" y="5110786"/>
            <a:ext cx="807994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右键点击图片，找到“填充形状”图标，然后选择填充图片即可换成您的照片。右键点击图片，找到“填充形状”图标，然后选择填充图片即可换成您的照片。</a:t>
            </a:r>
          </a:p>
        </p:txBody>
      </p:sp>
      <p:sp>
        <p:nvSpPr>
          <p:cNvPr id="13" name="文本框 3"/>
          <p:cNvSpPr txBox="1"/>
          <p:nvPr/>
        </p:nvSpPr>
        <p:spPr>
          <a:xfrm>
            <a:off x="1630710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荣誉时刻</a:t>
            </a:r>
          </a:p>
        </p:txBody>
      </p: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8572487" y="3441445"/>
            <a:ext cx="2203239" cy="1139683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某某奖项</a:t>
            </a:r>
          </a:p>
        </p:txBody>
      </p:sp>
      <p:pic>
        <p:nvPicPr>
          <p:cNvPr id="2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4303" y="1776430"/>
            <a:ext cx="2267545" cy="166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30867" y="1839673"/>
            <a:ext cx="2129268" cy="1617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54395" y="1806192"/>
            <a:ext cx="2124787" cy="165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72487" y="1798855"/>
            <a:ext cx="2203239" cy="165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87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/>
      <p:bldP spid="13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"/>
          <p:cNvSpPr txBox="1"/>
          <p:nvPr/>
        </p:nvSpPr>
        <p:spPr>
          <a:xfrm>
            <a:off x="9196780" y="533122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</a:p>
        </p:txBody>
      </p:sp>
      <p:sp>
        <p:nvSpPr>
          <p:cNvPr id="30" name="任意多边形 29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91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 rot="5400000">
            <a:off x="4466762" y="1526764"/>
            <a:ext cx="3271596" cy="2952328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29779" y="1888328"/>
            <a:ext cx="1297399" cy="43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04</a:t>
            </a:r>
            <a:endParaRPr lang="zh-CN" altLang="en-US" sz="3200" b="1" dirty="0"/>
          </a:p>
        </p:txBody>
      </p:sp>
      <p:sp>
        <p:nvSpPr>
          <p:cNvPr id="22" name="文本框 3"/>
          <p:cNvSpPr txBox="1"/>
          <p:nvPr/>
        </p:nvSpPr>
        <p:spPr>
          <a:xfrm>
            <a:off x="4782685" y="2679281"/>
            <a:ext cx="455288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BFCF2"/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</a:p>
        </p:txBody>
      </p:sp>
      <p:sp>
        <p:nvSpPr>
          <p:cNvPr id="2" name="矩形 1"/>
          <p:cNvSpPr/>
          <p:nvPr/>
        </p:nvSpPr>
        <p:spPr>
          <a:xfrm>
            <a:off x="1270670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198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725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</a:p>
        </p:txBody>
      </p:sp>
      <p:sp>
        <p:nvSpPr>
          <p:cNvPr id="5" name="矩形 4"/>
          <p:cNvSpPr/>
          <p:nvPr/>
        </p:nvSpPr>
        <p:spPr>
          <a:xfrm>
            <a:off x="7215252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 animBg="1"/>
      <p:bldP spid="40" grpId="0" animBg="1"/>
      <p:bldP spid="45" grpId="0"/>
      <p:bldP spid="22" grpId="0"/>
      <p:bldP spid="2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2756622" y="2975248"/>
            <a:ext cx="3282950" cy="3282950"/>
          </a:xfrm>
          <a:custGeom>
            <a:avLst/>
            <a:gdLst>
              <a:gd name="T0" fmla="*/ 1641475 w 4042"/>
              <a:gd name="T1" fmla="*/ 0 h 4042"/>
              <a:gd name="T2" fmla="*/ 3282950 w 4042"/>
              <a:gd name="T3" fmla="*/ 1641476 h 4042"/>
              <a:gd name="T4" fmla="*/ 1641475 w 4042"/>
              <a:gd name="T5" fmla="*/ 3282951 h 4042"/>
              <a:gd name="T6" fmla="*/ 0 w 4042"/>
              <a:gd name="T7" fmla="*/ 1641476 h 4042"/>
              <a:gd name="T8" fmla="*/ 1641475 w 4042"/>
              <a:gd name="T9" fmla="*/ 0 h 40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42"/>
              <a:gd name="T16" fmla="*/ 0 h 4042"/>
              <a:gd name="T17" fmla="*/ 4042 w 4042"/>
              <a:gd name="T18" fmla="*/ 4042 h 40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42" h="4042">
                <a:moveTo>
                  <a:pt x="2021" y="0"/>
                </a:moveTo>
                <a:lnTo>
                  <a:pt x="4042" y="2021"/>
                </a:lnTo>
                <a:lnTo>
                  <a:pt x="2021" y="4042"/>
                </a:lnTo>
                <a:lnTo>
                  <a:pt x="0" y="2021"/>
                </a:lnTo>
                <a:lnTo>
                  <a:pt x="2021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4956897" y="2206898"/>
            <a:ext cx="2328862" cy="2328862"/>
          </a:xfrm>
          <a:custGeom>
            <a:avLst/>
            <a:gdLst>
              <a:gd name="T0" fmla="*/ 1164024 w 2867"/>
              <a:gd name="T1" fmla="*/ 0 h 2867"/>
              <a:gd name="T2" fmla="*/ 2328861 w 2867"/>
              <a:gd name="T3" fmla="*/ 1164838 h 2867"/>
              <a:gd name="T4" fmla="*/ 1164024 w 2867"/>
              <a:gd name="T5" fmla="*/ 2328863 h 2867"/>
              <a:gd name="T6" fmla="*/ 0 w 2867"/>
              <a:gd name="T7" fmla="*/ 1164838 h 2867"/>
              <a:gd name="T8" fmla="*/ 1164024 w 2867"/>
              <a:gd name="T9" fmla="*/ 0 h 28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7"/>
              <a:gd name="T16" fmla="*/ 0 h 2867"/>
              <a:gd name="T17" fmla="*/ 2867 w 2867"/>
              <a:gd name="T18" fmla="*/ 2867 h 28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7" h="2867">
                <a:moveTo>
                  <a:pt x="1433" y="0"/>
                </a:moveTo>
                <a:lnTo>
                  <a:pt x="2867" y="1434"/>
                </a:lnTo>
                <a:lnTo>
                  <a:pt x="1433" y="2867"/>
                </a:lnTo>
                <a:lnTo>
                  <a:pt x="0" y="1434"/>
                </a:lnTo>
                <a:lnTo>
                  <a:pt x="1433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91434" tIns="45717" rIns="91434" bIns="45717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5136284" y="4697685"/>
            <a:ext cx="1971675" cy="1971675"/>
          </a:xfrm>
          <a:custGeom>
            <a:avLst/>
            <a:gdLst>
              <a:gd name="T0" fmla="*/ 985431 w 2427"/>
              <a:gd name="T1" fmla="*/ 0 h 2427"/>
              <a:gd name="T2" fmla="*/ 1971675 w 2427"/>
              <a:gd name="T3" fmla="*/ 986244 h 2427"/>
              <a:gd name="T4" fmla="*/ 985431 w 2427"/>
              <a:gd name="T5" fmla="*/ 1971675 h 2427"/>
              <a:gd name="T6" fmla="*/ 0 w 2427"/>
              <a:gd name="T7" fmla="*/ 986244 h 2427"/>
              <a:gd name="T8" fmla="*/ 985431 w 2427"/>
              <a:gd name="T9" fmla="*/ 0 h 2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27"/>
              <a:gd name="T16" fmla="*/ 0 h 2427"/>
              <a:gd name="T17" fmla="*/ 2427 w 2427"/>
              <a:gd name="T18" fmla="*/ 2427 h 24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27" h="2427">
                <a:moveTo>
                  <a:pt x="1213" y="0"/>
                </a:moveTo>
                <a:lnTo>
                  <a:pt x="2427" y="1214"/>
                </a:lnTo>
                <a:lnTo>
                  <a:pt x="1213" y="2427"/>
                </a:lnTo>
                <a:lnTo>
                  <a:pt x="0" y="1214"/>
                </a:lnTo>
                <a:lnTo>
                  <a:pt x="1213" y="0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Freeform 9"/>
          <p:cNvSpPr>
            <a:spLocks/>
          </p:cNvSpPr>
          <p:nvPr/>
        </p:nvSpPr>
        <p:spPr bwMode="auto">
          <a:xfrm>
            <a:off x="6203084" y="3791223"/>
            <a:ext cx="1654175" cy="1652587"/>
          </a:xfrm>
          <a:custGeom>
            <a:avLst/>
            <a:gdLst>
              <a:gd name="T0" fmla="*/ 827201 w 2587"/>
              <a:gd name="T1" fmla="*/ 0 h 2586"/>
              <a:gd name="T2" fmla="*/ 1653762 w 2587"/>
              <a:gd name="T3" fmla="*/ 826257 h 2586"/>
              <a:gd name="T4" fmla="*/ 827201 w 2587"/>
              <a:gd name="T5" fmla="*/ 1652513 h 2586"/>
              <a:gd name="T6" fmla="*/ 0 w 2587"/>
              <a:gd name="T7" fmla="*/ 826257 h 2586"/>
              <a:gd name="T8" fmla="*/ 827201 w 2587"/>
              <a:gd name="T9" fmla="*/ 0 h 25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7"/>
              <a:gd name="T16" fmla="*/ 0 h 2586"/>
              <a:gd name="T17" fmla="*/ 2587 w 2587"/>
              <a:gd name="T18" fmla="*/ 2586 h 25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7" h="2586">
                <a:moveTo>
                  <a:pt x="1294" y="0"/>
                </a:moveTo>
                <a:lnTo>
                  <a:pt x="2587" y="1293"/>
                </a:lnTo>
                <a:lnTo>
                  <a:pt x="1294" y="2586"/>
                </a:lnTo>
                <a:lnTo>
                  <a:pt x="0" y="1293"/>
                </a:lnTo>
                <a:lnTo>
                  <a:pt x="1294" y="0"/>
                </a:lnTo>
                <a:close/>
              </a:path>
            </a:pathLst>
          </a:custGeom>
          <a:solidFill>
            <a:srgbClr val="00C88A"/>
          </a:solidFill>
          <a:ln>
            <a:noFill/>
          </a:ln>
        </p:spPr>
        <p:txBody>
          <a:bodyPr lIns="91434" tIns="45717" rIns="91434" bIns="45717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7285759" y="3372123"/>
            <a:ext cx="3671888" cy="0"/>
          </a:xfrm>
          <a:prstGeom prst="line">
            <a:avLst/>
          </a:prstGeom>
          <a:noFill/>
          <a:ln w="9525" algn="ctr">
            <a:solidFill>
              <a:srgbClr val="0091C4"/>
            </a:solidFill>
            <a:round/>
            <a:headEnd/>
            <a:tailEnd/>
          </a:ln>
        </p:spPr>
      </p:cxnSp>
      <p:cxnSp>
        <p:nvCxnSpPr>
          <p:cNvPr id="42" name="直接连接符 41"/>
          <p:cNvCxnSpPr>
            <a:cxnSpLocks noChangeShapeType="1"/>
          </p:cNvCxnSpPr>
          <p:nvPr/>
        </p:nvCxnSpPr>
        <p:spPr bwMode="auto">
          <a:xfrm>
            <a:off x="7873134" y="4618310"/>
            <a:ext cx="3673475" cy="0"/>
          </a:xfrm>
          <a:prstGeom prst="line">
            <a:avLst/>
          </a:prstGeom>
          <a:noFill/>
          <a:ln w="9525" algn="ctr">
            <a:solidFill>
              <a:srgbClr val="0091C4"/>
            </a:solidFill>
            <a:round/>
            <a:headEnd/>
            <a:tailEnd/>
          </a:ln>
        </p:spPr>
      </p:cxn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7107959" y="5683523"/>
            <a:ext cx="3671888" cy="0"/>
          </a:xfrm>
          <a:prstGeom prst="line">
            <a:avLst/>
          </a:prstGeom>
          <a:noFill/>
          <a:ln w="9525" algn="ctr">
            <a:solidFill>
              <a:srgbClr val="0091C4"/>
            </a:solidFill>
            <a:round/>
            <a:headEnd/>
            <a:tailEnd/>
          </a:ln>
        </p:spPr>
      </p:cxnSp>
      <p:sp>
        <p:nvSpPr>
          <p:cNvPr id="44" name="TextBox 43"/>
          <p:cNvSpPr txBox="1"/>
          <p:nvPr/>
        </p:nvSpPr>
        <p:spPr>
          <a:xfrm>
            <a:off x="3563072" y="4045223"/>
            <a:ext cx="1668462" cy="431800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2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63072" y="4440510"/>
            <a:ext cx="1668462" cy="708025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10909" y="2875235"/>
            <a:ext cx="1668463" cy="400050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10909" y="3170510"/>
            <a:ext cx="1668463" cy="708025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10909" y="5208860"/>
            <a:ext cx="1668463" cy="369888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310909" y="5504135"/>
            <a:ext cx="1668463" cy="646113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41184" y="4211786"/>
            <a:ext cx="1668463" cy="338137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98322" y="4467498"/>
            <a:ext cx="1668462" cy="554037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2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14%</a:t>
            </a:r>
          </a:p>
        </p:txBody>
      </p:sp>
      <p:sp>
        <p:nvSpPr>
          <p:cNvPr id="56" name="文本框 3"/>
          <p:cNvSpPr txBox="1"/>
          <p:nvPr/>
        </p:nvSpPr>
        <p:spPr>
          <a:xfrm>
            <a:off x="1558702" y="410597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市场前景</a:t>
            </a:r>
          </a:p>
        </p:txBody>
      </p:sp>
      <p:sp>
        <p:nvSpPr>
          <p:cNvPr id="57" name="矩形 56"/>
          <p:cNvSpPr/>
          <p:nvPr/>
        </p:nvSpPr>
        <p:spPr>
          <a:xfrm>
            <a:off x="1079403" y="5032908"/>
            <a:ext cx="183594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342118" y="2718843"/>
            <a:ext cx="409212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57260" y="3897437"/>
            <a:ext cx="371055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496580" y="4961187"/>
            <a:ext cx="364963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1043598" y="1282213"/>
            <a:ext cx="3282950" cy="3282950"/>
          </a:xfrm>
          <a:custGeom>
            <a:avLst/>
            <a:gdLst>
              <a:gd name="T0" fmla="*/ 1641475 w 4042"/>
              <a:gd name="T1" fmla="*/ 0 h 4042"/>
              <a:gd name="T2" fmla="*/ 3282950 w 4042"/>
              <a:gd name="T3" fmla="*/ 1641476 h 4042"/>
              <a:gd name="T4" fmla="*/ 1641475 w 4042"/>
              <a:gd name="T5" fmla="*/ 3282951 h 4042"/>
              <a:gd name="T6" fmla="*/ 0 w 4042"/>
              <a:gd name="T7" fmla="*/ 1641476 h 4042"/>
              <a:gd name="T8" fmla="*/ 1641475 w 4042"/>
              <a:gd name="T9" fmla="*/ 0 h 40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42"/>
              <a:gd name="T16" fmla="*/ 0 h 4042"/>
              <a:gd name="T17" fmla="*/ 4042 w 4042"/>
              <a:gd name="T18" fmla="*/ 4042 h 40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42" h="4042">
                <a:moveTo>
                  <a:pt x="2021" y="0"/>
                </a:moveTo>
                <a:lnTo>
                  <a:pt x="4042" y="2021"/>
                </a:lnTo>
                <a:lnTo>
                  <a:pt x="2021" y="4042"/>
                </a:lnTo>
                <a:lnTo>
                  <a:pt x="0" y="2021"/>
                </a:lnTo>
                <a:lnTo>
                  <a:pt x="2021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1434" tIns="45717" rIns="91434" bIns="45717"/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04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6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5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65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15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5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6" grpId="0"/>
      <p:bldP spid="57" grpId="0"/>
      <p:bldP spid="58" grpId="0"/>
      <p:bldP spid="59" grpId="0"/>
      <p:bldP spid="60" grpId="0"/>
      <p:bldP spid="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427" y="3009100"/>
            <a:ext cx="12176985" cy="384889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3"/>
          <p:cNvSpPr txBox="1"/>
          <p:nvPr/>
        </p:nvSpPr>
        <p:spPr>
          <a:xfrm>
            <a:off x="1558702" y="4473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竞争优势</a:t>
            </a:r>
          </a:p>
        </p:txBody>
      </p:sp>
      <p:grpSp>
        <p:nvGrpSpPr>
          <p:cNvPr id="3" name="组 36"/>
          <p:cNvGrpSpPr>
            <a:grpSpLocks/>
          </p:cNvGrpSpPr>
          <p:nvPr/>
        </p:nvGrpSpPr>
        <p:grpSpPr bwMode="auto">
          <a:xfrm>
            <a:off x="4274343" y="1504948"/>
            <a:ext cx="2260600" cy="3919538"/>
            <a:chOff x="1809834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 rot="10800000">
              <a:off x="1809834" y="1609292"/>
              <a:ext cx="1694956" cy="114910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0800000">
              <a:off x="1918150" y="2923919"/>
              <a:ext cx="1479515" cy="1625423"/>
            </a:xfrm>
            <a:prstGeom prst="rect">
              <a:avLst/>
            </a:prstGeom>
            <a:solidFill>
              <a:srgbClr val="92D050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6" name="梯形 5"/>
            <p:cNvSpPr/>
            <p:nvPr/>
          </p:nvSpPr>
          <p:spPr>
            <a:xfrm rot="10800000">
              <a:off x="1809834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 38"/>
          <p:cNvGrpSpPr>
            <a:grpSpLocks/>
          </p:cNvGrpSpPr>
          <p:nvPr/>
        </p:nvGrpSpPr>
        <p:grpSpPr bwMode="auto">
          <a:xfrm>
            <a:off x="6769893" y="1504948"/>
            <a:ext cx="2259013" cy="3919538"/>
            <a:chOff x="4324434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 rot="10800000">
              <a:off x="4324434" y="1609292"/>
              <a:ext cx="1694956" cy="1149108"/>
            </a:xfrm>
            <a:prstGeom prst="rect">
              <a:avLst/>
            </a:prstGeom>
            <a:solidFill>
              <a:srgbClr val="00C8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10800000">
              <a:off x="4432826" y="2923919"/>
              <a:ext cx="1479364" cy="1625423"/>
            </a:xfrm>
            <a:prstGeom prst="rect">
              <a:avLst/>
            </a:prstGeom>
            <a:solidFill>
              <a:srgbClr val="00C88A">
                <a:alpha val="7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2" name="梯形 11"/>
            <p:cNvSpPr/>
            <p:nvPr/>
          </p:nvSpPr>
          <p:spPr>
            <a:xfrm rot="10800000">
              <a:off x="4324434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0E8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grpSp>
        <p:nvGrpSpPr>
          <p:cNvPr id="15" name="组 37"/>
          <p:cNvGrpSpPr>
            <a:grpSpLocks/>
          </p:cNvGrpSpPr>
          <p:nvPr/>
        </p:nvGrpSpPr>
        <p:grpSpPr bwMode="auto">
          <a:xfrm>
            <a:off x="9265443" y="1504948"/>
            <a:ext cx="2259013" cy="3919538"/>
            <a:chOff x="6947469" y="1609292"/>
            <a:chExt cx="1694956" cy="2940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矩形 15"/>
            <p:cNvSpPr/>
            <p:nvPr/>
          </p:nvSpPr>
          <p:spPr>
            <a:xfrm rot="10800000">
              <a:off x="6947469" y="1609292"/>
              <a:ext cx="1694956" cy="1149108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10800000">
              <a:off x="7055861" y="2923919"/>
              <a:ext cx="1479364" cy="1625423"/>
            </a:xfrm>
            <a:prstGeom prst="rect">
              <a:avLst/>
            </a:prstGeom>
            <a:solidFill>
              <a:srgbClr val="00A1D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8" name="梯形 17"/>
            <p:cNvSpPr/>
            <p:nvPr/>
          </p:nvSpPr>
          <p:spPr>
            <a:xfrm rot="10800000">
              <a:off x="6947469" y="2758400"/>
              <a:ext cx="1694956" cy="165519"/>
            </a:xfrm>
            <a:prstGeom prst="trapezoid">
              <a:avLst>
                <a:gd name="adj" fmla="val 6759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sp>
        <p:nvSpPr>
          <p:cNvPr id="22" name="矩形 21"/>
          <p:cNvSpPr/>
          <p:nvPr/>
        </p:nvSpPr>
        <p:spPr>
          <a:xfrm>
            <a:off x="4844527" y="2348880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4508804" y="3645024"/>
            <a:ext cx="179326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332990" y="2370296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6997267" y="3666440"/>
            <a:ext cx="179326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6" name="矩形 25"/>
          <p:cNvSpPr/>
          <p:nvPr/>
        </p:nvSpPr>
        <p:spPr>
          <a:xfrm>
            <a:off x="9853270" y="2355782"/>
            <a:ext cx="149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9479582" y="3651926"/>
            <a:ext cx="179326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29" name="Freeform 145"/>
          <p:cNvSpPr>
            <a:spLocks noEditPoints="1"/>
          </p:cNvSpPr>
          <p:nvPr/>
        </p:nvSpPr>
        <p:spPr bwMode="auto">
          <a:xfrm>
            <a:off x="5076565" y="1715666"/>
            <a:ext cx="639551" cy="633214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Freeform 151"/>
          <p:cNvSpPr>
            <a:spLocks noEditPoints="1"/>
          </p:cNvSpPr>
          <p:nvPr/>
        </p:nvSpPr>
        <p:spPr bwMode="auto">
          <a:xfrm>
            <a:off x="7571270" y="1698862"/>
            <a:ext cx="645257" cy="650018"/>
          </a:xfrm>
          <a:custGeom>
            <a:avLst/>
            <a:gdLst>
              <a:gd name="T0" fmla="*/ 93 w 123"/>
              <a:gd name="T1" fmla="*/ 129 h 129"/>
              <a:gd name="T2" fmla="*/ 62 w 123"/>
              <a:gd name="T3" fmla="*/ 111 h 129"/>
              <a:gd name="T4" fmla="*/ 89 w 123"/>
              <a:gd name="T5" fmla="*/ 84 h 129"/>
              <a:gd name="T6" fmla="*/ 91 w 123"/>
              <a:gd name="T7" fmla="*/ 98 h 129"/>
              <a:gd name="T8" fmla="*/ 111 w 123"/>
              <a:gd name="T9" fmla="*/ 70 h 129"/>
              <a:gd name="T10" fmla="*/ 109 w 123"/>
              <a:gd name="T11" fmla="*/ 62 h 129"/>
              <a:gd name="T12" fmla="*/ 114 w 123"/>
              <a:gd name="T13" fmla="*/ 59 h 129"/>
              <a:gd name="T14" fmla="*/ 122 w 123"/>
              <a:gd name="T15" fmla="*/ 79 h 129"/>
              <a:gd name="T16" fmla="*/ 92 w 123"/>
              <a:gd name="T17" fmla="*/ 118 h 129"/>
              <a:gd name="T18" fmla="*/ 93 w 123"/>
              <a:gd name="T19" fmla="*/ 129 h 129"/>
              <a:gd name="T20" fmla="*/ 0 w 123"/>
              <a:gd name="T21" fmla="*/ 58 h 129"/>
              <a:gd name="T22" fmla="*/ 30 w 123"/>
              <a:gd name="T23" fmla="*/ 38 h 129"/>
              <a:gd name="T24" fmla="*/ 42 w 123"/>
              <a:gd name="T25" fmla="*/ 74 h 129"/>
              <a:gd name="T26" fmla="*/ 29 w 123"/>
              <a:gd name="T27" fmla="*/ 69 h 129"/>
              <a:gd name="T28" fmla="*/ 45 w 123"/>
              <a:gd name="T29" fmla="*/ 99 h 129"/>
              <a:gd name="T30" fmla="*/ 53 w 123"/>
              <a:gd name="T31" fmla="*/ 101 h 129"/>
              <a:gd name="T32" fmla="*/ 53 w 123"/>
              <a:gd name="T33" fmla="*/ 107 h 129"/>
              <a:gd name="T34" fmla="*/ 33 w 123"/>
              <a:gd name="T35" fmla="*/ 105 h 129"/>
              <a:gd name="T36" fmla="*/ 11 w 123"/>
              <a:gd name="T37" fmla="*/ 62 h 129"/>
              <a:gd name="T38" fmla="*/ 0 w 123"/>
              <a:gd name="T39" fmla="*/ 58 h 129"/>
              <a:gd name="T40" fmla="*/ 111 w 123"/>
              <a:gd name="T41" fmla="*/ 9 h 129"/>
              <a:gd name="T42" fmla="*/ 102 w 123"/>
              <a:gd name="T43" fmla="*/ 16 h 129"/>
              <a:gd name="T44" fmla="*/ 54 w 123"/>
              <a:gd name="T45" fmla="*/ 12 h 129"/>
              <a:gd name="T46" fmla="*/ 41 w 123"/>
              <a:gd name="T47" fmla="*/ 28 h 129"/>
              <a:gd name="T48" fmla="*/ 46 w 123"/>
              <a:gd name="T49" fmla="*/ 32 h 129"/>
              <a:gd name="T50" fmla="*/ 52 w 123"/>
              <a:gd name="T51" fmla="*/ 26 h 129"/>
              <a:gd name="T52" fmla="*/ 86 w 123"/>
              <a:gd name="T53" fmla="*/ 28 h 129"/>
              <a:gd name="T54" fmla="*/ 75 w 123"/>
              <a:gd name="T55" fmla="*/ 37 h 129"/>
              <a:gd name="T56" fmla="*/ 112 w 123"/>
              <a:gd name="T57" fmla="*/ 46 h 129"/>
              <a:gd name="T58" fmla="*/ 111 w 123"/>
              <a:gd name="T59" fmla="*/ 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3" h="129">
                <a:moveTo>
                  <a:pt x="93" y="129"/>
                </a:moveTo>
                <a:cubicBezTo>
                  <a:pt x="62" y="111"/>
                  <a:pt x="62" y="111"/>
                  <a:pt x="62" y="111"/>
                </a:cubicBezTo>
                <a:cubicBezTo>
                  <a:pt x="89" y="84"/>
                  <a:pt x="89" y="84"/>
                  <a:pt x="89" y="84"/>
                </a:cubicBezTo>
                <a:cubicBezTo>
                  <a:pt x="91" y="98"/>
                  <a:pt x="91" y="98"/>
                  <a:pt x="91" y="98"/>
                </a:cubicBezTo>
                <a:cubicBezTo>
                  <a:pt x="103" y="95"/>
                  <a:pt x="112" y="83"/>
                  <a:pt x="111" y="70"/>
                </a:cubicBezTo>
                <a:cubicBezTo>
                  <a:pt x="110" y="67"/>
                  <a:pt x="110" y="64"/>
                  <a:pt x="109" y="62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8" y="65"/>
                  <a:pt x="121" y="71"/>
                  <a:pt x="122" y="79"/>
                </a:cubicBezTo>
                <a:cubicBezTo>
                  <a:pt x="123" y="98"/>
                  <a:pt x="111" y="114"/>
                  <a:pt x="92" y="118"/>
                </a:cubicBezTo>
                <a:cubicBezTo>
                  <a:pt x="93" y="129"/>
                  <a:pt x="93" y="129"/>
                  <a:pt x="93" y="129"/>
                </a:cubicBezTo>
                <a:close/>
                <a:moveTo>
                  <a:pt x="0" y="58"/>
                </a:moveTo>
                <a:cubicBezTo>
                  <a:pt x="30" y="38"/>
                  <a:pt x="30" y="38"/>
                  <a:pt x="30" y="38"/>
                </a:cubicBezTo>
                <a:cubicBezTo>
                  <a:pt x="42" y="74"/>
                  <a:pt x="42" y="74"/>
                  <a:pt x="42" y="74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82"/>
                  <a:pt x="33" y="95"/>
                  <a:pt x="45" y="99"/>
                </a:cubicBezTo>
                <a:cubicBezTo>
                  <a:pt x="48" y="100"/>
                  <a:pt x="51" y="101"/>
                  <a:pt x="53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7" y="108"/>
                  <a:pt x="39" y="108"/>
                  <a:pt x="33" y="105"/>
                </a:cubicBezTo>
                <a:cubicBezTo>
                  <a:pt x="15" y="99"/>
                  <a:pt x="6" y="80"/>
                  <a:pt x="11" y="62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11" y="9"/>
                </a:moveTo>
                <a:cubicBezTo>
                  <a:pt x="102" y="16"/>
                  <a:pt x="102" y="16"/>
                  <a:pt x="102" y="16"/>
                </a:cubicBezTo>
                <a:cubicBezTo>
                  <a:pt x="90" y="3"/>
                  <a:pt x="69" y="0"/>
                  <a:pt x="54" y="12"/>
                </a:cubicBezTo>
                <a:cubicBezTo>
                  <a:pt x="48" y="16"/>
                  <a:pt x="44" y="22"/>
                  <a:pt x="41" y="28"/>
                </a:cubicBezTo>
                <a:cubicBezTo>
                  <a:pt x="46" y="32"/>
                  <a:pt x="46" y="32"/>
                  <a:pt x="46" y="32"/>
                </a:cubicBezTo>
                <a:cubicBezTo>
                  <a:pt x="48" y="29"/>
                  <a:pt x="49" y="27"/>
                  <a:pt x="52" y="26"/>
                </a:cubicBezTo>
                <a:cubicBezTo>
                  <a:pt x="62" y="18"/>
                  <a:pt x="77" y="19"/>
                  <a:pt x="86" y="28"/>
                </a:cubicBezTo>
                <a:cubicBezTo>
                  <a:pt x="75" y="37"/>
                  <a:pt x="75" y="37"/>
                  <a:pt x="75" y="37"/>
                </a:cubicBezTo>
                <a:cubicBezTo>
                  <a:pt x="112" y="46"/>
                  <a:pt x="112" y="46"/>
                  <a:pt x="112" y="46"/>
                </a:cubicBezTo>
                <a:lnTo>
                  <a:pt x="111" y="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Freeform 123"/>
          <p:cNvSpPr>
            <a:spLocks noEditPoints="1"/>
          </p:cNvSpPr>
          <p:nvPr/>
        </p:nvSpPr>
        <p:spPr bwMode="auto">
          <a:xfrm>
            <a:off x="10061738" y="1763136"/>
            <a:ext cx="668010" cy="472294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/>
          </a:p>
        </p:txBody>
      </p:sp>
    </p:spTree>
    <p:extLst>
      <p:ext uri="{BB962C8B-B14F-4D97-AF65-F5344CB8AC3E}">
        <p14:creationId xmlns:p14="http://schemas.microsoft.com/office/powerpoint/2010/main" val="308595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75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25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25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25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25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558702" y="4473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发展目标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1198662" y="5157192"/>
            <a:ext cx="1471299" cy="216024"/>
          </a:xfrm>
          <a:prstGeom prst="triangle">
            <a:avLst/>
          </a:prstGeom>
          <a:solidFill>
            <a:schemeClr val="bg2">
              <a:lumMod val="25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343005" y="4437112"/>
            <a:ext cx="1471299" cy="936104"/>
          </a:xfrm>
          <a:prstGeom prst="triangle">
            <a:avLst/>
          </a:prstGeom>
          <a:solidFill>
            <a:schemeClr val="bg2">
              <a:lumMod val="25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3487349" y="3429000"/>
            <a:ext cx="1471299" cy="1944216"/>
          </a:xfrm>
          <a:prstGeom prst="triangle">
            <a:avLst/>
          </a:prstGeom>
          <a:solidFill>
            <a:schemeClr val="bg2">
              <a:lumMod val="5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4631692" y="2204864"/>
            <a:ext cx="1471299" cy="3168352"/>
          </a:xfrm>
          <a:prstGeom prst="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776035" y="3773714"/>
            <a:ext cx="1471299" cy="1599502"/>
          </a:xfrm>
          <a:prstGeom prst="triangle">
            <a:avLst/>
          </a:prstGeom>
          <a:solidFill>
            <a:schemeClr val="bg2">
              <a:lumMod val="5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2613" y="5579948"/>
            <a:ext cx="743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6956" y="5579948"/>
            <a:ext cx="743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1300" y="5579948"/>
            <a:ext cx="743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95643" y="5579948"/>
            <a:ext cx="743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39986" y="5579948"/>
            <a:ext cx="743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71258" y="4611796"/>
            <a:ext cx="545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8695" y="3882534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03039" y="294320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7382" y="171906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91725" y="3250979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1500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91"/>
          <p:cNvSpPr>
            <a:spLocks noEditPoints="1"/>
          </p:cNvSpPr>
          <p:nvPr/>
        </p:nvSpPr>
        <p:spPr bwMode="auto">
          <a:xfrm>
            <a:off x="7967414" y="2680431"/>
            <a:ext cx="293174" cy="418025"/>
          </a:xfrm>
          <a:custGeom>
            <a:avLst/>
            <a:gdLst>
              <a:gd name="T0" fmla="*/ 8 w 348"/>
              <a:gd name="T1" fmla="*/ 0 h 414"/>
              <a:gd name="T2" fmla="*/ 0 w 348"/>
              <a:gd name="T3" fmla="*/ 406 h 414"/>
              <a:gd name="T4" fmla="*/ 340 w 348"/>
              <a:gd name="T5" fmla="*/ 414 h 414"/>
              <a:gd name="T6" fmla="*/ 348 w 348"/>
              <a:gd name="T7" fmla="*/ 8 h 414"/>
              <a:gd name="T8" fmla="*/ 333 w 348"/>
              <a:gd name="T9" fmla="*/ 399 h 414"/>
              <a:gd name="T10" fmla="*/ 15 w 348"/>
              <a:gd name="T11" fmla="*/ 15 h 414"/>
              <a:gd name="T12" fmla="*/ 333 w 348"/>
              <a:gd name="T13" fmla="*/ 399 h 414"/>
              <a:gd name="T14" fmla="*/ 33 w 348"/>
              <a:gd name="T15" fmla="*/ 43 h 414"/>
              <a:gd name="T16" fmla="*/ 307 w 348"/>
              <a:gd name="T17" fmla="*/ 36 h 414"/>
              <a:gd name="T18" fmla="*/ 315 w 348"/>
              <a:gd name="T19" fmla="*/ 104 h 414"/>
              <a:gd name="T20" fmla="*/ 41 w 348"/>
              <a:gd name="T21" fmla="*/ 111 h 414"/>
              <a:gd name="T22" fmla="*/ 108 w 348"/>
              <a:gd name="T23" fmla="*/ 141 h 414"/>
              <a:gd name="T24" fmla="*/ 123 w 348"/>
              <a:gd name="T25" fmla="*/ 203 h 414"/>
              <a:gd name="T26" fmla="*/ 53 w 348"/>
              <a:gd name="T27" fmla="*/ 210 h 414"/>
              <a:gd name="T28" fmla="*/ 108 w 348"/>
              <a:gd name="T29" fmla="*/ 195 h 414"/>
              <a:gd name="T30" fmla="*/ 198 w 348"/>
              <a:gd name="T31" fmla="*/ 141 h 414"/>
              <a:gd name="T32" fmla="*/ 212 w 348"/>
              <a:gd name="T33" fmla="*/ 203 h 414"/>
              <a:gd name="T34" fmla="*/ 143 w 348"/>
              <a:gd name="T35" fmla="*/ 210 h 414"/>
              <a:gd name="T36" fmla="*/ 198 w 348"/>
              <a:gd name="T37" fmla="*/ 195 h 414"/>
              <a:gd name="T38" fmla="*/ 287 w 348"/>
              <a:gd name="T39" fmla="*/ 141 h 414"/>
              <a:gd name="T40" fmla="*/ 302 w 348"/>
              <a:gd name="T41" fmla="*/ 203 h 414"/>
              <a:gd name="T42" fmla="*/ 233 w 348"/>
              <a:gd name="T43" fmla="*/ 210 h 414"/>
              <a:gd name="T44" fmla="*/ 287 w 348"/>
              <a:gd name="T45" fmla="*/ 195 h 414"/>
              <a:gd name="T46" fmla="*/ 108 w 348"/>
              <a:gd name="T47" fmla="*/ 314 h 414"/>
              <a:gd name="T48" fmla="*/ 123 w 348"/>
              <a:gd name="T49" fmla="*/ 376 h 414"/>
              <a:gd name="T50" fmla="*/ 53 w 348"/>
              <a:gd name="T51" fmla="*/ 384 h 414"/>
              <a:gd name="T52" fmla="*/ 108 w 348"/>
              <a:gd name="T53" fmla="*/ 369 h 414"/>
              <a:gd name="T54" fmla="*/ 198 w 348"/>
              <a:gd name="T55" fmla="*/ 314 h 414"/>
              <a:gd name="T56" fmla="*/ 212 w 348"/>
              <a:gd name="T57" fmla="*/ 376 h 414"/>
              <a:gd name="T58" fmla="*/ 143 w 348"/>
              <a:gd name="T59" fmla="*/ 384 h 414"/>
              <a:gd name="T60" fmla="*/ 198 w 348"/>
              <a:gd name="T61" fmla="*/ 369 h 414"/>
              <a:gd name="T62" fmla="*/ 287 w 348"/>
              <a:gd name="T63" fmla="*/ 314 h 414"/>
              <a:gd name="T64" fmla="*/ 302 w 348"/>
              <a:gd name="T65" fmla="*/ 376 h 414"/>
              <a:gd name="T66" fmla="*/ 233 w 348"/>
              <a:gd name="T67" fmla="*/ 384 h 414"/>
              <a:gd name="T68" fmla="*/ 287 w 348"/>
              <a:gd name="T69" fmla="*/ 369 h 414"/>
              <a:gd name="T70" fmla="*/ 108 w 348"/>
              <a:gd name="T71" fmla="*/ 227 h 414"/>
              <a:gd name="T72" fmla="*/ 123 w 348"/>
              <a:gd name="T73" fmla="*/ 289 h 414"/>
              <a:gd name="T74" fmla="*/ 53 w 348"/>
              <a:gd name="T75" fmla="*/ 297 h 414"/>
              <a:gd name="T76" fmla="*/ 108 w 348"/>
              <a:gd name="T77" fmla="*/ 282 h 414"/>
              <a:gd name="T78" fmla="*/ 198 w 348"/>
              <a:gd name="T79" fmla="*/ 227 h 414"/>
              <a:gd name="T80" fmla="*/ 212 w 348"/>
              <a:gd name="T81" fmla="*/ 289 h 414"/>
              <a:gd name="T82" fmla="*/ 143 w 348"/>
              <a:gd name="T83" fmla="*/ 297 h 414"/>
              <a:gd name="T84" fmla="*/ 198 w 348"/>
              <a:gd name="T85" fmla="*/ 282 h 414"/>
              <a:gd name="T86" fmla="*/ 287 w 348"/>
              <a:gd name="T87" fmla="*/ 227 h 414"/>
              <a:gd name="T88" fmla="*/ 302 w 348"/>
              <a:gd name="T89" fmla="*/ 289 h 414"/>
              <a:gd name="T90" fmla="*/ 233 w 348"/>
              <a:gd name="T91" fmla="*/ 297 h 414"/>
              <a:gd name="T92" fmla="*/ 287 w 348"/>
              <a:gd name="T93" fmla="*/ 28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8" h="414">
                <a:moveTo>
                  <a:pt x="34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4" y="414"/>
                  <a:pt x="8" y="414"/>
                </a:cubicBezTo>
                <a:cubicBezTo>
                  <a:pt x="340" y="414"/>
                  <a:pt x="340" y="414"/>
                  <a:pt x="340" y="414"/>
                </a:cubicBezTo>
                <a:cubicBezTo>
                  <a:pt x="344" y="414"/>
                  <a:pt x="348" y="410"/>
                  <a:pt x="348" y="406"/>
                </a:cubicBezTo>
                <a:cubicBezTo>
                  <a:pt x="348" y="8"/>
                  <a:pt x="348" y="8"/>
                  <a:pt x="348" y="8"/>
                </a:cubicBezTo>
                <a:cubicBezTo>
                  <a:pt x="348" y="4"/>
                  <a:pt x="344" y="0"/>
                  <a:pt x="340" y="0"/>
                </a:cubicBezTo>
                <a:close/>
                <a:moveTo>
                  <a:pt x="333" y="399"/>
                </a:moveTo>
                <a:cubicBezTo>
                  <a:pt x="15" y="399"/>
                  <a:pt x="15" y="399"/>
                  <a:pt x="15" y="399"/>
                </a:cubicBezTo>
                <a:cubicBezTo>
                  <a:pt x="15" y="15"/>
                  <a:pt x="15" y="15"/>
                  <a:pt x="15" y="15"/>
                </a:cubicBezTo>
                <a:cubicBezTo>
                  <a:pt x="333" y="15"/>
                  <a:pt x="333" y="15"/>
                  <a:pt x="333" y="15"/>
                </a:cubicBezTo>
                <a:lnTo>
                  <a:pt x="333" y="399"/>
                </a:lnTo>
                <a:close/>
                <a:moveTo>
                  <a:pt x="33" y="104"/>
                </a:moveTo>
                <a:cubicBezTo>
                  <a:pt x="33" y="43"/>
                  <a:pt x="33" y="43"/>
                  <a:pt x="33" y="43"/>
                </a:cubicBezTo>
                <a:cubicBezTo>
                  <a:pt x="33" y="39"/>
                  <a:pt x="37" y="36"/>
                  <a:pt x="41" y="36"/>
                </a:cubicBezTo>
                <a:cubicBezTo>
                  <a:pt x="307" y="36"/>
                  <a:pt x="307" y="36"/>
                  <a:pt x="307" y="36"/>
                </a:cubicBezTo>
                <a:cubicBezTo>
                  <a:pt x="311" y="36"/>
                  <a:pt x="315" y="39"/>
                  <a:pt x="315" y="43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108"/>
                  <a:pt x="311" y="111"/>
                  <a:pt x="307" y="11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7" y="111"/>
                  <a:pt x="33" y="108"/>
                  <a:pt x="33" y="104"/>
                </a:cubicBezTo>
                <a:close/>
                <a:moveTo>
                  <a:pt x="108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203"/>
                  <a:pt x="123" y="203"/>
                  <a:pt x="123" y="203"/>
                </a:cubicBezTo>
                <a:cubicBezTo>
                  <a:pt x="123" y="207"/>
                  <a:pt x="119" y="210"/>
                  <a:pt x="115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108" y="195"/>
                  <a:pt x="108" y="195"/>
                  <a:pt x="108" y="195"/>
                </a:cubicBezTo>
                <a:lnTo>
                  <a:pt x="108" y="141"/>
                </a:lnTo>
                <a:close/>
                <a:moveTo>
                  <a:pt x="198" y="141"/>
                </a:moveTo>
                <a:cubicBezTo>
                  <a:pt x="212" y="141"/>
                  <a:pt x="212" y="141"/>
                  <a:pt x="212" y="141"/>
                </a:cubicBezTo>
                <a:cubicBezTo>
                  <a:pt x="212" y="203"/>
                  <a:pt x="212" y="203"/>
                  <a:pt x="212" y="203"/>
                </a:cubicBezTo>
                <a:cubicBezTo>
                  <a:pt x="212" y="207"/>
                  <a:pt x="209" y="210"/>
                  <a:pt x="205" y="210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98" y="195"/>
                  <a:pt x="198" y="195"/>
                  <a:pt x="198" y="195"/>
                </a:cubicBezTo>
                <a:lnTo>
                  <a:pt x="198" y="141"/>
                </a:lnTo>
                <a:close/>
                <a:moveTo>
                  <a:pt x="287" y="141"/>
                </a:moveTo>
                <a:cubicBezTo>
                  <a:pt x="302" y="141"/>
                  <a:pt x="302" y="141"/>
                  <a:pt x="302" y="141"/>
                </a:cubicBezTo>
                <a:cubicBezTo>
                  <a:pt x="302" y="203"/>
                  <a:pt x="302" y="203"/>
                  <a:pt x="302" y="203"/>
                </a:cubicBezTo>
                <a:cubicBezTo>
                  <a:pt x="302" y="207"/>
                  <a:pt x="299" y="210"/>
                  <a:pt x="295" y="210"/>
                </a:cubicBezTo>
                <a:cubicBezTo>
                  <a:pt x="233" y="210"/>
                  <a:pt x="233" y="210"/>
                  <a:pt x="233" y="210"/>
                </a:cubicBezTo>
                <a:cubicBezTo>
                  <a:pt x="233" y="195"/>
                  <a:pt x="233" y="195"/>
                  <a:pt x="233" y="195"/>
                </a:cubicBezTo>
                <a:cubicBezTo>
                  <a:pt x="287" y="195"/>
                  <a:pt x="287" y="195"/>
                  <a:pt x="287" y="195"/>
                </a:cubicBezTo>
                <a:lnTo>
                  <a:pt x="287" y="141"/>
                </a:lnTo>
                <a:close/>
                <a:moveTo>
                  <a:pt x="108" y="314"/>
                </a:moveTo>
                <a:cubicBezTo>
                  <a:pt x="123" y="314"/>
                  <a:pt x="123" y="314"/>
                  <a:pt x="123" y="314"/>
                </a:cubicBezTo>
                <a:cubicBezTo>
                  <a:pt x="123" y="376"/>
                  <a:pt x="123" y="376"/>
                  <a:pt x="123" y="376"/>
                </a:cubicBezTo>
                <a:cubicBezTo>
                  <a:pt x="123" y="380"/>
                  <a:pt x="119" y="384"/>
                  <a:pt x="115" y="384"/>
                </a:cubicBezTo>
                <a:cubicBezTo>
                  <a:pt x="53" y="384"/>
                  <a:pt x="53" y="384"/>
                  <a:pt x="53" y="384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108" y="369"/>
                  <a:pt x="108" y="369"/>
                  <a:pt x="108" y="369"/>
                </a:cubicBezTo>
                <a:lnTo>
                  <a:pt x="108" y="314"/>
                </a:lnTo>
                <a:close/>
                <a:moveTo>
                  <a:pt x="198" y="314"/>
                </a:moveTo>
                <a:cubicBezTo>
                  <a:pt x="212" y="314"/>
                  <a:pt x="212" y="314"/>
                  <a:pt x="212" y="314"/>
                </a:cubicBezTo>
                <a:cubicBezTo>
                  <a:pt x="212" y="376"/>
                  <a:pt x="212" y="376"/>
                  <a:pt x="212" y="376"/>
                </a:cubicBezTo>
                <a:cubicBezTo>
                  <a:pt x="212" y="380"/>
                  <a:pt x="209" y="384"/>
                  <a:pt x="205" y="384"/>
                </a:cubicBezTo>
                <a:cubicBezTo>
                  <a:pt x="143" y="384"/>
                  <a:pt x="143" y="384"/>
                  <a:pt x="143" y="384"/>
                </a:cubicBezTo>
                <a:cubicBezTo>
                  <a:pt x="143" y="369"/>
                  <a:pt x="143" y="369"/>
                  <a:pt x="143" y="369"/>
                </a:cubicBezTo>
                <a:cubicBezTo>
                  <a:pt x="198" y="369"/>
                  <a:pt x="198" y="369"/>
                  <a:pt x="198" y="369"/>
                </a:cubicBezTo>
                <a:lnTo>
                  <a:pt x="198" y="314"/>
                </a:lnTo>
                <a:close/>
                <a:moveTo>
                  <a:pt x="287" y="314"/>
                </a:moveTo>
                <a:cubicBezTo>
                  <a:pt x="302" y="314"/>
                  <a:pt x="302" y="314"/>
                  <a:pt x="302" y="314"/>
                </a:cubicBezTo>
                <a:cubicBezTo>
                  <a:pt x="302" y="376"/>
                  <a:pt x="302" y="376"/>
                  <a:pt x="302" y="376"/>
                </a:cubicBezTo>
                <a:cubicBezTo>
                  <a:pt x="302" y="380"/>
                  <a:pt x="299" y="384"/>
                  <a:pt x="295" y="384"/>
                </a:cubicBezTo>
                <a:cubicBezTo>
                  <a:pt x="233" y="384"/>
                  <a:pt x="233" y="384"/>
                  <a:pt x="233" y="384"/>
                </a:cubicBezTo>
                <a:cubicBezTo>
                  <a:pt x="233" y="369"/>
                  <a:pt x="233" y="369"/>
                  <a:pt x="233" y="369"/>
                </a:cubicBezTo>
                <a:cubicBezTo>
                  <a:pt x="287" y="369"/>
                  <a:pt x="287" y="369"/>
                  <a:pt x="287" y="369"/>
                </a:cubicBezTo>
                <a:lnTo>
                  <a:pt x="287" y="314"/>
                </a:lnTo>
                <a:close/>
                <a:moveTo>
                  <a:pt x="108" y="227"/>
                </a:moveTo>
                <a:cubicBezTo>
                  <a:pt x="123" y="227"/>
                  <a:pt x="123" y="227"/>
                  <a:pt x="123" y="227"/>
                </a:cubicBezTo>
                <a:cubicBezTo>
                  <a:pt x="123" y="289"/>
                  <a:pt x="123" y="289"/>
                  <a:pt x="123" y="289"/>
                </a:cubicBezTo>
                <a:cubicBezTo>
                  <a:pt x="123" y="293"/>
                  <a:pt x="119" y="297"/>
                  <a:pt x="115" y="297"/>
                </a:cubicBezTo>
                <a:cubicBezTo>
                  <a:pt x="53" y="297"/>
                  <a:pt x="53" y="297"/>
                  <a:pt x="53" y="29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108" y="282"/>
                  <a:pt x="108" y="282"/>
                  <a:pt x="108" y="282"/>
                </a:cubicBezTo>
                <a:lnTo>
                  <a:pt x="108" y="227"/>
                </a:lnTo>
                <a:close/>
                <a:moveTo>
                  <a:pt x="198" y="227"/>
                </a:moveTo>
                <a:cubicBezTo>
                  <a:pt x="212" y="227"/>
                  <a:pt x="212" y="227"/>
                  <a:pt x="212" y="227"/>
                </a:cubicBezTo>
                <a:cubicBezTo>
                  <a:pt x="212" y="289"/>
                  <a:pt x="212" y="289"/>
                  <a:pt x="212" y="289"/>
                </a:cubicBezTo>
                <a:cubicBezTo>
                  <a:pt x="212" y="293"/>
                  <a:pt x="209" y="297"/>
                  <a:pt x="205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3" y="282"/>
                  <a:pt x="143" y="282"/>
                  <a:pt x="143" y="282"/>
                </a:cubicBezTo>
                <a:cubicBezTo>
                  <a:pt x="198" y="282"/>
                  <a:pt x="198" y="282"/>
                  <a:pt x="198" y="282"/>
                </a:cubicBezTo>
                <a:lnTo>
                  <a:pt x="198" y="227"/>
                </a:lnTo>
                <a:close/>
                <a:moveTo>
                  <a:pt x="287" y="227"/>
                </a:moveTo>
                <a:cubicBezTo>
                  <a:pt x="302" y="227"/>
                  <a:pt x="302" y="227"/>
                  <a:pt x="302" y="227"/>
                </a:cubicBezTo>
                <a:cubicBezTo>
                  <a:pt x="302" y="289"/>
                  <a:pt x="302" y="289"/>
                  <a:pt x="302" y="289"/>
                </a:cubicBezTo>
                <a:cubicBezTo>
                  <a:pt x="302" y="293"/>
                  <a:pt x="299" y="297"/>
                  <a:pt x="295" y="297"/>
                </a:cubicBezTo>
                <a:cubicBezTo>
                  <a:pt x="233" y="297"/>
                  <a:pt x="233" y="297"/>
                  <a:pt x="233" y="297"/>
                </a:cubicBezTo>
                <a:cubicBezTo>
                  <a:pt x="233" y="282"/>
                  <a:pt x="233" y="282"/>
                  <a:pt x="233" y="282"/>
                </a:cubicBezTo>
                <a:cubicBezTo>
                  <a:pt x="287" y="282"/>
                  <a:pt x="287" y="282"/>
                  <a:pt x="287" y="282"/>
                </a:cubicBezTo>
                <a:lnTo>
                  <a:pt x="287" y="227"/>
                </a:lnTo>
                <a:close/>
              </a:path>
            </a:pathLst>
          </a:custGeom>
          <a:solidFill>
            <a:srgbClr val="00A1DA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0"/>
          <p:cNvSpPr>
            <a:spLocks noEditPoints="1"/>
          </p:cNvSpPr>
          <p:nvPr/>
        </p:nvSpPr>
        <p:spPr bwMode="auto">
          <a:xfrm>
            <a:off x="7967414" y="4260556"/>
            <a:ext cx="293174" cy="416743"/>
          </a:xfrm>
          <a:custGeom>
            <a:avLst/>
            <a:gdLst>
              <a:gd name="T0" fmla="*/ 273 w 280"/>
              <a:gd name="T1" fmla="*/ 0 h 413"/>
              <a:gd name="T2" fmla="*/ 7 w 280"/>
              <a:gd name="T3" fmla="*/ 0 h 413"/>
              <a:gd name="T4" fmla="*/ 0 w 280"/>
              <a:gd name="T5" fmla="*/ 7 h 413"/>
              <a:gd name="T6" fmla="*/ 0 w 280"/>
              <a:gd name="T7" fmla="*/ 406 h 413"/>
              <a:gd name="T8" fmla="*/ 7 w 280"/>
              <a:gd name="T9" fmla="*/ 413 h 413"/>
              <a:gd name="T10" fmla="*/ 273 w 280"/>
              <a:gd name="T11" fmla="*/ 413 h 413"/>
              <a:gd name="T12" fmla="*/ 280 w 280"/>
              <a:gd name="T13" fmla="*/ 406 h 413"/>
              <a:gd name="T14" fmla="*/ 280 w 280"/>
              <a:gd name="T15" fmla="*/ 7 h 413"/>
              <a:gd name="T16" fmla="*/ 273 w 280"/>
              <a:gd name="T17" fmla="*/ 0 h 413"/>
              <a:gd name="T18" fmla="*/ 266 w 280"/>
              <a:gd name="T19" fmla="*/ 398 h 413"/>
              <a:gd name="T20" fmla="*/ 14 w 280"/>
              <a:gd name="T21" fmla="*/ 398 h 413"/>
              <a:gd name="T22" fmla="*/ 14 w 280"/>
              <a:gd name="T23" fmla="*/ 14 h 413"/>
              <a:gd name="T24" fmla="*/ 266 w 280"/>
              <a:gd name="T25" fmla="*/ 14 h 413"/>
              <a:gd name="T26" fmla="*/ 266 w 280"/>
              <a:gd name="T27" fmla="*/ 398 h 413"/>
              <a:gd name="T28" fmla="*/ 108 w 280"/>
              <a:gd name="T29" fmla="*/ 81 h 413"/>
              <a:gd name="T30" fmla="*/ 174 w 280"/>
              <a:gd name="T31" fmla="*/ 81 h 413"/>
              <a:gd name="T32" fmla="*/ 198 w 280"/>
              <a:gd name="T33" fmla="*/ 57 h 413"/>
              <a:gd name="T34" fmla="*/ 174 w 280"/>
              <a:gd name="T35" fmla="*/ 33 h 413"/>
              <a:gd name="T36" fmla="*/ 108 w 280"/>
              <a:gd name="T37" fmla="*/ 33 h 413"/>
              <a:gd name="T38" fmla="*/ 84 w 280"/>
              <a:gd name="T39" fmla="*/ 57 h 413"/>
              <a:gd name="T40" fmla="*/ 108 w 280"/>
              <a:gd name="T41" fmla="*/ 81 h 413"/>
              <a:gd name="T42" fmla="*/ 108 w 280"/>
              <a:gd name="T43" fmla="*/ 48 h 413"/>
              <a:gd name="T44" fmla="*/ 174 w 280"/>
              <a:gd name="T45" fmla="*/ 48 h 413"/>
              <a:gd name="T46" fmla="*/ 184 w 280"/>
              <a:gd name="T47" fmla="*/ 57 h 413"/>
              <a:gd name="T48" fmla="*/ 174 w 280"/>
              <a:gd name="T49" fmla="*/ 66 h 413"/>
              <a:gd name="T50" fmla="*/ 108 w 280"/>
              <a:gd name="T51" fmla="*/ 66 h 413"/>
              <a:gd name="T52" fmla="*/ 99 w 280"/>
              <a:gd name="T53" fmla="*/ 57 h 413"/>
              <a:gd name="T54" fmla="*/ 108 w 280"/>
              <a:gd name="T55" fmla="*/ 48 h 413"/>
              <a:gd name="T56" fmla="*/ 140 w 280"/>
              <a:gd name="T57" fmla="*/ 207 h 413"/>
              <a:gd name="T58" fmla="*/ 73 w 280"/>
              <a:gd name="T59" fmla="*/ 207 h 413"/>
              <a:gd name="T60" fmla="*/ 73 w 280"/>
              <a:gd name="T61" fmla="*/ 140 h 413"/>
              <a:gd name="T62" fmla="*/ 140 w 280"/>
              <a:gd name="T63" fmla="*/ 140 h 413"/>
              <a:gd name="T64" fmla="*/ 140 w 280"/>
              <a:gd name="T65" fmla="*/ 207 h 413"/>
              <a:gd name="T66" fmla="*/ 206 w 280"/>
              <a:gd name="T67" fmla="*/ 280 h 413"/>
              <a:gd name="T68" fmla="*/ 74 w 280"/>
              <a:gd name="T69" fmla="*/ 280 h 413"/>
              <a:gd name="T70" fmla="*/ 74 w 280"/>
              <a:gd name="T71" fmla="*/ 266 h 413"/>
              <a:gd name="T72" fmla="*/ 206 w 280"/>
              <a:gd name="T73" fmla="*/ 266 h 413"/>
              <a:gd name="T74" fmla="*/ 206 w 280"/>
              <a:gd name="T75" fmla="*/ 280 h 413"/>
              <a:gd name="T76" fmla="*/ 75 w 280"/>
              <a:gd name="T77" fmla="*/ 232 h 413"/>
              <a:gd name="T78" fmla="*/ 207 w 280"/>
              <a:gd name="T79" fmla="*/ 232 h 413"/>
              <a:gd name="T80" fmla="*/ 207 w 280"/>
              <a:gd name="T81" fmla="*/ 247 h 413"/>
              <a:gd name="T82" fmla="*/ 75 w 280"/>
              <a:gd name="T83" fmla="*/ 247 h 413"/>
              <a:gd name="T84" fmla="*/ 75 w 280"/>
              <a:gd name="T85" fmla="*/ 232 h 413"/>
              <a:gd name="T86" fmla="*/ 74 w 280"/>
              <a:gd name="T87" fmla="*/ 313 h 413"/>
              <a:gd name="T88" fmla="*/ 74 w 280"/>
              <a:gd name="T89" fmla="*/ 299 h 413"/>
              <a:gd name="T90" fmla="*/ 206 w 280"/>
              <a:gd name="T91" fmla="*/ 299 h 413"/>
              <a:gd name="T92" fmla="*/ 206 w 280"/>
              <a:gd name="T93" fmla="*/ 313 h 413"/>
              <a:gd name="T94" fmla="*/ 74 w 280"/>
              <a:gd name="T95" fmla="*/ 313 h 413"/>
              <a:gd name="T96" fmla="*/ 206 w 280"/>
              <a:gd name="T97" fmla="*/ 347 h 413"/>
              <a:gd name="T98" fmla="*/ 73 w 280"/>
              <a:gd name="T99" fmla="*/ 347 h 413"/>
              <a:gd name="T100" fmla="*/ 73 w 280"/>
              <a:gd name="T101" fmla="*/ 332 h 413"/>
              <a:gd name="T102" fmla="*/ 206 w 280"/>
              <a:gd name="T103" fmla="*/ 332 h 413"/>
              <a:gd name="T104" fmla="*/ 206 w 280"/>
              <a:gd name="T105" fmla="*/ 347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413">
                <a:moveTo>
                  <a:pt x="2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3" y="413"/>
                  <a:pt x="7" y="413"/>
                </a:cubicBezTo>
                <a:cubicBezTo>
                  <a:pt x="273" y="413"/>
                  <a:pt x="273" y="413"/>
                  <a:pt x="273" y="413"/>
                </a:cubicBezTo>
                <a:cubicBezTo>
                  <a:pt x="277" y="413"/>
                  <a:pt x="280" y="410"/>
                  <a:pt x="280" y="40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0" y="3"/>
                  <a:pt x="277" y="0"/>
                  <a:pt x="273" y="0"/>
                </a:cubicBezTo>
                <a:close/>
                <a:moveTo>
                  <a:pt x="266" y="398"/>
                </a:moveTo>
                <a:cubicBezTo>
                  <a:pt x="14" y="398"/>
                  <a:pt x="14" y="398"/>
                  <a:pt x="14" y="39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6" y="14"/>
                  <a:pt x="266" y="14"/>
                  <a:pt x="266" y="14"/>
                </a:cubicBezTo>
                <a:lnTo>
                  <a:pt x="266" y="398"/>
                </a:lnTo>
                <a:close/>
                <a:moveTo>
                  <a:pt x="108" y="81"/>
                </a:moveTo>
                <a:cubicBezTo>
                  <a:pt x="174" y="81"/>
                  <a:pt x="174" y="81"/>
                  <a:pt x="174" y="81"/>
                </a:cubicBezTo>
                <a:cubicBezTo>
                  <a:pt x="187" y="81"/>
                  <a:pt x="198" y="70"/>
                  <a:pt x="198" y="57"/>
                </a:cubicBezTo>
                <a:cubicBezTo>
                  <a:pt x="198" y="44"/>
                  <a:pt x="187" y="33"/>
                  <a:pt x="174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95" y="33"/>
                  <a:pt x="84" y="44"/>
                  <a:pt x="84" y="57"/>
                </a:cubicBezTo>
                <a:cubicBezTo>
                  <a:pt x="84" y="70"/>
                  <a:pt x="95" y="81"/>
                  <a:pt x="108" y="81"/>
                </a:cubicBezTo>
                <a:close/>
                <a:moveTo>
                  <a:pt x="108" y="48"/>
                </a:moveTo>
                <a:cubicBezTo>
                  <a:pt x="174" y="48"/>
                  <a:pt x="174" y="48"/>
                  <a:pt x="174" y="48"/>
                </a:cubicBezTo>
                <a:cubicBezTo>
                  <a:pt x="179" y="48"/>
                  <a:pt x="184" y="52"/>
                  <a:pt x="184" y="57"/>
                </a:cubicBezTo>
                <a:cubicBezTo>
                  <a:pt x="184" y="62"/>
                  <a:pt x="179" y="66"/>
                  <a:pt x="174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3" y="66"/>
                  <a:pt x="99" y="62"/>
                  <a:pt x="99" y="57"/>
                </a:cubicBezTo>
                <a:cubicBezTo>
                  <a:pt x="99" y="52"/>
                  <a:pt x="103" y="48"/>
                  <a:pt x="108" y="48"/>
                </a:cubicBezTo>
                <a:close/>
                <a:moveTo>
                  <a:pt x="140" y="207"/>
                </a:moveTo>
                <a:cubicBezTo>
                  <a:pt x="73" y="207"/>
                  <a:pt x="73" y="207"/>
                  <a:pt x="73" y="207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207"/>
                </a:lnTo>
                <a:close/>
                <a:moveTo>
                  <a:pt x="206" y="280"/>
                </a:moveTo>
                <a:cubicBezTo>
                  <a:pt x="74" y="280"/>
                  <a:pt x="74" y="280"/>
                  <a:pt x="74" y="280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206" y="266"/>
                  <a:pt x="206" y="266"/>
                  <a:pt x="206" y="266"/>
                </a:cubicBezTo>
                <a:lnTo>
                  <a:pt x="206" y="280"/>
                </a:lnTo>
                <a:close/>
                <a:moveTo>
                  <a:pt x="75" y="232"/>
                </a:moveTo>
                <a:cubicBezTo>
                  <a:pt x="207" y="232"/>
                  <a:pt x="207" y="232"/>
                  <a:pt x="207" y="232"/>
                </a:cubicBezTo>
                <a:cubicBezTo>
                  <a:pt x="207" y="247"/>
                  <a:pt x="207" y="247"/>
                  <a:pt x="207" y="247"/>
                </a:cubicBezTo>
                <a:cubicBezTo>
                  <a:pt x="75" y="247"/>
                  <a:pt x="75" y="247"/>
                  <a:pt x="75" y="247"/>
                </a:cubicBezTo>
                <a:lnTo>
                  <a:pt x="75" y="232"/>
                </a:lnTo>
                <a:close/>
                <a:moveTo>
                  <a:pt x="74" y="313"/>
                </a:moveTo>
                <a:cubicBezTo>
                  <a:pt x="74" y="299"/>
                  <a:pt x="74" y="299"/>
                  <a:pt x="74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13"/>
                  <a:pt x="206" y="313"/>
                  <a:pt x="206" y="313"/>
                </a:cubicBezTo>
                <a:lnTo>
                  <a:pt x="74" y="313"/>
                </a:lnTo>
                <a:close/>
                <a:moveTo>
                  <a:pt x="206" y="347"/>
                </a:moveTo>
                <a:cubicBezTo>
                  <a:pt x="73" y="347"/>
                  <a:pt x="73" y="347"/>
                  <a:pt x="73" y="347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206" y="332"/>
                  <a:pt x="206" y="332"/>
                  <a:pt x="206" y="332"/>
                </a:cubicBezTo>
                <a:lnTo>
                  <a:pt x="206" y="347"/>
                </a:lnTo>
                <a:close/>
              </a:path>
            </a:pathLst>
          </a:custGeom>
          <a:solidFill>
            <a:srgbClr val="00C88A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矩形 23"/>
          <p:cNvSpPr/>
          <p:nvPr/>
        </p:nvSpPr>
        <p:spPr>
          <a:xfrm>
            <a:off x="8421566" y="2586390"/>
            <a:ext cx="22131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请添加您的标题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421566" y="2921110"/>
            <a:ext cx="29470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可通过右键选择只保留文本来粘贴您的内容。可通过右键选择只保留文本来粘贴您的内容。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421566" y="4242574"/>
            <a:ext cx="22131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请添加您的标题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421566" y="4577294"/>
            <a:ext cx="29470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200466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5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5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8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1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4" grpId="0"/>
      <p:bldP spid="25" grpId="0"/>
      <p:bldP spid="26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3"/>
          <p:cNvSpPr txBox="1"/>
          <p:nvPr/>
        </p:nvSpPr>
        <p:spPr>
          <a:xfrm>
            <a:off x="1558702" y="406405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战略规划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88984" y="1782498"/>
            <a:ext cx="4893174" cy="4094774"/>
            <a:chOff x="2047009" y="1663503"/>
            <a:chExt cx="4100513" cy="2985932"/>
          </a:xfrm>
        </p:grpSpPr>
        <p:grpSp>
          <p:nvGrpSpPr>
            <p:cNvPr id="26" name="Group 2"/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96" name="Freeform 5"/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97" name="Freeform 6"/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98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99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</p:grpSp>
        <p:grpSp>
          <p:nvGrpSpPr>
            <p:cNvPr id="27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28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rgbClr val="00D3F0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29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0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rgbClr val="00A1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1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2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rgbClr val="00C8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3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00C8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4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5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6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7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rgbClr val="0091C4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8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rgbClr val="009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39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rgbClr val="00C8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/>
              </a:p>
            </p:txBody>
          </p:sp>
          <p:sp>
            <p:nvSpPr>
              <p:cNvPr id="40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grpSp>
            <p:nvGrpSpPr>
              <p:cNvPr id="41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94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5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2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85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7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1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2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3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3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83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4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4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sp>
            <p:nvSpPr>
              <p:cNvPr id="45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</a:endParaRPr>
              </a:p>
            </p:txBody>
          </p:sp>
          <p:grpSp>
            <p:nvGrpSpPr>
              <p:cNvPr id="46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79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0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1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82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7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75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6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7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8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8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66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1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3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9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57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0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2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0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54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56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51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52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defTabSz="68575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013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0" name="Group 84"/>
          <p:cNvGrpSpPr>
            <a:grpSpLocks noChangeAspect="1"/>
          </p:cNvGrpSpPr>
          <p:nvPr/>
        </p:nvGrpSpPr>
        <p:grpSpPr bwMode="auto">
          <a:xfrm>
            <a:off x="5690412" y="1915497"/>
            <a:ext cx="432105" cy="431686"/>
            <a:chOff x="7275513" y="5302250"/>
            <a:chExt cx="1012825" cy="1012825"/>
          </a:xfrm>
          <a:solidFill>
            <a:schemeClr val="accent1"/>
          </a:solidFill>
        </p:grpSpPr>
        <p:sp>
          <p:nvSpPr>
            <p:cNvPr id="101" name="Freeform 34"/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solidFill>
              <a:srgbClr val="00C88A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  <p:sp>
          <p:nvSpPr>
            <p:cNvPr id="102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solidFill>
              <a:srgbClr val="00C88A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</p:grpSp>
      <p:grpSp>
        <p:nvGrpSpPr>
          <p:cNvPr id="103" name="Group 92"/>
          <p:cNvGrpSpPr>
            <a:grpSpLocks noChangeAspect="1"/>
          </p:cNvGrpSpPr>
          <p:nvPr/>
        </p:nvGrpSpPr>
        <p:grpSpPr bwMode="auto">
          <a:xfrm>
            <a:off x="5690411" y="3340111"/>
            <a:ext cx="432061" cy="432403"/>
            <a:chOff x="4427538" y="3192463"/>
            <a:chExt cx="823913" cy="825500"/>
          </a:xfrm>
          <a:solidFill>
            <a:schemeClr val="bg2">
              <a:lumMod val="75000"/>
            </a:schemeClr>
          </a:solidFill>
        </p:grpSpPr>
        <p:sp>
          <p:nvSpPr>
            <p:cNvPr id="104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  <p:sp>
          <p:nvSpPr>
            <p:cNvPr id="105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  <p:sp>
          <p:nvSpPr>
            <p:cNvPr id="107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  <p:sp>
          <p:nvSpPr>
            <p:cNvPr id="108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6857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>
                <a:latin typeface="+mn-lt"/>
                <a:ea typeface="+mn-ea"/>
              </a:endParaRPr>
            </a:p>
          </p:txBody>
        </p:sp>
      </p:grpSp>
      <p:sp>
        <p:nvSpPr>
          <p:cNvPr id="109" name="Freeform 31"/>
          <p:cNvSpPr>
            <a:spLocks noChangeAspect="1" noEditPoints="1"/>
          </p:cNvSpPr>
          <p:nvPr/>
        </p:nvSpPr>
        <p:spPr bwMode="auto">
          <a:xfrm>
            <a:off x="8645429" y="1881964"/>
            <a:ext cx="431754" cy="432936"/>
          </a:xfrm>
          <a:custGeom>
            <a:avLst/>
            <a:gdLst>
              <a:gd name="T0" fmla="*/ 2147483647 w 280"/>
              <a:gd name="T1" fmla="*/ 0 h 280"/>
              <a:gd name="T2" fmla="*/ 0 w 280"/>
              <a:gd name="T3" fmla="*/ 2147483647 h 280"/>
              <a:gd name="T4" fmla="*/ 2147483647 w 280"/>
              <a:gd name="T5" fmla="*/ 2147483647 h 280"/>
              <a:gd name="T6" fmla="*/ 2147483647 w 280"/>
              <a:gd name="T7" fmla="*/ 2147483647 h 280"/>
              <a:gd name="T8" fmla="*/ 2147483647 w 280"/>
              <a:gd name="T9" fmla="*/ 0 h 280"/>
              <a:gd name="T10" fmla="*/ 2147483647 w 280"/>
              <a:gd name="T11" fmla="*/ 2147483647 h 280"/>
              <a:gd name="T12" fmla="*/ 2147483647 w 280"/>
              <a:gd name="T13" fmla="*/ 2147483647 h 280"/>
              <a:gd name="T14" fmla="*/ 2147483647 w 280"/>
              <a:gd name="T15" fmla="*/ 2147483647 h 280"/>
              <a:gd name="T16" fmla="*/ 2147483647 w 280"/>
              <a:gd name="T17" fmla="*/ 2147483647 h 280"/>
              <a:gd name="T18" fmla="*/ 2147483647 w 280"/>
              <a:gd name="T19" fmla="*/ 2147483647 h 280"/>
              <a:gd name="T20" fmla="*/ 2147483647 w 280"/>
              <a:gd name="T21" fmla="*/ 2147483647 h 280"/>
              <a:gd name="T22" fmla="*/ 2147483647 w 280"/>
              <a:gd name="T23" fmla="*/ 2147483647 h 280"/>
              <a:gd name="T24" fmla="*/ 2147483647 w 280"/>
              <a:gd name="T25" fmla="*/ 2147483647 h 280"/>
              <a:gd name="T26" fmla="*/ 2147483647 w 280"/>
              <a:gd name="T27" fmla="*/ 2147483647 h 280"/>
              <a:gd name="T28" fmla="*/ 2147483647 w 280"/>
              <a:gd name="T29" fmla="*/ 2147483647 h 280"/>
              <a:gd name="T30" fmla="*/ 2147483647 w 280"/>
              <a:gd name="T31" fmla="*/ 2147483647 h 280"/>
              <a:gd name="T32" fmla="*/ 2147483647 w 280"/>
              <a:gd name="T33" fmla="*/ 2147483647 h 280"/>
              <a:gd name="T34" fmla="*/ 2147483647 w 280"/>
              <a:gd name="T35" fmla="*/ 2147483647 h 280"/>
              <a:gd name="T36" fmla="*/ 2147483647 w 280"/>
              <a:gd name="T37" fmla="*/ 2147483647 h 280"/>
              <a:gd name="T38" fmla="*/ 2147483647 w 280"/>
              <a:gd name="T39" fmla="*/ 2147483647 h 280"/>
              <a:gd name="T40" fmla="*/ 2147483647 w 280"/>
              <a:gd name="T41" fmla="*/ 2147483647 h 280"/>
              <a:gd name="T42" fmla="*/ 2147483647 w 280"/>
              <a:gd name="T43" fmla="*/ 2147483647 h 280"/>
              <a:gd name="T44" fmla="*/ 2147483647 w 280"/>
              <a:gd name="T45" fmla="*/ 2147483647 h 280"/>
              <a:gd name="T46" fmla="*/ 2147483647 w 280"/>
              <a:gd name="T47" fmla="*/ 2147483647 h 280"/>
              <a:gd name="T48" fmla="*/ 2147483647 w 280"/>
              <a:gd name="T49" fmla="*/ 2147483647 h 280"/>
              <a:gd name="T50" fmla="*/ 2147483647 w 280"/>
              <a:gd name="T51" fmla="*/ 2147483647 h 280"/>
              <a:gd name="T52" fmla="*/ 2147483647 w 280"/>
              <a:gd name="T53" fmla="*/ 2147483647 h 280"/>
              <a:gd name="T54" fmla="*/ 2147483647 w 280"/>
              <a:gd name="T55" fmla="*/ 2147483647 h 280"/>
              <a:gd name="T56" fmla="*/ 2147483647 w 280"/>
              <a:gd name="T57" fmla="*/ 2147483647 h 280"/>
              <a:gd name="T58" fmla="*/ 2147483647 w 280"/>
              <a:gd name="T59" fmla="*/ 2147483647 h 280"/>
              <a:gd name="T60" fmla="*/ 2147483647 w 280"/>
              <a:gd name="T61" fmla="*/ 2147483647 h 280"/>
              <a:gd name="T62" fmla="*/ 2147483647 w 280"/>
              <a:gd name="T63" fmla="*/ 2147483647 h 280"/>
              <a:gd name="T64" fmla="*/ 2147483647 w 280"/>
              <a:gd name="T65" fmla="*/ 2147483647 h 280"/>
              <a:gd name="T66" fmla="*/ 2147483647 w 280"/>
              <a:gd name="T67" fmla="*/ 2147483647 h 280"/>
              <a:gd name="T68" fmla="*/ 2147483647 w 280"/>
              <a:gd name="T69" fmla="*/ 2147483647 h 280"/>
              <a:gd name="T70" fmla="*/ 2147483647 w 280"/>
              <a:gd name="T71" fmla="*/ 2147483647 h 280"/>
              <a:gd name="T72" fmla="*/ 2147483647 w 280"/>
              <a:gd name="T73" fmla="*/ 2147483647 h 280"/>
              <a:gd name="T74" fmla="*/ 2147483647 w 280"/>
              <a:gd name="T75" fmla="*/ 2147483647 h 280"/>
              <a:gd name="T76" fmla="*/ 2147483647 w 280"/>
              <a:gd name="T77" fmla="*/ 2147483647 h 280"/>
              <a:gd name="T78" fmla="*/ 2147483647 w 280"/>
              <a:gd name="T79" fmla="*/ 2147483647 h 280"/>
              <a:gd name="T80" fmla="*/ 2147483647 w 280"/>
              <a:gd name="T81" fmla="*/ 2147483647 h 280"/>
              <a:gd name="T82" fmla="*/ 2147483647 w 280"/>
              <a:gd name="T83" fmla="*/ 2147483647 h 280"/>
              <a:gd name="T84" fmla="*/ 2147483647 w 280"/>
              <a:gd name="T85" fmla="*/ 2147483647 h 280"/>
              <a:gd name="T86" fmla="*/ 2147483647 w 280"/>
              <a:gd name="T87" fmla="*/ 2147483647 h 280"/>
              <a:gd name="T88" fmla="*/ 2147483647 w 280"/>
              <a:gd name="T89" fmla="*/ 2147483647 h 280"/>
              <a:gd name="T90" fmla="*/ 2147483647 w 280"/>
              <a:gd name="T91" fmla="*/ 2147483647 h 280"/>
              <a:gd name="T92" fmla="*/ 2147483647 w 280"/>
              <a:gd name="T93" fmla="*/ 2147483647 h 280"/>
              <a:gd name="T94" fmla="*/ 2147483647 w 280"/>
              <a:gd name="T95" fmla="*/ 2147483647 h 280"/>
              <a:gd name="T96" fmla="*/ 2147483647 w 280"/>
              <a:gd name="T97" fmla="*/ 2147483647 h 280"/>
              <a:gd name="T98" fmla="*/ 2147483647 w 280"/>
              <a:gd name="T99" fmla="*/ 2147483647 h 280"/>
              <a:gd name="T100" fmla="*/ 2147483647 w 280"/>
              <a:gd name="T101" fmla="*/ 2147483647 h 280"/>
              <a:gd name="T102" fmla="*/ 2147483647 w 280"/>
              <a:gd name="T103" fmla="*/ 2147483647 h 280"/>
              <a:gd name="T104" fmla="*/ 2147483647 w 280"/>
              <a:gd name="T105" fmla="*/ 2147483647 h 280"/>
              <a:gd name="T106" fmla="*/ 2147483647 w 280"/>
              <a:gd name="T107" fmla="*/ 2147483647 h 280"/>
              <a:gd name="T108" fmla="*/ 2147483647 w 280"/>
              <a:gd name="T109" fmla="*/ 2147483647 h 280"/>
              <a:gd name="T110" fmla="*/ 2147483647 w 280"/>
              <a:gd name="T111" fmla="*/ 2147483647 h 2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80"/>
              <a:gd name="T169" fmla="*/ 0 h 280"/>
              <a:gd name="T170" fmla="*/ 280 w 280"/>
              <a:gd name="T171" fmla="*/ 280 h 2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0091C4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rgbClr val="5497D4"/>
              </a:solidFill>
            </a:endParaRPr>
          </a:p>
        </p:txBody>
      </p:sp>
      <p:sp>
        <p:nvSpPr>
          <p:cNvPr id="110" name="Freeform 45"/>
          <p:cNvSpPr>
            <a:spLocks noChangeAspect="1" noEditPoints="1"/>
          </p:cNvSpPr>
          <p:nvPr/>
        </p:nvSpPr>
        <p:spPr bwMode="auto">
          <a:xfrm>
            <a:off x="8645429" y="3354041"/>
            <a:ext cx="431800" cy="431800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rgbClr val="00A1DA"/>
          </a:solidFill>
          <a:ln>
            <a:noFill/>
          </a:ln>
        </p:spPr>
        <p:txBody>
          <a:bodyPr lIns="68580" tIns="34290" rIns="68580" bIns="34290"/>
          <a:lstStyle/>
          <a:p>
            <a:pPr defTabSz="685754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600">
              <a:solidFill>
                <a:srgbClr val="5497D4"/>
              </a:solidFill>
              <a:latin typeface="+mn-lt"/>
              <a:ea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346716" y="1851883"/>
            <a:ext cx="1675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家分店</a:t>
            </a:r>
          </a:p>
        </p:txBody>
      </p:sp>
      <p:sp>
        <p:nvSpPr>
          <p:cNvPr id="112" name="矩形 111"/>
          <p:cNvSpPr/>
          <p:nvPr/>
        </p:nvSpPr>
        <p:spPr>
          <a:xfrm>
            <a:off x="9396094" y="18448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十大产业</a:t>
            </a:r>
          </a:p>
        </p:txBody>
      </p:sp>
      <p:sp>
        <p:nvSpPr>
          <p:cNvPr id="113" name="矩形 112"/>
          <p:cNvSpPr/>
          <p:nvPr/>
        </p:nvSpPr>
        <p:spPr>
          <a:xfrm>
            <a:off x="6335408" y="328556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科技创新奖</a:t>
            </a:r>
          </a:p>
        </p:txBody>
      </p:sp>
      <p:sp>
        <p:nvSpPr>
          <p:cNvPr id="114" name="矩形 113"/>
          <p:cNvSpPr/>
          <p:nvPr/>
        </p:nvSpPr>
        <p:spPr>
          <a:xfrm>
            <a:off x="9285469" y="3284984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年创利税破亿</a:t>
            </a:r>
          </a:p>
        </p:txBody>
      </p:sp>
      <p:sp>
        <p:nvSpPr>
          <p:cNvPr id="115" name="矩形 114"/>
          <p:cNvSpPr/>
          <p:nvPr/>
        </p:nvSpPr>
        <p:spPr>
          <a:xfrm>
            <a:off x="6335408" y="2306489"/>
            <a:ext cx="19745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在这里输入您的内容，在这里输入您的内容。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9116727" y="2333472"/>
            <a:ext cx="19745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在这里输入您的内容，在这里输入您的内容。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351247" y="3827951"/>
            <a:ext cx="19745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在这里输入您的内容，在这里输入您的内容。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9359744" y="3794617"/>
            <a:ext cx="19745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在这里输入您的内容，在这里输入您的内容。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351246" y="5013176"/>
            <a:ext cx="498300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可通过复制内容后右键选择保留文本。可通过复制内容后右键选择保留文本。可通过复制内容后右键选择保留文本。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6335408" y="4725144"/>
            <a:ext cx="4755825" cy="0"/>
          </a:xfrm>
          <a:prstGeom prst="line">
            <a:avLst/>
          </a:prstGeom>
          <a:ln>
            <a:solidFill>
              <a:srgbClr val="0091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6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5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09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"/>
          <p:cNvSpPr txBox="1"/>
          <p:nvPr/>
        </p:nvSpPr>
        <p:spPr>
          <a:xfrm>
            <a:off x="9196780" y="533122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30" name="任意多边形 29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 rot="5400000">
            <a:off x="4466762" y="1526764"/>
            <a:ext cx="3271596" cy="2952328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29779" y="1888328"/>
            <a:ext cx="1297399" cy="43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01</a:t>
            </a:r>
            <a:endParaRPr lang="zh-CN" altLang="en-US" sz="3200" b="1" dirty="0"/>
          </a:p>
        </p:txBody>
      </p:sp>
      <p:sp>
        <p:nvSpPr>
          <p:cNvPr id="22" name="文本框 3"/>
          <p:cNvSpPr txBox="1"/>
          <p:nvPr/>
        </p:nvSpPr>
        <p:spPr>
          <a:xfrm>
            <a:off x="4782685" y="2564904"/>
            <a:ext cx="4552881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BFCF2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sp>
        <p:nvSpPr>
          <p:cNvPr id="2" name="矩形 1"/>
          <p:cNvSpPr/>
          <p:nvPr/>
        </p:nvSpPr>
        <p:spPr>
          <a:xfrm>
            <a:off x="1270670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公司概述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198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725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产业结构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7215252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9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 animBg="1"/>
      <p:bldP spid="40" grpId="0" animBg="1"/>
      <p:bldP spid="45" grpId="0"/>
      <p:bldP spid="22" grpId="0"/>
      <p:bldP spid="2" grpId="0"/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059490"/>
            <a:ext cx="12230100" cy="2076297"/>
          </a:xfrm>
          <a:custGeom>
            <a:avLst/>
            <a:gdLst>
              <a:gd name="connsiteX0" fmla="*/ 0 w 12230100"/>
              <a:gd name="connsiteY0" fmla="*/ 2076297 h 2076297"/>
              <a:gd name="connsiteX1" fmla="*/ 6991350 w 12230100"/>
              <a:gd name="connsiteY1" fmla="*/ 171297 h 2076297"/>
              <a:gd name="connsiteX2" fmla="*/ 12230100 w 12230100"/>
              <a:gd name="connsiteY2" fmla="*/ 209397 h 20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30100" h="2076297">
                <a:moveTo>
                  <a:pt x="0" y="2076297"/>
                </a:moveTo>
                <a:cubicBezTo>
                  <a:pt x="2476500" y="1279372"/>
                  <a:pt x="4953000" y="482447"/>
                  <a:pt x="6991350" y="171297"/>
                </a:cubicBezTo>
                <a:cubicBezTo>
                  <a:pt x="9029700" y="-139853"/>
                  <a:pt x="10629900" y="34772"/>
                  <a:pt x="12230100" y="209397"/>
                </a:cubicBezTo>
              </a:path>
            </a:pathLst>
          </a:custGeom>
          <a:ln w="3175"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448594" y="4540673"/>
            <a:ext cx="216024" cy="216024"/>
          </a:xfrm>
          <a:prstGeom prst="ellipse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734" y="5043790"/>
            <a:ext cx="2157128" cy="87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在这里输入您的内容，在这里输入您的内容。</a:t>
            </a:r>
          </a:p>
          <a:p>
            <a:pPr>
              <a:lnSpc>
                <a:spcPct val="130000"/>
              </a:lnSpc>
            </a:pPr>
            <a:endParaRPr lang="zh-CN" altLang="en-US" sz="1300" dirty="0">
              <a:solidFill>
                <a:schemeClr val="tx2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2435" y="2483250"/>
            <a:ext cx="1583581" cy="1572853"/>
            <a:chOff x="478582" y="2132856"/>
            <a:chExt cx="1782237" cy="1770163"/>
          </a:xfrm>
        </p:grpSpPr>
        <p:grpSp>
          <p:nvGrpSpPr>
            <p:cNvPr id="6" name="组合 5"/>
            <p:cNvGrpSpPr/>
            <p:nvPr/>
          </p:nvGrpSpPr>
          <p:grpSpPr>
            <a:xfrm>
              <a:off x="478582" y="2132856"/>
              <a:ext cx="1782237" cy="1770163"/>
              <a:chOff x="478582" y="2132856"/>
              <a:chExt cx="1782237" cy="1770163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478582" y="2132856"/>
                <a:ext cx="1782237" cy="1770163"/>
              </a:xfrm>
              <a:prstGeom prst="wedgeEllipseCallout">
                <a:avLst>
                  <a:gd name="adj1" fmla="val 9096"/>
                  <a:gd name="adj2" fmla="val 69529"/>
                </a:avLst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79376" y="2334760"/>
                <a:ext cx="1366352" cy="1366353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910592" y="2833271"/>
              <a:ext cx="994417" cy="415664"/>
            </a:xfrm>
            <a:prstGeom prst="rect">
              <a:avLst/>
            </a:prstGeom>
            <a:ln>
              <a:solidFill>
                <a:srgbClr val="92D050"/>
              </a:solidFill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/>
                  </a:solidFill>
                </a:rPr>
                <a:t>2017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</a:p>
          </p:txBody>
        </p:sp>
      </p:grpSp>
      <p:sp>
        <p:nvSpPr>
          <p:cNvPr id="12" name="椭圆 11"/>
          <p:cNvSpPr/>
          <p:nvPr/>
        </p:nvSpPr>
        <p:spPr>
          <a:xfrm>
            <a:off x="3574926" y="3900328"/>
            <a:ext cx="216024" cy="216024"/>
          </a:xfrm>
          <a:prstGeom prst="ellipse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8969" y="3054100"/>
            <a:ext cx="2088232" cy="85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在这里输入您的内容，在这里输入您的内容。</a:t>
            </a:r>
          </a:p>
          <a:p>
            <a:pPr>
              <a:lnSpc>
                <a:spcPct val="130000"/>
              </a:lnSpc>
            </a:pPr>
            <a:endParaRPr lang="zh-CN" altLang="en-US" sz="1300" dirty="0">
              <a:solidFill>
                <a:schemeClr val="tx2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65826" y="4467149"/>
            <a:ext cx="1583581" cy="1572853"/>
            <a:chOff x="478582" y="2132856"/>
            <a:chExt cx="1782237" cy="1770163"/>
          </a:xfrm>
        </p:grpSpPr>
        <p:grpSp>
          <p:nvGrpSpPr>
            <p:cNvPr id="15" name="组合 14"/>
            <p:cNvGrpSpPr/>
            <p:nvPr/>
          </p:nvGrpSpPr>
          <p:grpSpPr>
            <a:xfrm>
              <a:off x="478582" y="2132856"/>
              <a:ext cx="1782237" cy="1770163"/>
              <a:chOff x="478582" y="2132856"/>
              <a:chExt cx="1782237" cy="1770163"/>
            </a:xfrm>
          </p:grpSpPr>
          <p:sp>
            <p:nvSpPr>
              <p:cNvPr id="17" name="椭圆形标注 16"/>
              <p:cNvSpPr/>
              <p:nvPr/>
            </p:nvSpPr>
            <p:spPr>
              <a:xfrm>
                <a:off x="478582" y="2132856"/>
                <a:ext cx="1782237" cy="1770163"/>
              </a:xfrm>
              <a:prstGeom prst="wedgeEllipseCallout">
                <a:avLst>
                  <a:gd name="adj1" fmla="val -15945"/>
                  <a:gd name="adj2" fmla="val -64993"/>
                </a:avLst>
              </a:prstGeom>
              <a:noFill/>
              <a:ln>
                <a:solidFill>
                  <a:srgbClr val="00C8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81743" y="2337851"/>
                <a:ext cx="1366354" cy="1366353"/>
              </a:xfrm>
              <a:prstGeom prst="ellipse">
                <a:avLst/>
              </a:prstGeom>
              <a:solidFill>
                <a:srgbClr val="00C8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910592" y="2833271"/>
              <a:ext cx="994417" cy="415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/>
                  </a:solidFill>
                </a:rPr>
                <a:t>2018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5879976" y="3321033"/>
            <a:ext cx="216024" cy="216024"/>
          </a:xfrm>
          <a:prstGeom prst="ellipse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964059" y="3789421"/>
            <a:ext cx="2088232" cy="85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在这里输入您的内容，在这里输入您的内容。</a:t>
            </a:r>
          </a:p>
          <a:p>
            <a:pPr>
              <a:lnSpc>
                <a:spcPct val="130000"/>
              </a:lnSpc>
            </a:pPr>
            <a:endParaRPr lang="zh-CN" altLang="en-US" sz="1300" dirty="0">
              <a:solidFill>
                <a:schemeClr val="tx2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31111" y="1282398"/>
            <a:ext cx="1583581" cy="1572853"/>
            <a:chOff x="478582" y="2132856"/>
            <a:chExt cx="1782237" cy="1770163"/>
          </a:xfrm>
        </p:grpSpPr>
        <p:grpSp>
          <p:nvGrpSpPr>
            <p:cNvPr id="24" name="组合 23"/>
            <p:cNvGrpSpPr/>
            <p:nvPr/>
          </p:nvGrpSpPr>
          <p:grpSpPr>
            <a:xfrm>
              <a:off x="478582" y="2132856"/>
              <a:ext cx="1782237" cy="1770163"/>
              <a:chOff x="478582" y="2132856"/>
              <a:chExt cx="1782237" cy="1770163"/>
            </a:xfrm>
          </p:grpSpPr>
          <p:sp>
            <p:nvSpPr>
              <p:cNvPr id="26" name="椭圆形标注 25"/>
              <p:cNvSpPr/>
              <p:nvPr/>
            </p:nvSpPr>
            <p:spPr>
              <a:xfrm>
                <a:off x="478582" y="2132856"/>
                <a:ext cx="1782237" cy="1770163"/>
              </a:xfrm>
              <a:prstGeom prst="wedgeEllipseCallout">
                <a:avLst>
                  <a:gd name="adj1" fmla="val 545"/>
                  <a:gd name="adj2" fmla="val 72758"/>
                </a:avLst>
              </a:prstGeom>
              <a:noFill/>
              <a:ln>
                <a:solidFill>
                  <a:srgbClr val="00C8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04983" y="2343392"/>
                <a:ext cx="1366354" cy="1366353"/>
              </a:xfrm>
              <a:prstGeom prst="ellipse">
                <a:avLst/>
              </a:prstGeom>
              <a:solidFill>
                <a:srgbClr val="00C8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910592" y="2833271"/>
              <a:ext cx="994417" cy="415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/>
                  </a:solidFill>
                </a:rPr>
                <a:t>2019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8055289" y="3027890"/>
            <a:ext cx="216024" cy="216024"/>
          </a:xfrm>
          <a:prstGeom prst="ellipse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227197" y="2190670"/>
            <a:ext cx="2088232" cy="85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在这里输入您的内容，在这里输入您的内容。</a:t>
            </a:r>
          </a:p>
          <a:p>
            <a:pPr>
              <a:lnSpc>
                <a:spcPct val="130000"/>
              </a:lnSpc>
            </a:pPr>
            <a:endParaRPr lang="zh-CN" altLang="en-US" sz="1300" dirty="0">
              <a:solidFill>
                <a:schemeClr val="tx2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391945" y="3645024"/>
            <a:ext cx="1583581" cy="1572853"/>
            <a:chOff x="478582" y="2132856"/>
            <a:chExt cx="1782237" cy="1770163"/>
          </a:xfrm>
        </p:grpSpPr>
        <p:grpSp>
          <p:nvGrpSpPr>
            <p:cNvPr id="33" name="组合 32"/>
            <p:cNvGrpSpPr/>
            <p:nvPr/>
          </p:nvGrpSpPr>
          <p:grpSpPr>
            <a:xfrm>
              <a:off x="478582" y="2132856"/>
              <a:ext cx="1782237" cy="1770163"/>
              <a:chOff x="478582" y="2132856"/>
              <a:chExt cx="1782237" cy="1770163"/>
            </a:xfrm>
          </p:grpSpPr>
          <p:sp>
            <p:nvSpPr>
              <p:cNvPr id="35" name="椭圆形标注 34"/>
              <p:cNvSpPr/>
              <p:nvPr/>
            </p:nvSpPr>
            <p:spPr>
              <a:xfrm>
                <a:off x="478582" y="2132856"/>
                <a:ext cx="1782237" cy="1770163"/>
              </a:xfrm>
              <a:prstGeom prst="wedgeEllipseCallout">
                <a:avLst>
                  <a:gd name="adj1" fmla="val -1593"/>
                  <a:gd name="adj2" fmla="val -72526"/>
                </a:avLst>
              </a:prstGeom>
              <a:noFill/>
              <a:ln>
                <a:solidFill>
                  <a:srgbClr val="0091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696036" y="2340741"/>
                <a:ext cx="1366353" cy="1366353"/>
              </a:xfrm>
              <a:prstGeom prst="ellipse">
                <a:avLst/>
              </a:prstGeom>
              <a:solidFill>
                <a:srgbClr val="009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910592" y="2833271"/>
              <a:ext cx="994417" cy="415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/>
                  </a:solidFill>
                </a:rPr>
                <a:t>2020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</a:p>
          </p:txBody>
        </p:sp>
      </p:grpSp>
      <p:sp>
        <p:nvSpPr>
          <p:cNvPr id="39" name="椭圆 38"/>
          <p:cNvSpPr/>
          <p:nvPr/>
        </p:nvSpPr>
        <p:spPr>
          <a:xfrm>
            <a:off x="10593610" y="3020511"/>
            <a:ext cx="216024" cy="216024"/>
          </a:xfrm>
          <a:prstGeom prst="ellipse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785577" y="3458433"/>
            <a:ext cx="2088232" cy="85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在这里输入您的内容，在这里输入您的内容。</a:t>
            </a:r>
          </a:p>
          <a:p>
            <a:pPr>
              <a:lnSpc>
                <a:spcPct val="130000"/>
              </a:lnSpc>
            </a:pPr>
            <a:endParaRPr lang="zh-CN" altLang="en-US" sz="1300" dirty="0">
              <a:solidFill>
                <a:schemeClr val="tx2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909831" y="1007650"/>
            <a:ext cx="1583581" cy="1572853"/>
            <a:chOff x="478582" y="2132856"/>
            <a:chExt cx="1782237" cy="1770163"/>
          </a:xfrm>
        </p:grpSpPr>
        <p:grpSp>
          <p:nvGrpSpPr>
            <p:cNvPr id="42" name="组合 41"/>
            <p:cNvGrpSpPr/>
            <p:nvPr/>
          </p:nvGrpSpPr>
          <p:grpSpPr>
            <a:xfrm>
              <a:off x="478582" y="2132856"/>
              <a:ext cx="1782237" cy="1770163"/>
              <a:chOff x="478582" y="2132856"/>
              <a:chExt cx="1782237" cy="1770163"/>
            </a:xfrm>
          </p:grpSpPr>
          <p:sp>
            <p:nvSpPr>
              <p:cNvPr id="44" name="椭圆形标注 43"/>
              <p:cNvSpPr/>
              <p:nvPr/>
            </p:nvSpPr>
            <p:spPr>
              <a:xfrm>
                <a:off x="478582" y="2132856"/>
                <a:ext cx="1782237" cy="1770163"/>
              </a:xfrm>
              <a:prstGeom prst="wedgeEllipseCallout">
                <a:avLst>
                  <a:gd name="adj1" fmla="val 545"/>
                  <a:gd name="adj2" fmla="val 69529"/>
                </a:avLst>
              </a:prstGeom>
              <a:noFill/>
              <a:ln>
                <a:solidFill>
                  <a:srgbClr val="04B5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85569" y="2339356"/>
                <a:ext cx="1366354" cy="1366353"/>
              </a:xfrm>
              <a:prstGeom prst="ellipse">
                <a:avLst/>
              </a:prstGeom>
              <a:solidFill>
                <a:srgbClr val="04B5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910592" y="2833271"/>
              <a:ext cx="994417" cy="415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bg1"/>
                  </a:solidFill>
                </a:rPr>
                <a:t>2021</a:t>
              </a:r>
              <a:r>
                <a:rPr lang="zh-CN" altLang="en-US" dirty="0">
                  <a:solidFill>
                    <a:schemeClr val="bg1"/>
                  </a:solidFill>
                </a:rPr>
                <a:t>年</a:t>
              </a:r>
            </a:p>
          </p:txBody>
        </p:sp>
      </p:grpSp>
      <p:sp>
        <p:nvSpPr>
          <p:cNvPr id="48" name="文本框 3"/>
          <p:cNvSpPr txBox="1"/>
          <p:nvPr/>
        </p:nvSpPr>
        <p:spPr>
          <a:xfrm>
            <a:off x="1630710" y="408230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发展步骤</a:t>
            </a:r>
          </a:p>
        </p:txBody>
      </p:sp>
    </p:spTree>
    <p:extLst>
      <p:ext uri="{BB962C8B-B14F-4D97-AF65-F5344CB8AC3E}">
        <p14:creationId xmlns:p14="http://schemas.microsoft.com/office/powerpoint/2010/main" val="195420276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50"/>
                            </p:stCondLst>
                            <p:childTnLst>
                              <p:par>
                                <p:cTn id="4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50"/>
                            </p:stCondLst>
                            <p:childTnLst>
                              <p:par>
                                <p:cTn id="5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9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50"/>
                            </p:stCondLst>
                            <p:childTnLst>
                              <p:par>
                                <p:cTn id="7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5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12" grpId="0" animBg="1"/>
      <p:bldP spid="13" grpId="0"/>
      <p:bldP spid="21" grpId="0" animBg="1"/>
      <p:bldP spid="22" grpId="0"/>
      <p:bldP spid="30" grpId="0" animBg="1"/>
      <p:bldP spid="31" grpId="0"/>
      <p:bldP spid="39" grpId="0" animBg="1"/>
      <p:bldP spid="40" grpId="0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7"/>
          <p:cNvGrpSpPr>
            <a:grpSpLocks/>
          </p:cNvGrpSpPr>
          <p:nvPr/>
        </p:nvGrpSpPr>
        <p:grpSpPr bwMode="auto">
          <a:xfrm>
            <a:off x="0" y="5845046"/>
            <a:ext cx="12190416" cy="1000354"/>
            <a:chOff x="0" y="85759"/>
            <a:chExt cx="4727046" cy="563246"/>
          </a:xfrm>
        </p:grpSpPr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 rot="16200000">
              <a:off x="2238779" y="-2085062"/>
              <a:ext cx="249489" cy="4727045"/>
            </a:xfrm>
            <a:prstGeom prst="rect">
              <a:avLst/>
            </a:prstGeom>
            <a:solidFill>
              <a:srgbClr val="00C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" name="矩形 13"/>
            <p:cNvSpPr>
              <a:spLocks noChangeArrowheads="1"/>
            </p:cNvSpPr>
            <p:nvPr/>
          </p:nvSpPr>
          <p:spPr bwMode="auto">
            <a:xfrm rot="16200000">
              <a:off x="2322556" y="-2236797"/>
              <a:ext cx="81933" cy="47270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" name="矩形 15"/>
            <p:cNvSpPr>
              <a:spLocks noChangeArrowheads="1"/>
            </p:cNvSpPr>
            <p:nvPr/>
          </p:nvSpPr>
          <p:spPr bwMode="auto">
            <a:xfrm rot="16200000">
              <a:off x="2240623" y="-1837417"/>
              <a:ext cx="245799" cy="4727045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" name="流程图: 文档 1"/>
          <p:cNvSpPr/>
          <p:nvPr/>
        </p:nvSpPr>
        <p:spPr>
          <a:xfrm>
            <a:off x="1270670" y="-2422"/>
            <a:ext cx="2452771" cy="3844420"/>
          </a:xfrm>
          <a:prstGeom prst="flowChartDocumen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文档 2"/>
          <p:cNvSpPr/>
          <p:nvPr/>
        </p:nvSpPr>
        <p:spPr>
          <a:xfrm flipH="1">
            <a:off x="3723441" y="5730"/>
            <a:ext cx="2452771" cy="3844420"/>
          </a:xfrm>
          <a:prstGeom prst="flowChartDocumen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文档 3"/>
          <p:cNvSpPr/>
          <p:nvPr/>
        </p:nvSpPr>
        <p:spPr>
          <a:xfrm>
            <a:off x="6162256" y="-2422"/>
            <a:ext cx="2452771" cy="3844420"/>
          </a:xfrm>
          <a:prstGeom prst="flowChartDocumen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文档 4"/>
          <p:cNvSpPr/>
          <p:nvPr/>
        </p:nvSpPr>
        <p:spPr>
          <a:xfrm flipH="1">
            <a:off x="8615026" y="5730"/>
            <a:ext cx="2452771" cy="3844420"/>
          </a:xfrm>
          <a:prstGeom prst="flowChartDocumen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3"/>
          <p:cNvSpPr txBox="1"/>
          <p:nvPr/>
        </p:nvSpPr>
        <p:spPr>
          <a:xfrm>
            <a:off x="5459510" y="5984792"/>
            <a:ext cx="216024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项目规划</a:t>
            </a:r>
          </a:p>
        </p:txBody>
      </p:sp>
      <p:sp>
        <p:nvSpPr>
          <p:cNvPr id="7" name="矩形 6"/>
          <p:cNvSpPr/>
          <p:nvPr/>
        </p:nvSpPr>
        <p:spPr>
          <a:xfrm>
            <a:off x="1825773" y="4221088"/>
            <a:ext cx="1692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1270670" y="4599380"/>
            <a:ext cx="24633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10" name="矩形 9"/>
          <p:cNvSpPr/>
          <p:nvPr/>
        </p:nvSpPr>
        <p:spPr>
          <a:xfrm>
            <a:off x="4418061" y="4221088"/>
            <a:ext cx="1692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3862958" y="4599380"/>
            <a:ext cx="24633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938341" y="4221088"/>
            <a:ext cx="1692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6383238" y="4599380"/>
            <a:ext cx="24633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524037" y="4221088"/>
            <a:ext cx="1692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91C4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8968934" y="4599380"/>
            <a:ext cx="24633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右键点击图片，找到“填充形状”图标，然后选择填充图片即可换成您的照片。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0" y="6138882"/>
            <a:ext cx="47990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391400" y="6196032"/>
            <a:ext cx="47990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01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5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6654" y="1916832"/>
            <a:ext cx="1800200" cy="180020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6654" y="3717032"/>
            <a:ext cx="1800200" cy="10801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3160880" y="1916832"/>
            <a:ext cx="1800200" cy="180020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0880" y="3717032"/>
            <a:ext cx="1800200" cy="10801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195106" y="1916832"/>
            <a:ext cx="1800200" cy="180020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5106" y="3717032"/>
            <a:ext cx="1800200" cy="10801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7229332" y="1916832"/>
            <a:ext cx="1800200" cy="180020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9332" y="3717032"/>
            <a:ext cx="1800200" cy="10801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9263558" y="1916832"/>
            <a:ext cx="1800200" cy="1800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3558" y="3717032"/>
            <a:ext cx="1800200" cy="1080120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点击添加标题</a:t>
            </a:r>
          </a:p>
          <a:p>
            <a:pPr algn="ctr"/>
            <a:r>
              <a:rPr lang="zh-CN" altLang="en-US"/>
              <a:t>点击添加标题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02982" y="2132856"/>
            <a:ext cx="647544" cy="832380"/>
            <a:chOff x="3095876" y="2479873"/>
            <a:chExt cx="366231" cy="470769"/>
          </a:xfrm>
        </p:grpSpPr>
        <p:sp>
          <p:nvSpPr>
            <p:cNvPr id="13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Freeform 64"/>
          <p:cNvSpPr>
            <a:spLocks noEditPoints="1"/>
          </p:cNvSpPr>
          <p:nvPr/>
        </p:nvSpPr>
        <p:spPr bwMode="auto">
          <a:xfrm flipH="1">
            <a:off x="3615266" y="2179535"/>
            <a:ext cx="891428" cy="739020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16965" y="2144091"/>
            <a:ext cx="556482" cy="809910"/>
            <a:chOff x="5690315" y="3674507"/>
            <a:chExt cx="314729" cy="458061"/>
          </a:xfrm>
        </p:grpSpPr>
        <p:sp>
          <p:nvSpPr>
            <p:cNvPr id="19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Freeform 9"/>
          <p:cNvSpPr>
            <a:spLocks/>
          </p:cNvSpPr>
          <p:nvPr/>
        </p:nvSpPr>
        <p:spPr bwMode="auto">
          <a:xfrm flipH="1">
            <a:off x="7666882" y="2259286"/>
            <a:ext cx="925100" cy="57952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769338" y="2178649"/>
            <a:ext cx="788640" cy="740794"/>
            <a:chOff x="1784487" y="2486066"/>
            <a:chExt cx="446032" cy="418971"/>
          </a:xfrm>
        </p:grpSpPr>
        <p:sp>
          <p:nvSpPr>
            <p:cNvPr id="23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18742" y="3212976"/>
            <a:ext cx="8352927" cy="216024"/>
            <a:chOff x="1918742" y="3212976"/>
            <a:chExt cx="8352927" cy="216024"/>
          </a:xfrm>
        </p:grpSpPr>
        <p:sp>
          <p:nvSpPr>
            <p:cNvPr id="30" name="椭圆 29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flipV="1">
            <a:off x="1901460" y="4797152"/>
            <a:ext cx="250588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3935686" y="4797152"/>
            <a:ext cx="250588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flipV="1">
            <a:off x="5969912" y="4797152"/>
            <a:ext cx="250588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8004138" y="4797152"/>
            <a:ext cx="250588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 flipV="1">
            <a:off x="10038364" y="4797152"/>
            <a:ext cx="250588" cy="216024"/>
          </a:xfrm>
          <a:prstGeom prst="triangle">
            <a:avLst/>
          </a:prstGeom>
          <a:solidFill>
            <a:srgbClr val="00C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72756" y="51479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第一阶段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6982" y="5147900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第二阶段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41208" y="5147900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第三阶段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75434" y="5147900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第四阶段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609660" y="5147900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第五阶段</a:t>
            </a:r>
          </a:p>
        </p:txBody>
      </p:sp>
      <p:sp>
        <p:nvSpPr>
          <p:cNvPr id="46" name="文本框 3"/>
          <p:cNvSpPr txBox="1"/>
          <p:nvPr/>
        </p:nvSpPr>
        <p:spPr>
          <a:xfrm>
            <a:off x="1577752" y="414642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实施计划</a:t>
            </a:r>
          </a:p>
        </p:txBody>
      </p:sp>
    </p:spTree>
    <p:extLst>
      <p:ext uri="{BB962C8B-B14F-4D97-AF65-F5344CB8AC3E}">
        <p14:creationId xmlns:p14="http://schemas.microsoft.com/office/powerpoint/2010/main" val="182419691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21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8923" y="1628800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1965" y="1628800"/>
            <a:ext cx="1134464" cy="1134464"/>
          </a:xfrm>
          <a:prstGeom prst="rect">
            <a:avLst/>
          </a:prstGeom>
          <a:solidFill>
            <a:srgbClr val="00C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006" y="1628800"/>
            <a:ext cx="1134464" cy="113446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8923" y="2842022"/>
            <a:ext cx="1134464" cy="1134464"/>
          </a:xfrm>
          <a:prstGeom prst="rect">
            <a:avLst/>
          </a:prstGeom>
          <a:solidFill>
            <a:srgbClr val="009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965" y="2842022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006" y="2842022"/>
            <a:ext cx="1134464" cy="1134464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8923" y="40552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965" y="4055243"/>
            <a:ext cx="1134464" cy="1134464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5006" y="4055243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8923" y="1628800"/>
            <a:ext cx="1134464" cy="113446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1965" y="2842022"/>
            <a:ext cx="1134464" cy="113446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95006" y="1628800"/>
            <a:ext cx="1134464" cy="113446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5006" y="4055243"/>
            <a:ext cx="1134464" cy="113446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48923" y="4055243"/>
            <a:ext cx="1134464" cy="1134464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3"/>
          <p:cNvSpPr txBox="1"/>
          <p:nvPr/>
        </p:nvSpPr>
        <p:spPr>
          <a:xfrm>
            <a:off x="1342678" y="4092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7" name="TextBox 18"/>
          <p:cNvSpPr>
            <a:spLocks noChangeArrowheads="1"/>
          </p:cNvSpPr>
          <p:nvPr/>
        </p:nvSpPr>
        <p:spPr bwMode="auto">
          <a:xfrm>
            <a:off x="6455246" y="2839576"/>
            <a:ext cx="439248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您的文本内容，语言尽可能精炼，可根据实际情况调整文本框大小，或者字体的大小。在此处添加您的文本内容，语言尽可能精炼，可根据实际情况调整文本框大小，或者字体的大小。在此处添加您的文本内容，语言尽可能精炼，可根据实际情况调整文本框大小，或者字体的大小。在此处添加您的文本内容，语言尽可能精炼，可根据实际情况调整文本框大小，或者字体的大小。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5246" y="1628800"/>
            <a:ext cx="5735167" cy="1134464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7031310" y="1934422"/>
            <a:ext cx="35283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奋斗永不止步</a:t>
            </a:r>
          </a:p>
        </p:txBody>
      </p:sp>
      <p:grpSp>
        <p:nvGrpSpPr>
          <p:cNvPr id="27" name="组合 27"/>
          <p:cNvGrpSpPr>
            <a:grpSpLocks/>
          </p:cNvGrpSpPr>
          <p:nvPr/>
        </p:nvGrpSpPr>
        <p:grpSpPr bwMode="auto">
          <a:xfrm>
            <a:off x="0" y="5692734"/>
            <a:ext cx="12190413" cy="1152670"/>
            <a:chOff x="0" y="0"/>
            <a:chExt cx="4727045" cy="649007"/>
          </a:xfrm>
        </p:grpSpPr>
        <p:sp>
          <p:nvSpPr>
            <p:cNvPr id="28" name="矩形 12"/>
            <p:cNvSpPr>
              <a:spLocks noChangeArrowheads="1"/>
            </p:cNvSpPr>
            <p:nvPr/>
          </p:nvSpPr>
          <p:spPr bwMode="auto">
            <a:xfrm rot="16200000">
              <a:off x="2281590" y="-2078072"/>
              <a:ext cx="163866" cy="4727045"/>
            </a:xfrm>
            <a:prstGeom prst="rect">
              <a:avLst/>
            </a:prstGeom>
            <a:solidFill>
              <a:srgbClr val="00C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矩形 13"/>
            <p:cNvSpPr>
              <a:spLocks noChangeArrowheads="1"/>
            </p:cNvSpPr>
            <p:nvPr/>
          </p:nvSpPr>
          <p:spPr bwMode="auto">
            <a:xfrm rot="16200000">
              <a:off x="2322556" y="-2236797"/>
              <a:ext cx="81933" cy="47270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" name="矩形 14"/>
            <p:cNvSpPr>
              <a:spLocks noChangeArrowheads="1"/>
            </p:cNvSpPr>
            <p:nvPr/>
          </p:nvSpPr>
          <p:spPr bwMode="auto">
            <a:xfrm rot="16200000">
              <a:off x="2338943" y="-2338944"/>
              <a:ext cx="49160" cy="47270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矩形 15"/>
            <p:cNvSpPr>
              <a:spLocks noChangeArrowheads="1"/>
            </p:cNvSpPr>
            <p:nvPr/>
          </p:nvSpPr>
          <p:spPr bwMode="auto">
            <a:xfrm rot="16200000">
              <a:off x="2240623" y="-1837417"/>
              <a:ext cx="245799" cy="4727045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" name="KSO_Shape"/>
          <p:cNvSpPr>
            <a:spLocks/>
          </p:cNvSpPr>
          <p:nvPr/>
        </p:nvSpPr>
        <p:spPr bwMode="auto">
          <a:xfrm>
            <a:off x="10557692" y="1243532"/>
            <a:ext cx="1276350" cy="1905000"/>
          </a:xfrm>
          <a:custGeom>
            <a:avLst/>
            <a:gdLst>
              <a:gd name="T0" fmla="*/ 276355 w 688976"/>
              <a:gd name="T1" fmla="*/ 620737 h 1027113"/>
              <a:gd name="T2" fmla="*/ 580011 w 688976"/>
              <a:gd name="T3" fmla="*/ 981 h 1027113"/>
              <a:gd name="T4" fmla="*/ 564342 w 688976"/>
              <a:gd name="T5" fmla="*/ 87305 h 1027113"/>
              <a:gd name="T6" fmla="*/ 620167 w 688976"/>
              <a:gd name="T7" fmla="*/ 139295 h 1027113"/>
              <a:gd name="T8" fmla="*/ 679909 w 688976"/>
              <a:gd name="T9" fmla="*/ 289378 h 1027113"/>
              <a:gd name="T10" fmla="*/ 673053 w 688976"/>
              <a:gd name="T11" fmla="*/ 665080 h 1027113"/>
              <a:gd name="T12" fmla="*/ 750424 w 688976"/>
              <a:gd name="T13" fmla="*/ 849498 h 1027113"/>
              <a:gd name="T14" fmla="*/ 916918 w 688976"/>
              <a:gd name="T15" fmla="*/ 1003506 h 1027113"/>
              <a:gd name="T16" fmla="*/ 971764 w 688976"/>
              <a:gd name="T17" fmla="*/ 1147706 h 1027113"/>
              <a:gd name="T18" fmla="*/ 1081454 w 688976"/>
              <a:gd name="T19" fmla="*/ 1204599 h 1027113"/>
              <a:gd name="T20" fmla="*/ 1270474 w 688976"/>
              <a:gd name="T21" fmla="*/ 1559702 h 1027113"/>
              <a:gd name="T22" fmla="*/ 1245011 w 688976"/>
              <a:gd name="T23" fmla="*/ 1595016 h 1027113"/>
              <a:gd name="T24" fmla="*/ 1122588 w 688976"/>
              <a:gd name="T25" fmla="*/ 1507711 h 1027113"/>
              <a:gd name="T26" fmla="*/ 1055989 w 688976"/>
              <a:gd name="T27" fmla="*/ 1331142 h 1027113"/>
              <a:gd name="T28" fmla="*/ 988413 w 688976"/>
              <a:gd name="T29" fmla="*/ 1264438 h 1027113"/>
              <a:gd name="T30" fmla="*/ 930629 w 688976"/>
              <a:gd name="T31" fmla="*/ 1398827 h 1027113"/>
              <a:gd name="T32" fmla="*/ 935527 w 688976"/>
              <a:gd name="T33" fmla="*/ 1504770 h 1027113"/>
              <a:gd name="T34" fmla="*/ 945319 w 688976"/>
              <a:gd name="T35" fmla="*/ 1701939 h 1027113"/>
              <a:gd name="T36" fmla="*/ 894821 w 688976"/>
              <a:gd name="T37" fmla="*/ 1859853 h 1027113"/>
              <a:gd name="T38" fmla="*/ 850379 w 688976"/>
              <a:gd name="T39" fmla="*/ 1823448 h 1027113"/>
              <a:gd name="T40" fmla="*/ 890475 w 688976"/>
              <a:gd name="T41" fmla="*/ 1668587 h 1027113"/>
              <a:gd name="T42" fmla="*/ 840527 w 688976"/>
              <a:gd name="T43" fmla="*/ 1502807 h 1027113"/>
              <a:gd name="T44" fmla="*/ 751404 w 688976"/>
              <a:gd name="T45" fmla="*/ 1414521 h 1027113"/>
              <a:gd name="T46" fmla="*/ 807228 w 688976"/>
              <a:gd name="T47" fmla="*/ 1573435 h 1027113"/>
              <a:gd name="T48" fmla="*/ 703414 w 688976"/>
              <a:gd name="T49" fmla="*/ 1672510 h 1027113"/>
              <a:gd name="T50" fmla="*/ 587847 w 688976"/>
              <a:gd name="T51" fmla="*/ 1787281 h 1027113"/>
              <a:gd name="T52" fmla="*/ 533001 w 688976"/>
              <a:gd name="T53" fmla="*/ 1777472 h 1027113"/>
              <a:gd name="T54" fmla="*/ 676971 w 688976"/>
              <a:gd name="T55" fmla="*/ 1616596 h 1027113"/>
              <a:gd name="T56" fmla="*/ 683825 w 688976"/>
              <a:gd name="T57" fmla="*/ 1544987 h 1027113"/>
              <a:gd name="T58" fmla="*/ 597640 w 688976"/>
              <a:gd name="T59" fmla="*/ 1418446 h 1027113"/>
              <a:gd name="T60" fmla="*/ 563362 w 688976"/>
              <a:gd name="T61" fmla="*/ 1254628 h 1027113"/>
              <a:gd name="T62" fmla="*/ 574135 w 688976"/>
              <a:gd name="T63" fmla="*/ 1140838 h 1027113"/>
              <a:gd name="T64" fmla="*/ 317415 w 688976"/>
              <a:gd name="T65" fmla="*/ 782218 h 1027113"/>
              <a:gd name="T66" fmla="*/ 203903 w 688976"/>
              <a:gd name="T67" fmla="*/ 700757 h 1027113"/>
              <a:gd name="T68" fmla="*/ 174788 w 688976"/>
              <a:gd name="T69" fmla="*/ 727916 h 1027113"/>
              <a:gd name="T70" fmla="*/ 194507 w 688976"/>
              <a:gd name="T71" fmla="*/ 759416 h 1027113"/>
              <a:gd name="T72" fmla="*/ 158027 w 688976"/>
              <a:gd name="T73" fmla="*/ 827337 h 1027113"/>
              <a:gd name="T74" fmla="*/ 123518 w 688976"/>
              <a:gd name="T75" fmla="*/ 827337 h 1027113"/>
              <a:gd name="T76" fmla="*/ 133377 w 688976"/>
              <a:gd name="T77" fmla="*/ 716103 h 1027113"/>
              <a:gd name="T78" fmla="*/ 131359 w 688976"/>
              <a:gd name="T79" fmla="*/ 647759 h 1027113"/>
              <a:gd name="T80" fmla="*/ 67640 w 688976"/>
              <a:gd name="T81" fmla="*/ 739033 h 1027113"/>
              <a:gd name="T82" fmla="*/ 49994 w 688976"/>
              <a:gd name="T83" fmla="*/ 804792 h 1027113"/>
              <a:gd name="T84" fmla="*/ 69601 w 688976"/>
              <a:gd name="T85" fmla="*/ 832271 h 1027113"/>
              <a:gd name="T86" fmla="*/ 33331 w 688976"/>
              <a:gd name="T87" fmla="*/ 899992 h 1027113"/>
              <a:gd name="T88" fmla="*/ 0 w 688976"/>
              <a:gd name="T89" fmla="*/ 895085 h 1027113"/>
              <a:gd name="T90" fmla="*/ 6862 w 688976"/>
              <a:gd name="T91" fmla="*/ 771422 h 1027113"/>
              <a:gd name="T92" fmla="*/ 36271 w 688976"/>
              <a:gd name="T93" fmla="*/ 685053 h 1027113"/>
              <a:gd name="T94" fmla="*/ 76463 w 688976"/>
              <a:gd name="T95" fmla="*/ 600649 h 1027113"/>
              <a:gd name="T96" fmla="*/ 150967 w 688976"/>
              <a:gd name="T97" fmla="*/ 584945 h 1027113"/>
              <a:gd name="T98" fmla="*/ 194507 w 688976"/>
              <a:gd name="T99" fmla="*/ 533992 h 1027113"/>
              <a:gd name="T100" fmla="*/ 261553 w 688976"/>
              <a:gd name="T101" fmla="*/ 507414 h 1027113"/>
              <a:gd name="T102" fmla="*/ 368465 w 688976"/>
              <a:gd name="T103" fmla="*/ 459082 h 1027113"/>
              <a:gd name="T104" fmla="*/ 425269 w 688976"/>
              <a:gd name="T105" fmla="*/ 268779 h 1027113"/>
              <a:gd name="T106" fmla="*/ 375321 w 688976"/>
              <a:gd name="T107" fmla="*/ 267798 h 1027113"/>
              <a:gd name="T108" fmla="*/ 306764 w 688976"/>
              <a:gd name="T109" fmla="*/ 255045 h 1027113"/>
              <a:gd name="T110" fmla="*/ 243106 w 688976"/>
              <a:gd name="T111" fmla="*/ 239351 h 1027113"/>
              <a:gd name="T112" fmla="*/ 245064 w 688976"/>
              <a:gd name="T113" fmla="*/ 161855 h 1027113"/>
              <a:gd name="T114" fmla="*/ 386094 w 688976"/>
              <a:gd name="T115" fmla="*/ 77495 h 1027113"/>
              <a:gd name="T116" fmla="*/ 467383 w 688976"/>
              <a:gd name="T117" fmla="*/ 31391 h 1027113"/>
              <a:gd name="T118" fmla="*/ 577073 w 688976"/>
              <a:gd name="T119" fmla="*/ 0 h 102711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88976" h="1027113">
                <a:moveTo>
                  <a:pt x="130542" y="309141"/>
                </a:moveTo>
                <a:lnTo>
                  <a:pt x="126817" y="311264"/>
                </a:lnTo>
                <a:lnTo>
                  <a:pt x="123623" y="313918"/>
                </a:lnTo>
                <a:lnTo>
                  <a:pt x="118301" y="321879"/>
                </a:lnTo>
                <a:lnTo>
                  <a:pt x="115120" y="328619"/>
                </a:lnTo>
                <a:lnTo>
                  <a:pt x="124884" y="331258"/>
                </a:lnTo>
                <a:lnTo>
                  <a:pt x="144463" y="334433"/>
                </a:lnTo>
                <a:lnTo>
                  <a:pt x="149177" y="334681"/>
                </a:lnTo>
                <a:lnTo>
                  <a:pt x="148675" y="322625"/>
                </a:lnTo>
                <a:lnTo>
                  <a:pt x="147572" y="313799"/>
                </a:lnTo>
                <a:lnTo>
                  <a:pt x="147041" y="313387"/>
                </a:lnTo>
                <a:lnTo>
                  <a:pt x="138526" y="309672"/>
                </a:lnTo>
                <a:lnTo>
                  <a:pt x="134800" y="309141"/>
                </a:lnTo>
                <a:lnTo>
                  <a:pt x="130542" y="309141"/>
                </a:lnTo>
                <a:close/>
                <a:moveTo>
                  <a:pt x="311505" y="0"/>
                </a:moveTo>
                <a:lnTo>
                  <a:pt x="313091" y="529"/>
                </a:lnTo>
                <a:lnTo>
                  <a:pt x="313620" y="529"/>
                </a:lnTo>
                <a:lnTo>
                  <a:pt x="314677" y="2645"/>
                </a:lnTo>
                <a:lnTo>
                  <a:pt x="315206" y="3702"/>
                </a:lnTo>
                <a:lnTo>
                  <a:pt x="314677" y="8991"/>
                </a:lnTo>
                <a:lnTo>
                  <a:pt x="313091" y="14809"/>
                </a:lnTo>
                <a:lnTo>
                  <a:pt x="308333" y="25916"/>
                </a:lnTo>
                <a:lnTo>
                  <a:pt x="304104" y="43369"/>
                </a:lnTo>
                <a:lnTo>
                  <a:pt x="304633" y="47072"/>
                </a:lnTo>
                <a:lnTo>
                  <a:pt x="306219" y="50774"/>
                </a:lnTo>
                <a:lnTo>
                  <a:pt x="307805" y="52889"/>
                </a:lnTo>
                <a:lnTo>
                  <a:pt x="309919" y="55005"/>
                </a:lnTo>
                <a:lnTo>
                  <a:pt x="315206" y="58707"/>
                </a:lnTo>
                <a:lnTo>
                  <a:pt x="322079" y="63467"/>
                </a:lnTo>
                <a:lnTo>
                  <a:pt x="326308" y="67170"/>
                </a:lnTo>
                <a:lnTo>
                  <a:pt x="331066" y="70872"/>
                </a:lnTo>
                <a:lnTo>
                  <a:pt x="334767" y="75103"/>
                </a:lnTo>
                <a:lnTo>
                  <a:pt x="337939" y="79863"/>
                </a:lnTo>
                <a:lnTo>
                  <a:pt x="343754" y="88854"/>
                </a:lnTo>
                <a:lnTo>
                  <a:pt x="349041" y="99432"/>
                </a:lnTo>
                <a:lnTo>
                  <a:pt x="354328" y="112654"/>
                </a:lnTo>
                <a:lnTo>
                  <a:pt x="358557" y="123232"/>
                </a:lnTo>
                <a:lnTo>
                  <a:pt x="360672" y="129050"/>
                </a:lnTo>
                <a:lnTo>
                  <a:pt x="363315" y="142801"/>
                </a:lnTo>
                <a:lnTo>
                  <a:pt x="367016" y="156023"/>
                </a:lnTo>
                <a:lnTo>
                  <a:pt x="373360" y="179295"/>
                </a:lnTo>
                <a:lnTo>
                  <a:pt x="379704" y="199393"/>
                </a:lnTo>
                <a:lnTo>
                  <a:pt x="382347" y="213673"/>
                </a:lnTo>
                <a:lnTo>
                  <a:pt x="381818" y="239060"/>
                </a:lnTo>
                <a:lnTo>
                  <a:pt x="378646" y="271322"/>
                </a:lnTo>
                <a:lnTo>
                  <a:pt x="371245" y="310989"/>
                </a:lnTo>
                <a:lnTo>
                  <a:pt x="364901" y="340078"/>
                </a:lnTo>
                <a:lnTo>
                  <a:pt x="363315" y="358589"/>
                </a:lnTo>
                <a:lnTo>
                  <a:pt x="363844" y="372341"/>
                </a:lnTo>
                <a:lnTo>
                  <a:pt x="365958" y="385563"/>
                </a:lnTo>
                <a:lnTo>
                  <a:pt x="374946" y="408305"/>
                </a:lnTo>
                <a:lnTo>
                  <a:pt x="383404" y="428403"/>
                </a:lnTo>
                <a:lnTo>
                  <a:pt x="386576" y="434221"/>
                </a:lnTo>
                <a:lnTo>
                  <a:pt x="389220" y="439510"/>
                </a:lnTo>
                <a:lnTo>
                  <a:pt x="396621" y="449030"/>
                </a:lnTo>
                <a:lnTo>
                  <a:pt x="405080" y="458021"/>
                </a:lnTo>
                <a:lnTo>
                  <a:pt x="414067" y="467012"/>
                </a:lnTo>
                <a:lnTo>
                  <a:pt x="433628" y="484995"/>
                </a:lnTo>
                <a:lnTo>
                  <a:pt x="452660" y="500862"/>
                </a:lnTo>
                <a:lnTo>
                  <a:pt x="470635" y="514084"/>
                </a:lnTo>
                <a:lnTo>
                  <a:pt x="478037" y="520431"/>
                </a:lnTo>
                <a:lnTo>
                  <a:pt x="484381" y="526777"/>
                </a:lnTo>
                <a:lnTo>
                  <a:pt x="489667" y="533653"/>
                </a:lnTo>
                <a:lnTo>
                  <a:pt x="494954" y="541057"/>
                </a:lnTo>
                <a:lnTo>
                  <a:pt x="499712" y="555338"/>
                </a:lnTo>
                <a:lnTo>
                  <a:pt x="503413" y="571733"/>
                </a:lnTo>
                <a:lnTo>
                  <a:pt x="509757" y="587071"/>
                </a:lnTo>
                <a:lnTo>
                  <a:pt x="516629" y="600822"/>
                </a:lnTo>
                <a:lnTo>
                  <a:pt x="520859" y="613516"/>
                </a:lnTo>
                <a:lnTo>
                  <a:pt x="521388" y="616160"/>
                </a:lnTo>
                <a:lnTo>
                  <a:pt x="522974" y="618276"/>
                </a:lnTo>
                <a:lnTo>
                  <a:pt x="524560" y="618805"/>
                </a:lnTo>
                <a:lnTo>
                  <a:pt x="526146" y="619862"/>
                </a:lnTo>
                <a:lnTo>
                  <a:pt x="530375" y="621449"/>
                </a:lnTo>
                <a:lnTo>
                  <a:pt x="535133" y="622507"/>
                </a:lnTo>
                <a:lnTo>
                  <a:pt x="547821" y="626738"/>
                </a:lnTo>
                <a:lnTo>
                  <a:pt x="558923" y="630969"/>
                </a:lnTo>
                <a:lnTo>
                  <a:pt x="567911" y="636258"/>
                </a:lnTo>
                <a:lnTo>
                  <a:pt x="576369" y="643134"/>
                </a:lnTo>
                <a:lnTo>
                  <a:pt x="583771" y="649480"/>
                </a:lnTo>
                <a:lnTo>
                  <a:pt x="589586" y="658472"/>
                </a:lnTo>
                <a:lnTo>
                  <a:pt x="596459" y="667463"/>
                </a:lnTo>
                <a:lnTo>
                  <a:pt x="602274" y="678570"/>
                </a:lnTo>
                <a:lnTo>
                  <a:pt x="625007" y="710832"/>
                </a:lnTo>
                <a:lnTo>
                  <a:pt x="646682" y="747854"/>
                </a:lnTo>
                <a:lnTo>
                  <a:pt x="668358" y="794926"/>
                </a:lnTo>
                <a:lnTo>
                  <a:pt x="677345" y="821899"/>
                </a:lnTo>
                <a:lnTo>
                  <a:pt x="685804" y="840940"/>
                </a:lnTo>
                <a:lnTo>
                  <a:pt x="688447" y="847815"/>
                </a:lnTo>
                <a:lnTo>
                  <a:pt x="688976" y="853104"/>
                </a:lnTo>
                <a:lnTo>
                  <a:pt x="687390" y="856806"/>
                </a:lnTo>
                <a:lnTo>
                  <a:pt x="686861" y="858393"/>
                </a:lnTo>
                <a:lnTo>
                  <a:pt x="685275" y="858922"/>
                </a:lnTo>
                <a:lnTo>
                  <a:pt x="682103" y="860509"/>
                </a:lnTo>
                <a:lnTo>
                  <a:pt x="677345" y="860509"/>
                </a:lnTo>
                <a:lnTo>
                  <a:pt x="672059" y="859980"/>
                </a:lnTo>
                <a:lnTo>
                  <a:pt x="665186" y="858393"/>
                </a:lnTo>
                <a:lnTo>
                  <a:pt x="653027" y="853633"/>
                </a:lnTo>
                <a:lnTo>
                  <a:pt x="642453" y="848344"/>
                </a:lnTo>
                <a:lnTo>
                  <a:pt x="633994" y="843584"/>
                </a:lnTo>
                <a:lnTo>
                  <a:pt x="625536" y="837237"/>
                </a:lnTo>
                <a:lnTo>
                  <a:pt x="618663" y="829833"/>
                </a:lnTo>
                <a:lnTo>
                  <a:pt x="612319" y="821899"/>
                </a:lnTo>
                <a:lnTo>
                  <a:pt x="605975" y="812908"/>
                </a:lnTo>
                <a:lnTo>
                  <a:pt x="600688" y="802330"/>
                </a:lnTo>
                <a:lnTo>
                  <a:pt x="594873" y="790166"/>
                </a:lnTo>
                <a:lnTo>
                  <a:pt x="590643" y="778530"/>
                </a:lnTo>
                <a:lnTo>
                  <a:pt x="585885" y="765308"/>
                </a:lnTo>
                <a:lnTo>
                  <a:pt x="582185" y="752615"/>
                </a:lnTo>
                <a:lnTo>
                  <a:pt x="579013" y="744681"/>
                </a:lnTo>
                <a:lnTo>
                  <a:pt x="574783" y="731988"/>
                </a:lnTo>
                <a:lnTo>
                  <a:pt x="570025" y="717708"/>
                </a:lnTo>
                <a:lnTo>
                  <a:pt x="566325" y="707130"/>
                </a:lnTo>
                <a:lnTo>
                  <a:pt x="558394" y="688619"/>
                </a:lnTo>
                <a:lnTo>
                  <a:pt x="553636" y="680156"/>
                </a:lnTo>
                <a:lnTo>
                  <a:pt x="549936" y="673810"/>
                </a:lnTo>
                <a:lnTo>
                  <a:pt x="544649" y="667463"/>
                </a:lnTo>
                <a:lnTo>
                  <a:pt x="539362" y="663232"/>
                </a:lnTo>
                <a:lnTo>
                  <a:pt x="533547" y="657943"/>
                </a:lnTo>
                <a:lnTo>
                  <a:pt x="533547" y="681743"/>
                </a:lnTo>
                <a:lnTo>
                  <a:pt x="533018" y="691792"/>
                </a:lnTo>
                <a:lnTo>
                  <a:pt x="530375" y="700254"/>
                </a:lnTo>
                <a:lnTo>
                  <a:pt x="527732" y="709245"/>
                </a:lnTo>
                <a:lnTo>
                  <a:pt x="524031" y="719294"/>
                </a:lnTo>
                <a:lnTo>
                  <a:pt x="516629" y="731988"/>
                </a:lnTo>
                <a:lnTo>
                  <a:pt x="508699" y="743623"/>
                </a:lnTo>
                <a:lnTo>
                  <a:pt x="504999" y="748912"/>
                </a:lnTo>
                <a:lnTo>
                  <a:pt x="502355" y="754201"/>
                </a:lnTo>
                <a:lnTo>
                  <a:pt x="499712" y="758961"/>
                </a:lnTo>
                <a:lnTo>
                  <a:pt x="498655" y="764250"/>
                </a:lnTo>
                <a:lnTo>
                  <a:pt x="497597" y="769539"/>
                </a:lnTo>
                <a:lnTo>
                  <a:pt x="497597" y="774299"/>
                </a:lnTo>
                <a:lnTo>
                  <a:pt x="497597" y="786464"/>
                </a:lnTo>
                <a:lnTo>
                  <a:pt x="501298" y="799157"/>
                </a:lnTo>
                <a:lnTo>
                  <a:pt x="503413" y="806033"/>
                </a:lnTo>
                <a:lnTo>
                  <a:pt x="504999" y="811322"/>
                </a:lnTo>
                <a:lnTo>
                  <a:pt x="513986" y="827717"/>
                </a:lnTo>
                <a:lnTo>
                  <a:pt x="520859" y="841997"/>
                </a:lnTo>
                <a:lnTo>
                  <a:pt x="524560" y="849402"/>
                </a:lnTo>
                <a:lnTo>
                  <a:pt x="525088" y="856806"/>
                </a:lnTo>
                <a:lnTo>
                  <a:pt x="525088" y="863682"/>
                </a:lnTo>
                <a:lnTo>
                  <a:pt x="524560" y="871615"/>
                </a:lnTo>
                <a:lnTo>
                  <a:pt x="518744" y="889069"/>
                </a:lnTo>
                <a:lnTo>
                  <a:pt x="510285" y="917629"/>
                </a:lnTo>
                <a:lnTo>
                  <a:pt x="502884" y="945131"/>
                </a:lnTo>
                <a:lnTo>
                  <a:pt x="492624" y="987732"/>
                </a:lnTo>
                <a:lnTo>
                  <a:pt x="493714" y="987954"/>
                </a:lnTo>
                <a:lnTo>
                  <a:pt x="491042" y="996950"/>
                </a:lnTo>
                <a:lnTo>
                  <a:pt x="487301" y="998538"/>
                </a:lnTo>
                <a:lnTo>
                  <a:pt x="485164" y="1000125"/>
                </a:lnTo>
                <a:lnTo>
                  <a:pt x="483560" y="1001184"/>
                </a:lnTo>
                <a:lnTo>
                  <a:pt x="483026" y="1002771"/>
                </a:lnTo>
                <a:lnTo>
                  <a:pt x="481957" y="1006475"/>
                </a:lnTo>
                <a:lnTo>
                  <a:pt x="480888" y="1011238"/>
                </a:lnTo>
                <a:lnTo>
                  <a:pt x="477148" y="1018117"/>
                </a:lnTo>
                <a:lnTo>
                  <a:pt x="439739" y="1027113"/>
                </a:lnTo>
                <a:lnTo>
                  <a:pt x="441342" y="1021821"/>
                </a:lnTo>
                <a:lnTo>
                  <a:pt x="443480" y="1012825"/>
                </a:lnTo>
                <a:lnTo>
                  <a:pt x="452030" y="997479"/>
                </a:lnTo>
                <a:lnTo>
                  <a:pt x="459036" y="983143"/>
                </a:lnTo>
                <a:lnTo>
                  <a:pt x="461648" y="977394"/>
                </a:lnTo>
                <a:lnTo>
                  <a:pt x="469049" y="963114"/>
                </a:lnTo>
                <a:lnTo>
                  <a:pt x="476979" y="946718"/>
                </a:lnTo>
                <a:lnTo>
                  <a:pt x="479094" y="925562"/>
                </a:lnTo>
                <a:lnTo>
                  <a:pt x="480680" y="921331"/>
                </a:lnTo>
                <a:lnTo>
                  <a:pt x="481209" y="916571"/>
                </a:lnTo>
                <a:lnTo>
                  <a:pt x="481737" y="908638"/>
                </a:lnTo>
                <a:lnTo>
                  <a:pt x="480680" y="899647"/>
                </a:lnTo>
                <a:lnTo>
                  <a:pt x="479094" y="890656"/>
                </a:lnTo>
                <a:lnTo>
                  <a:pt x="479094" y="880078"/>
                </a:lnTo>
                <a:lnTo>
                  <a:pt x="477508" y="870029"/>
                </a:lnTo>
                <a:lnTo>
                  <a:pt x="474336" y="860509"/>
                </a:lnTo>
                <a:lnTo>
                  <a:pt x="471692" y="850989"/>
                </a:lnTo>
                <a:lnTo>
                  <a:pt x="466406" y="840411"/>
                </a:lnTo>
                <a:lnTo>
                  <a:pt x="461119" y="826660"/>
                </a:lnTo>
                <a:lnTo>
                  <a:pt x="453718" y="810264"/>
                </a:lnTo>
                <a:lnTo>
                  <a:pt x="446845" y="795984"/>
                </a:lnTo>
                <a:lnTo>
                  <a:pt x="434686" y="771655"/>
                </a:lnTo>
                <a:lnTo>
                  <a:pt x="428341" y="755788"/>
                </a:lnTo>
                <a:lnTo>
                  <a:pt x="425698" y="748383"/>
                </a:lnTo>
                <a:lnTo>
                  <a:pt x="418297" y="753672"/>
                </a:lnTo>
                <a:lnTo>
                  <a:pt x="408252" y="757375"/>
                </a:lnTo>
                <a:lnTo>
                  <a:pt x="406666" y="760548"/>
                </a:lnTo>
                <a:lnTo>
                  <a:pt x="405609" y="762663"/>
                </a:lnTo>
                <a:lnTo>
                  <a:pt x="404023" y="767952"/>
                </a:lnTo>
                <a:lnTo>
                  <a:pt x="403494" y="779588"/>
                </a:lnTo>
                <a:lnTo>
                  <a:pt x="405609" y="789637"/>
                </a:lnTo>
                <a:lnTo>
                  <a:pt x="410367" y="800215"/>
                </a:lnTo>
                <a:lnTo>
                  <a:pt x="418297" y="815024"/>
                </a:lnTo>
                <a:lnTo>
                  <a:pt x="428341" y="831420"/>
                </a:lnTo>
                <a:lnTo>
                  <a:pt x="432571" y="839353"/>
                </a:lnTo>
                <a:lnTo>
                  <a:pt x="435743" y="848344"/>
                </a:lnTo>
                <a:lnTo>
                  <a:pt x="435743" y="852575"/>
                </a:lnTo>
                <a:lnTo>
                  <a:pt x="434157" y="856278"/>
                </a:lnTo>
                <a:lnTo>
                  <a:pt x="432571" y="858922"/>
                </a:lnTo>
                <a:lnTo>
                  <a:pt x="429927" y="862095"/>
                </a:lnTo>
                <a:lnTo>
                  <a:pt x="423055" y="867384"/>
                </a:lnTo>
                <a:lnTo>
                  <a:pt x="414067" y="874260"/>
                </a:lnTo>
                <a:lnTo>
                  <a:pt x="397679" y="885896"/>
                </a:lnTo>
                <a:lnTo>
                  <a:pt x="379704" y="901762"/>
                </a:lnTo>
                <a:lnTo>
                  <a:pt x="358557" y="918158"/>
                </a:lnTo>
                <a:lnTo>
                  <a:pt x="345340" y="932438"/>
                </a:lnTo>
                <a:lnTo>
                  <a:pt x="331066" y="949363"/>
                </a:lnTo>
                <a:lnTo>
                  <a:pt x="325779" y="957825"/>
                </a:lnTo>
                <a:lnTo>
                  <a:pt x="322079" y="958354"/>
                </a:lnTo>
                <a:lnTo>
                  <a:pt x="319964" y="959940"/>
                </a:lnTo>
                <a:lnTo>
                  <a:pt x="318378" y="961527"/>
                </a:lnTo>
                <a:lnTo>
                  <a:pt x="317321" y="963643"/>
                </a:lnTo>
                <a:lnTo>
                  <a:pt x="316792" y="967345"/>
                </a:lnTo>
                <a:lnTo>
                  <a:pt x="315206" y="972105"/>
                </a:lnTo>
                <a:lnTo>
                  <a:pt x="311505" y="978452"/>
                </a:lnTo>
                <a:lnTo>
                  <a:pt x="293002" y="983212"/>
                </a:lnTo>
                <a:lnTo>
                  <a:pt x="275027" y="987443"/>
                </a:lnTo>
                <a:lnTo>
                  <a:pt x="276613" y="982683"/>
                </a:lnTo>
                <a:lnTo>
                  <a:pt x="279256" y="973692"/>
                </a:lnTo>
                <a:lnTo>
                  <a:pt x="287715" y="958354"/>
                </a:lnTo>
                <a:lnTo>
                  <a:pt x="295116" y="941958"/>
                </a:lnTo>
                <a:lnTo>
                  <a:pt x="298817" y="934554"/>
                </a:lnTo>
                <a:lnTo>
                  <a:pt x="303575" y="928736"/>
                </a:lnTo>
                <a:lnTo>
                  <a:pt x="309391" y="922389"/>
                </a:lnTo>
                <a:lnTo>
                  <a:pt x="315206" y="917629"/>
                </a:lnTo>
                <a:lnTo>
                  <a:pt x="334767" y="900705"/>
                </a:lnTo>
                <a:lnTo>
                  <a:pt x="354328" y="882722"/>
                </a:lnTo>
                <a:lnTo>
                  <a:pt x="365430" y="871615"/>
                </a:lnTo>
                <a:lnTo>
                  <a:pt x="367544" y="868971"/>
                </a:lnTo>
                <a:lnTo>
                  <a:pt x="369130" y="865798"/>
                </a:lnTo>
                <a:lnTo>
                  <a:pt x="371245" y="859980"/>
                </a:lnTo>
                <a:lnTo>
                  <a:pt x="372302" y="853633"/>
                </a:lnTo>
                <a:lnTo>
                  <a:pt x="372831" y="847286"/>
                </a:lnTo>
                <a:lnTo>
                  <a:pt x="371245" y="840940"/>
                </a:lnTo>
                <a:lnTo>
                  <a:pt x="370716" y="836708"/>
                </a:lnTo>
                <a:lnTo>
                  <a:pt x="369130" y="833006"/>
                </a:lnTo>
                <a:lnTo>
                  <a:pt x="365430" y="826131"/>
                </a:lnTo>
                <a:lnTo>
                  <a:pt x="360672" y="820842"/>
                </a:lnTo>
                <a:lnTo>
                  <a:pt x="356442" y="815553"/>
                </a:lnTo>
                <a:lnTo>
                  <a:pt x="351156" y="810264"/>
                </a:lnTo>
                <a:lnTo>
                  <a:pt x="346926" y="806033"/>
                </a:lnTo>
                <a:lnTo>
                  <a:pt x="343225" y="801273"/>
                </a:lnTo>
                <a:lnTo>
                  <a:pt x="335295" y="791224"/>
                </a:lnTo>
                <a:lnTo>
                  <a:pt x="322607" y="764779"/>
                </a:lnTo>
                <a:lnTo>
                  <a:pt x="312563" y="737806"/>
                </a:lnTo>
                <a:lnTo>
                  <a:pt x="302518" y="714534"/>
                </a:lnTo>
                <a:lnTo>
                  <a:pt x="300403" y="707130"/>
                </a:lnTo>
                <a:lnTo>
                  <a:pt x="299346" y="700254"/>
                </a:lnTo>
                <a:lnTo>
                  <a:pt x="299346" y="694436"/>
                </a:lnTo>
                <a:lnTo>
                  <a:pt x="300932" y="687561"/>
                </a:lnTo>
                <a:lnTo>
                  <a:pt x="301989" y="681743"/>
                </a:lnTo>
                <a:lnTo>
                  <a:pt x="304104" y="676454"/>
                </a:lnTo>
                <a:lnTo>
                  <a:pt x="308333" y="665347"/>
                </a:lnTo>
                <a:lnTo>
                  <a:pt x="312563" y="656885"/>
                </a:lnTo>
                <a:lnTo>
                  <a:pt x="314677" y="648952"/>
                </a:lnTo>
                <a:lnTo>
                  <a:pt x="316792" y="642076"/>
                </a:lnTo>
                <a:lnTo>
                  <a:pt x="316792" y="634671"/>
                </a:lnTo>
                <a:lnTo>
                  <a:pt x="316263" y="627796"/>
                </a:lnTo>
                <a:lnTo>
                  <a:pt x="313620" y="621978"/>
                </a:lnTo>
                <a:lnTo>
                  <a:pt x="309919" y="615102"/>
                </a:lnTo>
                <a:lnTo>
                  <a:pt x="303575" y="609285"/>
                </a:lnTo>
                <a:lnTo>
                  <a:pt x="284543" y="591831"/>
                </a:lnTo>
                <a:lnTo>
                  <a:pt x="262339" y="569618"/>
                </a:lnTo>
                <a:lnTo>
                  <a:pt x="240663" y="547404"/>
                </a:lnTo>
                <a:lnTo>
                  <a:pt x="224275" y="526777"/>
                </a:lnTo>
                <a:lnTo>
                  <a:pt x="205242" y="491870"/>
                </a:lnTo>
                <a:lnTo>
                  <a:pt x="181452" y="441097"/>
                </a:lnTo>
                <a:lnTo>
                  <a:pt x="171341" y="421746"/>
                </a:lnTo>
                <a:lnTo>
                  <a:pt x="168276" y="421746"/>
                </a:lnTo>
                <a:lnTo>
                  <a:pt x="166159" y="421746"/>
                </a:lnTo>
                <a:lnTo>
                  <a:pt x="162455" y="421217"/>
                </a:lnTo>
                <a:lnTo>
                  <a:pt x="156105" y="415925"/>
                </a:lnTo>
                <a:lnTo>
                  <a:pt x="141288" y="402167"/>
                </a:lnTo>
                <a:lnTo>
                  <a:pt x="128059" y="391054"/>
                </a:lnTo>
                <a:lnTo>
                  <a:pt x="119063" y="384175"/>
                </a:lnTo>
                <a:lnTo>
                  <a:pt x="110067" y="377825"/>
                </a:lnTo>
                <a:lnTo>
                  <a:pt x="101189" y="368947"/>
                </a:lnTo>
                <a:lnTo>
                  <a:pt x="100205" y="373361"/>
                </a:lnTo>
                <a:lnTo>
                  <a:pt x="100205" y="380261"/>
                </a:lnTo>
                <a:lnTo>
                  <a:pt x="99673" y="382384"/>
                </a:lnTo>
                <a:lnTo>
                  <a:pt x="99141" y="384507"/>
                </a:lnTo>
                <a:lnTo>
                  <a:pt x="96479" y="388222"/>
                </a:lnTo>
                <a:lnTo>
                  <a:pt x="94883" y="389814"/>
                </a:lnTo>
                <a:lnTo>
                  <a:pt x="94351" y="392468"/>
                </a:lnTo>
                <a:lnTo>
                  <a:pt x="94351" y="394591"/>
                </a:lnTo>
                <a:lnTo>
                  <a:pt x="93818" y="397245"/>
                </a:lnTo>
                <a:lnTo>
                  <a:pt x="94883" y="399898"/>
                </a:lnTo>
                <a:lnTo>
                  <a:pt x="96479" y="401491"/>
                </a:lnTo>
                <a:lnTo>
                  <a:pt x="101270" y="403614"/>
                </a:lnTo>
                <a:lnTo>
                  <a:pt x="102866" y="405206"/>
                </a:lnTo>
                <a:lnTo>
                  <a:pt x="103931" y="406267"/>
                </a:lnTo>
                <a:lnTo>
                  <a:pt x="104995" y="409452"/>
                </a:lnTo>
                <a:lnTo>
                  <a:pt x="104995" y="413167"/>
                </a:lnTo>
                <a:lnTo>
                  <a:pt x="105527" y="417944"/>
                </a:lnTo>
                <a:lnTo>
                  <a:pt x="105527" y="423782"/>
                </a:lnTo>
                <a:lnTo>
                  <a:pt x="105527" y="431213"/>
                </a:lnTo>
                <a:lnTo>
                  <a:pt x="103931" y="434397"/>
                </a:lnTo>
                <a:lnTo>
                  <a:pt x="101802" y="436520"/>
                </a:lnTo>
                <a:lnTo>
                  <a:pt x="95947" y="440235"/>
                </a:lnTo>
                <a:lnTo>
                  <a:pt x="85303" y="446073"/>
                </a:lnTo>
                <a:lnTo>
                  <a:pt x="81577" y="447666"/>
                </a:lnTo>
                <a:lnTo>
                  <a:pt x="77852" y="449258"/>
                </a:lnTo>
                <a:lnTo>
                  <a:pt x="74126" y="449789"/>
                </a:lnTo>
                <a:lnTo>
                  <a:pt x="70400" y="450850"/>
                </a:lnTo>
                <a:lnTo>
                  <a:pt x="68804" y="449789"/>
                </a:lnTo>
                <a:lnTo>
                  <a:pt x="67207" y="449258"/>
                </a:lnTo>
                <a:lnTo>
                  <a:pt x="67207" y="447666"/>
                </a:lnTo>
                <a:lnTo>
                  <a:pt x="66675" y="446073"/>
                </a:lnTo>
                <a:lnTo>
                  <a:pt x="66675" y="443420"/>
                </a:lnTo>
                <a:lnTo>
                  <a:pt x="66675" y="440235"/>
                </a:lnTo>
                <a:lnTo>
                  <a:pt x="67207" y="432805"/>
                </a:lnTo>
                <a:lnTo>
                  <a:pt x="68272" y="421659"/>
                </a:lnTo>
                <a:lnTo>
                  <a:pt x="68272" y="412636"/>
                </a:lnTo>
                <a:lnTo>
                  <a:pt x="68804" y="405737"/>
                </a:lnTo>
                <a:lnTo>
                  <a:pt x="70400" y="398306"/>
                </a:lnTo>
                <a:lnTo>
                  <a:pt x="71997" y="386099"/>
                </a:lnTo>
                <a:lnTo>
                  <a:pt x="70400" y="376546"/>
                </a:lnTo>
                <a:lnTo>
                  <a:pt x="70400" y="371238"/>
                </a:lnTo>
                <a:lnTo>
                  <a:pt x="70933" y="365931"/>
                </a:lnTo>
                <a:lnTo>
                  <a:pt x="72529" y="361685"/>
                </a:lnTo>
                <a:lnTo>
                  <a:pt x="75723" y="357439"/>
                </a:lnTo>
                <a:lnTo>
                  <a:pt x="77852" y="353724"/>
                </a:lnTo>
                <a:lnTo>
                  <a:pt x="78371" y="352515"/>
                </a:lnTo>
                <a:lnTo>
                  <a:pt x="70908" y="349250"/>
                </a:lnTo>
                <a:lnTo>
                  <a:pt x="68263" y="347662"/>
                </a:lnTo>
                <a:lnTo>
                  <a:pt x="62971" y="348721"/>
                </a:lnTo>
                <a:lnTo>
                  <a:pt x="59267" y="350837"/>
                </a:lnTo>
                <a:lnTo>
                  <a:pt x="56092" y="353483"/>
                </a:lnTo>
                <a:lnTo>
                  <a:pt x="50800" y="361421"/>
                </a:lnTo>
                <a:lnTo>
                  <a:pt x="46567" y="370416"/>
                </a:lnTo>
                <a:lnTo>
                  <a:pt x="41275" y="383646"/>
                </a:lnTo>
                <a:lnTo>
                  <a:pt x="36512" y="398462"/>
                </a:lnTo>
                <a:lnTo>
                  <a:pt x="33867" y="412750"/>
                </a:lnTo>
                <a:lnTo>
                  <a:pt x="33867" y="419629"/>
                </a:lnTo>
                <a:lnTo>
                  <a:pt x="32808" y="421746"/>
                </a:lnTo>
                <a:lnTo>
                  <a:pt x="32279" y="423862"/>
                </a:lnTo>
                <a:lnTo>
                  <a:pt x="29104" y="427567"/>
                </a:lnTo>
                <a:lnTo>
                  <a:pt x="27517" y="429154"/>
                </a:lnTo>
                <a:lnTo>
                  <a:pt x="26987" y="431271"/>
                </a:lnTo>
                <a:lnTo>
                  <a:pt x="26987" y="433917"/>
                </a:lnTo>
                <a:lnTo>
                  <a:pt x="26987" y="436562"/>
                </a:lnTo>
                <a:lnTo>
                  <a:pt x="27517" y="439208"/>
                </a:lnTo>
                <a:lnTo>
                  <a:pt x="29633" y="440267"/>
                </a:lnTo>
                <a:lnTo>
                  <a:pt x="32279" y="441325"/>
                </a:lnTo>
                <a:lnTo>
                  <a:pt x="33867" y="441854"/>
                </a:lnTo>
                <a:lnTo>
                  <a:pt x="35983" y="443442"/>
                </a:lnTo>
                <a:lnTo>
                  <a:pt x="36512" y="445558"/>
                </a:lnTo>
                <a:lnTo>
                  <a:pt x="37571" y="448733"/>
                </a:lnTo>
                <a:lnTo>
                  <a:pt x="38100" y="452438"/>
                </a:lnTo>
                <a:lnTo>
                  <a:pt x="38100" y="457200"/>
                </a:lnTo>
                <a:lnTo>
                  <a:pt x="38629" y="463021"/>
                </a:lnTo>
                <a:lnTo>
                  <a:pt x="38629" y="470429"/>
                </a:lnTo>
                <a:lnTo>
                  <a:pt x="36512" y="473604"/>
                </a:lnTo>
                <a:lnTo>
                  <a:pt x="34396" y="475721"/>
                </a:lnTo>
                <a:lnTo>
                  <a:pt x="29104" y="479425"/>
                </a:lnTo>
                <a:lnTo>
                  <a:pt x="17992" y="485246"/>
                </a:lnTo>
                <a:lnTo>
                  <a:pt x="14817" y="486833"/>
                </a:lnTo>
                <a:lnTo>
                  <a:pt x="11112" y="488421"/>
                </a:lnTo>
                <a:lnTo>
                  <a:pt x="3704" y="488950"/>
                </a:lnTo>
                <a:lnTo>
                  <a:pt x="1587" y="488950"/>
                </a:lnTo>
                <a:lnTo>
                  <a:pt x="529" y="488421"/>
                </a:lnTo>
                <a:lnTo>
                  <a:pt x="0" y="486833"/>
                </a:lnTo>
                <a:lnTo>
                  <a:pt x="0" y="485246"/>
                </a:lnTo>
                <a:lnTo>
                  <a:pt x="0" y="482600"/>
                </a:lnTo>
                <a:lnTo>
                  <a:pt x="0" y="479425"/>
                </a:lnTo>
                <a:lnTo>
                  <a:pt x="0" y="472017"/>
                </a:lnTo>
                <a:lnTo>
                  <a:pt x="529" y="460904"/>
                </a:lnTo>
                <a:lnTo>
                  <a:pt x="529" y="450850"/>
                </a:lnTo>
                <a:lnTo>
                  <a:pt x="1587" y="444500"/>
                </a:lnTo>
                <a:lnTo>
                  <a:pt x="3175" y="437621"/>
                </a:lnTo>
                <a:lnTo>
                  <a:pt x="5292" y="425450"/>
                </a:lnTo>
                <a:lnTo>
                  <a:pt x="3704" y="415925"/>
                </a:lnTo>
                <a:lnTo>
                  <a:pt x="3704" y="410633"/>
                </a:lnTo>
                <a:lnTo>
                  <a:pt x="4233" y="405342"/>
                </a:lnTo>
                <a:lnTo>
                  <a:pt x="5821" y="401108"/>
                </a:lnTo>
                <a:lnTo>
                  <a:pt x="7937" y="396346"/>
                </a:lnTo>
                <a:lnTo>
                  <a:pt x="10583" y="393171"/>
                </a:lnTo>
                <a:lnTo>
                  <a:pt x="12171" y="389467"/>
                </a:lnTo>
                <a:lnTo>
                  <a:pt x="14817" y="382058"/>
                </a:lnTo>
                <a:lnTo>
                  <a:pt x="19579" y="369358"/>
                </a:lnTo>
                <a:lnTo>
                  <a:pt x="23812" y="361421"/>
                </a:lnTo>
                <a:lnTo>
                  <a:pt x="27517" y="354541"/>
                </a:lnTo>
                <a:lnTo>
                  <a:pt x="31221" y="347662"/>
                </a:lnTo>
                <a:lnTo>
                  <a:pt x="32279" y="343429"/>
                </a:lnTo>
                <a:lnTo>
                  <a:pt x="32808" y="338666"/>
                </a:lnTo>
                <a:lnTo>
                  <a:pt x="34925" y="331258"/>
                </a:lnTo>
                <a:lnTo>
                  <a:pt x="38100" y="327554"/>
                </a:lnTo>
                <a:lnTo>
                  <a:pt x="41275" y="323850"/>
                </a:lnTo>
                <a:lnTo>
                  <a:pt x="47625" y="318558"/>
                </a:lnTo>
                <a:lnTo>
                  <a:pt x="50800" y="316441"/>
                </a:lnTo>
                <a:lnTo>
                  <a:pt x="53975" y="315383"/>
                </a:lnTo>
                <a:lnTo>
                  <a:pt x="59267" y="313266"/>
                </a:lnTo>
                <a:lnTo>
                  <a:pt x="62971" y="312737"/>
                </a:lnTo>
                <a:lnTo>
                  <a:pt x="66675" y="312737"/>
                </a:lnTo>
                <a:lnTo>
                  <a:pt x="74083" y="313266"/>
                </a:lnTo>
                <a:lnTo>
                  <a:pt x="81492" y="315383"/>
                </a:lnTo>
                <a:lnTo>
                  <a:pt x="89958" y="318558"/>
                </a:lnTo>
                <a:lnTo>
                  <a:pt x="92195" y="319637"/>
                </a:lnTo>
                <a:lnTo>
                  <a:pt x="94351" y="314979"/>
                </a:lnTo>
                <a:lnTo>
                  <a:pt x="98076" y="308079"/>
                </a:lnTo>
                <a:lnTo>
                  <a:pt x="99673" y="303833"/>
                </a:lnTo>
                <a:lnTo>
                  <a:pt x="100205" y="299057"/>
                </a:lnTo>
                <a:lnTo>
                  <a:pt x="102866" y="291626"/>
                </a:lnTo>
                <a:lnTo>
                  <a:pt x="104995" y="287911"/>
                </a:lnTo>
                <a:lnTo>
                  <a:pt x="108188" y="284196"/>
                </a:lnTo>
                <a:lnTo>
                  <a:pt x="115640" y="278888"/>
                </a:lnTo>
                <a:lnTo>
                  <a:pt x="117769" y="276765"/>
                </a:lnTo>
                <a:lnTo>
                  <a:pt x="120962" y="275704"/>
                </a:lnTo>
                <a:lnTo>
                  <a:pt x="126817" y="273581"/>
                </a:lnTo>
                <a:lnTo>
                  <a:pt x="130542" y="273050"/>
                </a:lnTo>
                <a:lnTo>
                  <a:pt x="134268" y="273050"/>
                </a:lnTo>
                <a:lnTo>
                  <a:pt x="141187" y="273581"/>
                </a:lnTo>
                <a:lnTo>
                  <a:pt x="148638" y="275704"/>
                </a:lnTo>
                <a:lnTo>
                  <a:pt x="156621" y="278888"/>
                </a:lnTo>
                <a:lnTo>
                  <a:pt x="161259" y="280912"/>
                </a:lnTo>
                <a:lnTo>
                  <a:pt x="172465" y="273438"/>
                </a:lnTo>
                <a:lnTo>
                  <a:pt x="179866" y="267620"/>
                </a:lnTo>
                <a:lnTo>
                  <a:pt x="185153" y="262331"/>
                </a:lnTo>
                <a:lnTo>
                  <a:pt x="188854" y="258629"/>
                </a:lnTo>
                <a:lnTo>
                  <a:pt x="198898" y="247522"/>
                </a:lnTo>
                <a:lnTo>
                  <a:pt x="205242" y="233771"/>
                </a:lnTo>
                <a:lnTo>
                  <a:pt x="214230" y="209971"/>
                </a:lnTo>
                <a:lnTo>
                  <a:pt x="220574" y="188815"/>
                </a:lnTo>
                <a:lnTo>
                  <a:pt x="224803" y="173477"/>
                </a:lnTo>
                <a:lnTo>
                  <a:pt x="228504" y="161312"/>
                </a:lnTo>
                <a:lnTo>
                  <a:pt x="231676" y="148090"/>
                </a:lnTo>
                <a:lnTo>
                  <a:pt x="230619" y="145446"/>
                </a:lnTo>
                <a:lnTo>
                  <a:pt x="229561" y="144917"/>
                </a:lnTo>
                <a:lnTo>
                  <a:pt x="228504" y="144388"/>
                </a:lnTo>
                <a:lnTo>
                  <a:pt x="226918" y="144388"/>
                </a:lnTo>
                <a:lnTo>
                  <a:pt x="223217" y="144917"/>
                </a:lnTo>
                <a:lnTo>
                  <a:pt x="220574" y="144917"/>
                </a:lnTo>
                <a:lnTo>
                  <a:pt x="217402" y="145446"/>
                </a:lnTo>
                <a:lnTo>
                  <a:pt x="211586" y="146503"/>
                </a:lnTo>
                <a:lnTo>
                  <a:pt x="207886" y="145446"/>
                </a:lnTo>
                <a:lnTo>
                  <a:pt x="202599" y="144388"/>
                </a:lnTo>
                <a:lnTo>
                  <a:pt x="195198" y="141743"/>
                </a:lnTo>
                <a:lnTo>
                  <a:pt x="184624" y="136454"/>
                </a:lnTo>
                <a:lnTo>
                  <a:pt x="180924" y="134339"/>
                </a:lnTo>
                <a:lnTo>
                  <a:pt x="177223" y="134339"/>
                </a:lnTo>
                <a:lnTo>
                  <a:pt x="173522" y="134339"/>
                </a:lnTo>
                <a:lnTo>
                  <a:pt x="170350" y="135397"/>
                </a:lnTo>
                <a:lnTo>
                  <a:pt x="167178" y="135926"/>
                </a:lnTo>
                <a:lnTo>
                  <a:pt x="165592" y="137512"/>
                </a:lnTo>
                <a:lnTo>
                  <a:pt x="161891" y="141743"/>
                </a:lnTo>
                <a:lnTo>
                  <a:pt x="161363" y="142801"/>
                </a:lnTo>
                <a:lnTo>
                  <a:pt x="159777" y="142801"/>
                </a:lnTo>
                <a:lnTo>
                  <a:pt x="157662" y="142801"/>
                </a:lnTo>
                <a:lnTo>
                  <a:pt x="150789" y="142801"/>
                </a:lnTo>
                <a:lnTo>
                  <a:pt x="143388" y="137512"/>
                </a:lnTo>
                <a:lnTo>
                  <a:pt x="132815" y="130637"/>
                </a:lnTo>
                <a:lnTo>
                  <a:pt x="131229" y="129050"/>
                </a:lnTo>
                <a:lnTo>
                  <a:pt x="130171" y="127463"/>
                </a:lnTo>
                <a:lnTo>
                  <a:pt x="129114" y="125348"/>
                </a:lnTo>
                <a:lnTo>
                  <a:pt x="126999" y="117414"/>
                </a:lnTo>
                <a:lnTo>
                  <a:pt x="125413" y="105250"/>
                </a:lnTo>
                <a:lnTo>
                  <a:pt x="125942" y="99961"/>
                </a:lnTo>
                <a:lnTo>
                  <a:pt x="126999" y="95730"/>
                </a:lnTo>
                <a:lnTo>
                  <a:pt x="129114" y="90970"/>
                </a:lnTo>
                <a:lnTo>
                  <a:pt x="132286" y="87267"/>
                </a:lnTo>
                <a:lnTo>
                  <a:pt x="135987" y="83036"/>
                </a:lnTo>
                <a:lnTo>
                  <a:pt x="140216" y="79334"/>
                </a:lnTo>
                <a:lnTo>
                  <a:pt x="150261" y="72458"/>
                </a:lnTo>
                <a:lnTo>
                  <a:pt x="157662" y="68756"/>
                </a:lnTo>
                <a:lnTo>
                  <a:pt x="161891" y="66112"/>
                </a:lnTo>
                <a:lnTo>
                  <a:pt x="179338" y="58178"/>
                </a:lnTo>
                <a:lnTo>
                  <a:pt x="193612" y="50774"/>
                </a:lnTo>
                <a:lnTo>
                  <a:pt x="208414" y="41783"/>
                </a:lnTo>
                <a:lnTo>
                  <a:pt x="215816" y="36494"/>
                </a:lnTo>
                <a:lnTo>
                  <a:pt x="224275" y="29089"/>
                </a:lnTo>
                <a:lnTo>
                  <a:pt x="230619" y="22743"/>
                </a:lnTo>
                <a:lnTo>
                  <a:pt x="235905" y="20098"/>
                </a:lnTo>
                <a:lnTo>
                  <a:pt x="239606" y="18511"/>
                </a:lnTo>
                <a:lnTo>
                  <a:pt x="244364" y="16925"/>
                </a:lnTo>
                <a:lnTo>
                  <a:pt x="248065" y="16925"/>
                </a:lnTo>
                <a:lnTo>
                  <a:pt x="252294" y="16925"/>
                </a:lnTo>
                <a:lnTo>
                  <a:pt x="255995" y="18511"/>
                </a:lnTo>
                <a:lnTo>
                  <a:pt x="266040" y="22214"/>
                </a:lnTo>
                <a:lnTo>
                  <a:pt x="268154" y="22743"/>
                </a:lnTo>
                <a:lnTo>
                  <a:pt x="273441" y="20627"/>
                </a:lnTo>
                <a:lnTo>
                  <a:pt x="284014" y="14809"/>
                </a:lnTo>
                <a:lnTo>
                  <a:pt x="307276" y="1058"/>
                </a:lnTo>
                <a:lnTo>
                  <a:pt x="309391" y="529"/>
                </a:lnTo>
                <a:lnTo>
                  <a:pt x="3115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945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100"/>
                            </p:stCondLst>
                            <p:childTnLst>
                              <p:par>
                                <p:cTn id="10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35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350"/>
                            </p:stCondLst>
                            <p:childTnLst>
                              <p:par>
                                <p:cTn id="1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 animBg="1"/>
      <p:bldP spid="19" grpId="0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5470168" y="1556792"/>
            <a:ext cx="5770398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谢谢聆听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6311230" y="4313749"/>
            <a:ext cx="302433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有限公司</a:t>
            </a:r>
            <a:endParaRPr lang="en-US" altLang="zh-CN" sz="20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118386" y="2914139"/>
            <a:ext cx="4464558" cy="0"/>
          </a:xfrm>
          <a:prstGeom prst="line">
            <a:avLst/>
          </a:pr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0018" y="-401073"/>
            <a:ext cx="0" cy="0"/>
          </a:xfrm>
          <a:prstGeom prst="line">
            <a:avLst/>
          </a:prstGeom>
          <a:ln w="1016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流程图: 决策 10"/>
          <p:cNvSpPr/>
          <p:nvPr/>
        </p:nvSpPr>
        <p:spPr>
          <a:xfrm>
            <a:off x="915035" y="1133444"/>
            <a:ext cx="4040168" cy="3830493"/>
          </a:xfrm>
          <a:prstGeom prst="flowChartDecisi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3136761" y="-41747"/>
            <a:ext cx="2204848" cy="2090422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决策 40"/>
          <p:cNvSpPr/>
          <p:nvPr/>
        </p:nvSpPr>
        <p:spPr>
          <a:xfrm>
            <a:off x="-1155988" y="-743703"/>
            <a:ext cx="3797678" cy="3600587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4680755">
            <a:off x="3856184" y="4430225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5485977">
            <a:off x="4412419" y="3904937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决策 44"/>
          <p:cNvSpPr/>
          <p:nvPr/>
        </p:nvSpPr>
        <p:spPr>
          <a:xfrm>
            <a:off x="-1600438" y="2334760"/>
            <a:ext cx="2964358" cy="2810515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rot="18571015">
            <a:off x="4168527" y="5801728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rot="18571015">
            <a:off x="5213802" y="2210939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流程图: 决策 50"/>
          <p:cNvSpPr/>
          <p:nvPr/>
        </p:nvSpPr>
        <p:spPr>
          <a:xfrm>
            <a:off x="1764060" y="5373216"/>
            <a:ext cx="2496329" cy="2366776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决策 53"/>
          <p:cNvSpPr/>
          <p:nvPr/>
        </p:nvSpPr>
        <p:spPr>
          <a:xfrm>
            <a:off x="168931" y="3968039"/>
            <a:ext cx="2635914" cy="2499117"/>
          </a:xfrm>
          <a:prstGeom prst="flowChartDecisi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87822" y="628304"/>
            <a:ext cx="3046413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altLang="zh-CN" sz="4400" b="1" dirty="0">
                <a:solidFill>
                  <a:prstClr val="white"/>
                </a:solidFill>
              </a:rPr>
              <a:t>LOGO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5553437" y="2924944"/>
            <a:ext cx="5770398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80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50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75"/>
                                </p:stCondLst>
                                <p:childTnLst>
                                  <p:par>
                                    <p:cTn id="5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475"/>
                                </p:stCondLst>
                                <p:childTnLst>
                                  <p:par>
                                    <p:cTn id="6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8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0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4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1" grpId="0" animBg="1"/>
          <p:bldP spid="54" grpId="0" animBg="1"/>
          <p:bldP spid="54" grpId="1" animBg="1"/>
          <p:bldP spid="54" grpId="2" animBg="1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75"/>
                                </p:stCondLst>
                                <p:childTnLst>
                                  <p:par>
                                    <p:cTn id="5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475"/>
                                </p:stCondLst>
                                <p:childTnLst>
                                  <p:par>
                                    <p:cTn id="6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8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0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4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1" grpId="0" animBg="1"/>
          <p:bldP spid="54" grpId="0" animBg="1"/>
          <p:bldP spid="54" grpId="1" animBg="1"/>
          <p:bldP spid="54" grpId="2" animBg="1"/>
          <p:bldP spid="20" grpId="0"/>
          <p:bldP spid="21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2838" y="234888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31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4005064"/>
            <a:ext cx="12190413" cy="2852936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687494" y="1817536"/>
            <a:ext cx="2304256" cy="1536171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66655" y="1786653"/>
            <a:ext cx="2304256" cy="1536170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PPT加油\免版权\buildings-984195_960_72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1310" y="1786653"/>
            <a:ext cx="2304256" cy="1536171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6186494" y="1788564"/>
            <a:ext cx="2304256" cy="1536170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4566" y="2094177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logo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5932" y="4440500"/>
            <a:ext cx="3567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XXXXXXXXXXX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有限公司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0334" y="4869160"/>
            <a:ext cx="979543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公司演变而来的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，坐落于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经济开发区。公司始建于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年是一家集研发、生产、销售、施工、服务于一体的高科技企业，公司占地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余亩，建筑面积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2500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余平，年产各类固化剂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余万吨。公司现有员工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30 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多人，其中高级技术职称有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5 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人，中级职称有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7 </a:t>
            </a:r>
            <a:r>
              <a:rPr lang="zh-CN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295006" y="4640555"/>
            <a:ext cx="6696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486694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sp>
        <p:nvSpPr>
          <p:cNvPr id="6" name="矩形 5"/>
          <p:cNvSpPr/>
          <p:nvPr/>
        </p:nvSpPr>
        <p:spPr>
          <a:xfrm>
            <a:off x="262558" y="2132856"/>
            <a:ext cx="4262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稳定</a:t>
            </a:r>
            <a:r>
              <a:rPr lang="zh-CN" altLang="en-US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环保</a:t>
            </a:r>
            <a:endParaRPr lang="zh-CN" altLang="en-US" sz="24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6746" y="2861799"/>
            <a:ext cx="4536504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公司以地球环境保护作为开展公司业务的基础，不断以新颖的技术及优质的服务为客户提供一流的产品及解决方案，因此我们将一如既往，不断努力为更好地服务于社会，不断改进、更新、提高产品性能。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10504" y="4581128"/>
            <a:ext cx="775209" cy="637746"/>
            <a:chOff x="7425108" y="4581128"/>
            <a:chExt cx="775209" cy="637746"/>
          </a:xfrm>
        </p:grpSpPr>
        <p:sp>
          <p:nvSpPr>
            <p:cNvPr id="9" name="矩形 8"/>
            <p:cNvSpPr/>
            <p:nvPr/>
          </p:nvSpPr>
          <p:spPr>
            <a:xfrm>
              <a:off x="7425108" y="4581128"/>
              <a:ext cx="775209" cy="63774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557592" y="4674845"/>
              <a:ext cx="524393" cy="445522"/>
              <a:chOff x="3351213" y="1103313"/>
              <a:chExt cx="5467350" cy="4645026"/>
            </a:xfrm>
            <a:solidFill>
              <a:schemeClr val="bg1"/>
            </a:solidFill>
          </p:grpSpPr>
          <p:sp>
            <p:nvSpPr>
              <p:cNvPr id="14" name="Freeform 22"/>
              <p:cNvSpPr>
                <a:spLocks/>
              </p:cNvSpPr>
              <p:nvPr/>
            </p:nvSpPr>
            <p:spPr bwMode="auto">
              <a:xfrm>
                <a:off x="8081963" y="4530726"/>
                <a:ext cx="736600" cy="833438"/>
              </a:xfrm>
              <a:custGeom>
                <a:avLst/>
                <a:gdLst>
                  <a:gd name="T0" fmla="*/ 0 w 196"/>
                  <a:gd name="T1" fmla="*/ 59 h 222"/>
                  <a:gd name="T2" fmla="*/ 85 w 196"/>
                  <a:gd name="T3" fmla="*/ 0 h 222"/>
                  <a:gd name="T4" fmla="*/ 196 w 196"/>
                  <a:gd name="T5" fmla="*/ 89 h 222"/>
                  <a:gd name="T6" fmla="*/ 196 w 196"/>
                  <a:gd name="T7" fmla="*/ 222 h 222"/>
                  <a:gd name="T8" fmla="*/ 14 w 196"/>
                  <a:gd name="T9" fmla="*/ 222 h 222"/>
                  <a:gd name="T10" fmla="*/ 36 w 196"/>
                  <a:gd name="T11" fmla="*/ 189 h 222"/>
                  <a:gd name="T12" fmla="*/ 0 w 196"/>
                  <a:gd name="T13" fmla="*/ 5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>
                <a:spLocks/>
              </p:cNvSpPr>
              <p:nvPr/>
            </p:nvSpPr>
            <p:spPr bwMode="auto">
              <a:xfrm>
                <a:off x="7585076" y="4530726"/>
                <a:ext cx="439738" cy="833438"/>
              </a:xfrm>
              <a:custGeom>
                <a:avLst/>
                <a:gdLst>
                  <a:gd name="T0" fmla="*/ 32 w 117"/>
                  <a:gd name="T1" fmla="*/ 0 h 222"/>
                  <a:gd name="T2" fmla="*/ 117 w 117"/>
                  <a:gd name="T3" fmla="*/ 59 h 222"/>
                  <a:gd name="T4" fmla="*/ 81 w 117"/>
                  <a:gd name="T5" fmla="*/ 189 h 222"/>
                  <a:gd name="T6" fmla="*/ 103 w 117"/>
                  <a:gd name="T7" fmla="*/ 222 h 222"/>
                  <a:gd name="T8" fmla="*/ 14 w 117"/>
                  <a:gd name="T9" fmla="*/ 222 h 222"/>
                  <a:gd name="T10" fmla="*/ 14 w 117"/>
                  <a:gd name="T11" fmla="*/ 65 h 222"/>
                  <a:gd name="T12" fmla="*/ 0 w 117"/>
                  <a:gd name="T13" fmla="*/ 10 h 222"/>
                  <a:gd name="T14" fmla="*/ 32 w 117"/>
                  <a:gd name="T15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4"/>
              <p:cNvSpPr>
                <a:spLocks noEditPoints="1"/>
              </p:cNvSpPr>
              <p:nvPr/>
            </p:nvSpPr>
            <p:spPr bwMode="auto">
              <a:xfrm>
                <a:off x="7615238" y="3722688"/>
                <a:ext cx="857250" cy="860425"/>
              </a:xfrm>
              <a:custGeom>
                <a:avLst/>
                <a:gdLst>
                  <a:gd name="T0" fmla="*/ 114 w 228"/>
                  <a:gd name="T1" fmla="*/ 229 h 229"/>
                  <a:gd name="T2" fmla="*/ 0 w 228"/>
                  <a:gd name="T3" fmla="*/ 115 h 229"/>
                  <a:gd name="T4" fmla="*/ 114 w 228"/>
                  <a:gd name="T5" fmla="*/ 0 h 229"/>
                  <a:gd name="T6" fmla="*/ 228 w 228"/>
                  <a:gd name="T7" fmla="*/ 115 h 229"/>
                  <a:gd name="T8" fmla="*/ 114 w 228"/>
                  <a:gd name="T9" fmla="*/ 229 h 229"/>
                  <a:gd name="T10" fmla="*/ 208 w 228"/>
                  <a:gd name="T11" fmla="*/ 111 h 229"/>
                  <a:gd name="T12" fmla="*/ 178 w 228"/>
                  <a:gd name="T13" fmla="*/ 46 h 229"/>
                  <a:gd name="T14" fmla="*/ 186 w 228"/>
                  <a:gd name="T15" fmla="*/ 91 h 229"/>
                  <a:gd name="T16" fmla="*/ 136 w 228"/>
                  <a:gd name="T17" fmla="*/ 193 h 229"/>
                  <a:gd name="T18" fmla="*/ 208 w 228"/>
                  <a:gd name="T19" fmla="*/ 1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5"/>
              <p:cNvSpPr>
                <a:spLocks/>
              </p:cNvSpPr>
              <p:nvPr/>
            </p:nvSpPr>
            <p:spPr bwMode="auto">
              <a:xfrm>
                <a:off x="6157913" y="4222751"/>
                <a:ext cx="1352550" cy="1525588"/>
              </a:xfrm>
              <a:custGeom>
                <a:avLst/>
                <a:gdLst>
                  <a:gd name="T0" fmla="*/ 157 w 360"/>
                  <a:gd name="T1" fmla="*/ 0 h 406"/>
                  <a:gd name="T2" fmla="*/ 360 w 360"/>
                  <a:gd name="T3" fmla="*/ 162 h 406"/>
                  <a:gd name="T4" fmla="*/ 360 w 360"/>
                  <a:gd name="T5" fmla="*/ 406 h 406"/>
                  <a:gd name="T6" fmla="*/ 26 w 360"/>
                  <a:gd name="T7" fmla="*/ 406 h 406"/>
                  <a:gd name="T8" fmla="*/ 65 w 360"/>
                  <a:gd name="T9" fmla="*/ 344 h 406"/>
                  <a:gd name="T10" fmla="*/ 0 w 360"/>
                  <a:gd name="T11" fmla="*/ 107 h 406"/>
                  <a:gd name="T12" fmla="*/ 157 w 360"/>
                  <a:gd name="T1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6529388" y="3060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4703763" y="4222751"/>
                <a:ext cx="1352550" cy="1525588"/>
              </a:xfrm>
              <a:custGeom>
                <a:avLst/>
                <a:gdLst>
                  <a:gd name="T0" fmla="*/ 0 w 360"/>
                  <a:gd name="T1" fmla="*/ 406 h 406"/>
                  <a:gd name="T2" fmla="*/ 0 w 360"/>
                  <a:gd name="T3" fmla="*/ 162 h 406"/>
                  <a:gd name="T4" fmla="*/ 203 w 360"/>
                  <a:gd name="T5" fmla="*/ 0 h 406"/>
                  <a:gd name="T6" fmla="*/ 360 w 360"/>
                  <a:gd name="T7" fmla="*/ 107 h 406"/>
                  <a:gd name="T8" fmla="*/ 295 w 360"/>
                  <a:gd name="T9" fmla="*/ 344 h 406"/>
                  <a:gd name="T10" fmla="*/ 334 w 360"/>
                  <a:gd name="T11" fmla="*/ 406 h 406"/>
                  <a:gd name="T12" fmla="*/ 0 w 360"/>
                  <a:gd name="T13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>
                <a:off x="5454651" y="1103313"/>
                <a:ext cx="3322638" cy="1690688"/>
              </a:xfrm>
              <a:custGeom>
                <a:avLst/>
                <a:gdLst>
                  <a:gd name="T0" fmla="*/ 137 w 884"/>
                  <a:gd name="T1" fmla="*/ 396 h 450"/>
                  <a:gd name="T2" fmla="*/ 10 w 884"/>
                  <a:gd name="T3" fmla="*/ 450 h 450"/>
                  <a:gd name="T4" fmla="*/ 0 w 884"/>
                  <a:gd name="T5" fmla="*/ 437 h 450"/>
                  <a:gd name="T6" fmla="*/ 349 w 884"/>
                  <a:gd name="T7" fmla="*/ 157 h 450"/>
                  <a:gd name="T8" fmla="*/ 450 w 884"/>
                  <a:gd name="T9" fmla="*/ 335 h 450"/>
                  <a:gd name="T10" fmla="*/ 620 w 884"/>
                  <a:gd name="T11" fmla="*/ 190 h 450"/>
                  <a:gd name="T12" fmla="*/ 484 w 884"/>
                  <a:gd name="T13" fmla="*/ 112 h 450"/>
                  <a:gd name="T14" fmla="*/ 884 w 884"/>
                  <a:gd name="T15" fmla="*/ 0 h 450"/>
                  <a:gd name="T16" fmla="*/ 744 w 884"/>
                  <a:gd name="T17" fmla="*/ 391 h 450"/>
                  <a:gd name="T18" fmla="*/ 662 w 884"/>
                  <a:gd name="T19" fmla="*/ 225 h 450"/>
                  <a:gd name="T20" fmla="*/ 435 w 884"/>
                  <a:gd name="T21" fmla="*/ 418 h 450"/>
                  <a:gd name="T22" fmla="*/ 334 w 884"/>
                  <a:gd name="T23" fmla="*/ 238 h 450"/>
                  <a:gd name="T24" fmla="*/ 137 w 884"/>
                  <a:gd name="T25" fmla="*/ 39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3351213" y="2474913"/>
                <a:ext cx="2141538" cy="1333500"/>
              </a:xfrm>
              <a:custGeom>
                <a:avLst/>
                <a:gdLst>
                  <a:gd name="T0" fmla="*/ 492 w 570"/>
                  <a:gd name="T1" fmla="*/ 196 h 355"/>
                  <a:gd name="T2" fmla="*/ 415 w 570"/>
                  <a:gd name="T3" fmla="*/ 258 h 355"/>
                  <a:gd name="T4" fmla="*/ 323 w 570"/>
                  <a:gd name="T5" fmla="*/ 86 h 355"/>
                  <a:gd name="T6" fmla="*/ 59 w 570"/>
                  <a:gd name="T7" fmla="*/ 334 h 355"/>
                  <a:gd name="T8" fmla="*/ 10 w 570"/>
                  <a:gd name="T9" fmla="*/ 344 h 355"/>
                  <a:gd name="T10" fmla="*/ 22 w 570"/>
                  <a:gd name="T11" fmla="*/ 295 h 355"/>
                  <a:gd name="T12" fmla="*/ 338 w 570"/>
                  <a:gd name="T13" fmla="*/ 0 h 355"/>
                  <a:gd name="T14" fmla="*/ 432 w 570"/>
                  <a:gd name="T15" fmla="*/ 176 h 355"/>
                  <a:gd name="T16" fmla="*/ 560 w 570"/>
                  <a:gd name="T17" fmla="*/ 72 h 355"/>
                  <a:gd name="T18" fmla="*/ 570 w 570"/>
                  <a:gd name="T19" fmla="*/ 85 h 355"/>
                  <a:gd name="T20" fmla="*/ 492 w 570"/>
                  <a:gd name="T21" fmla="*/ 19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0"/>
              <p:cNvSpPr>
                <a:spLocks noEditPoints="1"/>
              </p:cNvSpPr>
              <p:nvPr/>
            </p:nvSpPr>
            <p:spPr bwMode="auto">
              <a:xfrm>
                <a:off x="5305426" y="2744788"/>
                <a:ext cx="1570038" cy="1571625"/>
              </a:xfrm>
              <a:custGeom>
                <a:avLst/>
                <a:gdLst>
                  <a:gd name="T0" fmla="*/ 249 w 418"/>
                  <a:gd name="T1" fmla="*/ 352 h 418"/>
                  <a:gd name="T2" fmla="*/ 381 w 418"/>
                  <a:gd name="T3" fmla="*/ 201 h 418"/>
                  <a:gd name="T4" fmla="*/ 326 w 418"/>
                  <a:gd name="T5" fmla="*/ 84 h 418"/>
                  <a:gd name="T6" fmla="*/ 326 w 418"/>
                  <a:gd name="T7" fmla="*/ 84 h 418"/>
                  <a:gd name="T8" fmla="*/ 326 w 418"/>
                  <a:gd name="T9" fmla="*/ 84 h 418"/>
                  <a:gd name="T10" fmla="*/ 341 w 418"/>
                  <a:gd name="T11" fmla="*/ 166 h 418"/>
                  <a:gd name="T12" fmla="*/ 249 w 418"/>
                  <a:gd name="T13" fmla="*/ 352 h 418"/>
                  <a:gd name="T14" fmla="*/ 209 w 418"/>
                  <a:gd name="T15" fmla="*/ 418 h 418"/>
                  <a:gd name="T16" fmla="*/ 0 w 418"/>
                  <a:gd name="T17" fmla="*/ 209 h 418"/>
                  <a:gd name="T18" fmla="*/ 209 w 418"/>
                  <a:gd name="T19" fmla="*/ 0 h 418"/>
                  <a:gd name="T20" fmla="*/ 418 w 418"/>
                  <a:gd name="T21" fmla="*/ 209 h 418"/>
                  <a:gd name="T22" fmla="*/ 209 w 418"/>
                  <a:gd name="T23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1"/>
              <p:cNvSpPr>
                <a:spLocks/>
              </p:cNvSpPr>
              <p:nvPr/>
            </p:nvSpPr>
            <p:spPr bwMode="auto">
              <a:xfrm>
                <a:off x="4181476" y="4541838"/>
                <a:ext cx="439738" cy="830263"/>
              </a:xfrm>
              <a:custGeom>
                <a:avLst/>
                <a:gdLst>
                  <a:gd name="T0" fmla="*/ 0 w 117"/>
                  <a:gd name="T1" fmla="*/ 58 h 221"/>
                  <a:gd name="T2" fmla="*/ 86 w 117"/>
                  <a:gd name="T3" fmla="*/ 0 h 221"/>
                  <a:gd name="T4" fmla="*/ 117 w 117"/>
                  <a:gd name="T5" fmla="*/ 10 h 221"/>
                  <a:gd name="T6" fmla="*/ 104 w 117"/>
                  <a:gd name="T7" fmla="*/ 65 h 221"/>
                  <a:gd name="T8" fmla="*/ 104 w 117"/>
                  <a:gd name="T9" fmla="*/ 221 h 221"/>
                  <a:gd name="T10" fmla="*/ 14 w 117"/>
                  <a:gd name="T11" fmla="*/ 221 h 221"/>
                  <a:gd name="T12" fmla="*/ 36 w 117"/>
                  <a:gd name="T13" fmla="*/ 188 h 221"/>
                  <a:gd name="T14" fmla="*/ 0 w 117"/>
                  <a:gd name="T15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3387726" y="4541838"/>
                <a:ext cx="736600" cy="830263"/>
              </a:xfrm>
              <a:custGeom>
                <a:avLst/>
                <a:gdLst>
                  <a:gd name="T0" fmla="*/ 196 w 196"/>
                  <a:gd name="T1" fmla="*/ 58 h 221"/>
                  <a:gd name="T2" fmla="*/ 160 w 196"/>
                  <a:gd name="T3" fmla="*/ 188 h 221"/>
                  <a:gd name="T4" fmla="*/ 182 w 196"/>
                  <a:gd name="T5" fmla="*/ 221 h 221"/>
                  <a:gd name="T6" fmla="*/ 0 w 196"/>
                  <a:gd name="T7" fmla="*/ 221 h 221"/>
                  <a:gd name="T8" fmla="*/ 0 w 196"/>
                  <a:gd name="T9" fmla="*/ 88 h 221"/>
                  <a:gd name="T10" fmla="*/ 111 w 196"/>
                  <a:gd name="T11" fmla="*/ 0 h 221"/>
                  <a:gd name="T12" fmla="*/ 196 w 196"/>
                  <a:gd name="T13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3"/>
              <p:cNvSpPr>
                <a:spLocks/>
              </p:cNvSpPr>
              <p:nvPr/>
            </p:nvSpPr>
            <p:spPr bwMode="auto">
              <a:xfrm>
                <a:off x="3922713" y="39068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3733801" y="3733801"/>
                <a:ext cx="857250" cy="860425"/>
              </a:xfrm>
              <a:custGeom>
                <a:avLst/>
                <a:gdLst>
                  <a:gd name="T0" fmla="*/ 50 w 228"/>
                  <a:gd name="T1" fmla="*/ 46 h 229"/>
                  <a:gd name="T2" fmla="*/ 20 w 228"/>
                  <a:gd name="T3" fmla="*/ 110 h 229"/>
                  <a:gd name="T4" fmla="*/ 92 w 228"/>
                  <a:gd name="T5" fmla="*/ 192 h 229"/>
                  <a:gd name="T6" fmla="*/ 42 w 228"/>
                  <a:gd name="T7" fmla="*/ 91 h 229"/>
                  <a:gd name="T8" fmla="*/ 50 w 228"/>
                  <a:gd name="T9" fmla="*/ 46 h 229"/>
                  <a:gd name="T10" fmla="*/ 50 w 228"/>
                  <a:gd name="T11" fmla="*/ 46 h 229"/>
                  <a:gd name="T12" fmla="*/ 114 w 228"/>
                  <a:gd name="T13" fmla="*/ 229 h 229"/>
                  <a:gd name="T14" fmla="*/ 0 w 228"/>
                  <a:gd name="T15" fmla="*/ 114 h 229"/>
                  <a:gd name="T16" fmla="*/ 114 w 228"/>
                  <a:gd name="T17" fmla="*/ 0 h 229"/>
                  <a:gd name="T18" fmla="*/ 228 w 228"/>
                  <a:gd name="T19" fmla="*/ 114 h 229"/>
                  <a:gd name="T20" fmla="*/ 114 w 228"/>
                  <a:gd name="T21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225750" y="4581128"/>
            <a:ext cx="775209" cy="637746"/>
            <a:chOff x="8340354" y="4581128"/>
            <a:chExt cx="775209" cy="637746"/>
          </a:xfrm>
        </p:grpSpPr>
        <p:sp>
          <p:nvSpPr>
            <p:cNvPr id="10" name="矩形 9"/>
            <p:cNvSpPr/>
            <p:nvPr/>
          </p:nvSpPr>
          <p:spPr>
            <a:xfrm>
              <a:off x="8340354" y="4581128"/>
              <a:ext cx="775209" cy="637746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501499" y="4690042"/>
              <a:ext cx="443093" cy="457117"/>
              <a:chOff x="3613150" y="869950"/>
              <a:chExt cx="4965700" cy="5122863"/>
            </a:xfrm>
            <a:solidFill>
              <a:schemeClr val="bg1"/>
            </a:solidFill>
          </p:grpSpPr>
          <p:sp>
            <p:nvSpPr>
              <p:cNvPr id="28" name="Freeform 111"/>
              <p:cNvSpPr>
                <a:spLocks/>
              </p:cNvSpPr>
              <p:nvPr/>
            </p:nvSpPr>
            <p:spPr bwMode="auto">
              <a:xfrm>
                <a:off x="6578600" y="1433513"/>
                <a:ext cx="2000250" cy="3994150"/>
              </a:xfrm>
              <a:custGeom>
                <a:avLst/>
                <a:gdLst>
                  <a:gd name="T0" fmla="*/ 269 w 532"/>
                  <a:gd name="T1" fmla="*/ 903 h 1063"/>
                  <a:gd name="T2" fmla="*/ 73 w 532"/>
                  <a:gd name="T3" fmla="*/ 985 h 1063"/>
                  <a:gd name="T4" fmla="*/ 73 w 532"/>
                  <a:gd name="T5" fmla="*/ 1063 h 1063"/>
                  <a:gd name="T6" fmla="*/ 0 w 532"/>
                  <a:gd name="T7" fmla="*/ 1063 h 1063"/>
                  <a:gd name="T8" fmla="*/ 0 w 532"/>
                  <a:gd name="T9" fmla="*/ 949 h 1063"/>
                  <a:gd name="T10" fmla="*/ 418 w 532"/>
                  <a:gd name="T11" fmla="*/ 532 h 1063"/>
                  <a:gd name="T12" fmla="*/ 0 w 532"/>
                  <a:gd name="T13" fmla="*/ 114 h 1063"/>
                  <a:gd name="T14" fmla="*/ 0 w 532"/>
                  <a:gd name="T15" fmla="*/ 0 h 1063"/>
                  <a:gd name="T16" fmla="*/ 73 w 532"/>
                  <a:gd name="T17" fmla="*/ 0 h 1063"/>
                  <a:gd name="T18" fmla="*/ 73 w 532"/>
                  <a:gd name="T19" fmla="*/ 79 h 1063"/>
                  <a:gd name="T20" fmla="*/ 269 w 532"/>
                  <a:gd name="T21" fmla="*/ 160 h 1063"/>
                  <a:gd name="T22" fmla="*/ 325 w 532"/>
                  <a:gd name="T23" fmla="*/ 105 h 1063"/>
                  <a:gd name="T24" fmla="*/ 427 w 532"/>
                  <a:gd name="T25" fmla="*/ 207 h 1063"/>
                  <a:gd name="T26" fmla="*/ 372 w 532"/>
                  <a:gd name="T27" fmla="*/ 263 h 1063"/>
                  <a:gd name="T28" fmla="*/ 453 w 532"/>
                  <a:gd name="T29" fmla="*/ 459 h 1063"/>
                  <a:gd name="T30" fmla="*/ 532 w 532"/>
                  <a:gd name="T31" fmla="*/ 459 h 1063"/>
                  <a:gd name="T32" fmla="*/ 532 w 532"/>
                  <a:gd name="T33" fmla="*/ 604 h 1063"/>
                  <a:gd name="T34" fmla="*/ 453 w 532"/>
                  <a:gd name="T35" fmla="*/ 604 h 1063"/>
                  <a:gd name="T36" fmla="*/ 372 w 532"/>
                  <a:gd name="T37" fmla="*/ 800 h 1063"/>
                  <a:gd name="T38" fmla="*/ 427 w 532"/>
                  <a:gd name="T39" fmla="*/ 856 h 1063"/>
                  <a:gd name="T40" fmla="*/ 325 w 532"/>
                  <a:gd name="T41" fmla="*/ 959 h 1063"/>
                  <a:gd name="T42" fmla="*/ 269 w 532"/>
                  <a:gd name="T43" fmla="*/ 903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2" h="1063">
                    <a:moveTo>
                      <a:pt x="269" y="903"/>
                    </a:moveTo>
                    <a:cubicBezTo>
                      <a:pt x="212" y="945"/>
                      <a:pt x="146" y="973"/>
                      <a:pt x="73" y="985"/>
                    </a:cubicBezTo>
                    <a:cubicBezTo>
                      <a:pt x="73" y="1063"/>
                      <a:pt x="73" y="1063"/>
                      <a:pt x="73" y="1063"/>
                    </a:cubicBezTo>
                    <a:cubicBezTo>
                      <a:pt x="0" y="1063"/>
                      <a:pt x="0" y="1063"/>
                      <a:pt x="0" y="1063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231" y="949"/>
                      <a:pt x="418" y="762"/>
                      <a:pt x="418" y="532"/>
                    </a:cubicBezTo>
                    <a:cubicBezTo>
                      <a:pt x="418" y="301"/>
                      <a:pt x="231" y="114"/>
                      <a:pt x="0" y="1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146" y="90"/>
                      <a:pt x="212" y="119"/>
                      <a:pt x="269" y="160"/>
                    </a:cubicBezTo>
                    <a:cubicBezTo>
                      <a:pt x="325" y="105"/>
                      <a:pt x="325" y="105"/>
                      <a:pt x="325" y="105"/>
                    </a:cubicBezTo>
                    <a:cubicBezTo>
                      <a:pt x="427" y="207"/>
                      <a:pt x="427" y="207"/>
                      <a:pt x="427" y="207"/>
                    </a:cubicBezTo>
                    <a:cubicBezTo>
                      <a:pt x="372" y="263"/>
                      <a:pt x="372" y="263"/>
                      <a:pt x="372" y="263"/>
                    </a:cubicBezTo>
                    <a:cubicBezTo>
                      <a:pt x="413" y="320"/>
                      <a:pt x="442" y="386"/>
                      <a:pt x="453" y="459"/>
                    </a:cubicBezTo>
                    <a:cubicBezTo>
                      <a:pt x="532" y="459"/>
                      <a:pt x="532" y="459"/>
                      <a:pt x="532" y="459"/>
                    </a:cubicBezTo>
                    <a:cubicBezTo>
                      <a:pt x="532" y="604"/>
                      <a:pt x="532" y="604"/>
                      <a:pt x="532" y="604"/>
                    </a:cubicBezTo>
                    <a:cubicBezTo>
                      <a:pt x="453" y="604"/>
                      <a:pt x="453" y="604"/>
                      <a:pt x="453" y="604"/>
                    </a:cubicBezTo>
                    <a:cubicBezTo>
                      <a:pt x="442" y="677"/>
                      <a:pt x="413" y="744"/>
                      <a:pt x="372" y="800"/>
                    </a:cubicBezTo>
                    <a:cubicBezTo>
                      <a:pt x="427" y="856"/>
                      <a:pt x="427" y="856"/>
                      <a:pt x="427" y="856"/>
                    </a:cubicBezTo>
                    <a:cubicBezTo>
                      <a:pt x="325" y="959"/>
                      <a:pt x="325" y="959"/>
                      <a:pt x="325" y="959"/>
                    </a:cubicBezTo>
                    <a:lnTo>
                      <a:pt x="269" y="9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2"/>
              <p:cNvSpPr>
                <a:spLocks/>
              </p:cNvSpPr>
              <p:nvPr/>
            </p:nvSpPr>
            <p:spPr bwMode="auto">
              <a:xfrm>
                <a:off x="6578600" y="2482850"/>
                <a:ext cx="950913" cy="1897063"/>
              </a:xfrm>
              <a:custGeom>
                <a:avLst/>
                <a:gdLst>
                  <a:gd name="T0" fmla="*/ 216 w 253"/>
                  <a:gd name="T1" fmla="*/ 287 h 505"/>
                  <a:gd name="T2" fmla="*/ 177 w 253"/>
                  <a:gd name="T3" fmla="*/ 380 h 505"/>
                  <a:gd name="T4" fmla="*/ 203 w 253"/>
                  <a:gd name="T5" fmla="*/ 407 h 505"/>
                  <a:gd name="T6" fmla="*/ 154 w 253"/>
                  <a:gd name="T7" fmla="*/ 455 h 505"/>
                  <a:gd name="T8" fmla="*/ 128 w 253"/>
                  <a:gd name="T9" fmla="*/ 429 h 505"/>
                  <a:gd name="T10" fmla="*/ 35 w 253"/>
                  <a:gd name="T11" fmla="*/ 468 h 505"/>
                  <a:gd name="T12" fmla="*/ 35 w 253"/>
                  <a:gd name="T13" fmla="*/ 505 h 505"/>
                  <a:gd name="T14" fmla="*/ 0 w 253"/>
                  <a:gd name="T15" fmla="*/ 505 h 505"/>
                  <a:gd name="T16" fmla="*/ 0 w 253"/>
                  <a:gd name="T17" fmla="*/ 451 h 505"/>
                  <a:gd name="T18" fmla="*/ 199 w 253"/>
                  <a:gd name="T19" fmla="*/ 253 h 505"/>
                  <a:gd name="T20" fmla="*/ 0 w 253"/>
                  <a:gd name="T21" fmla="*/ 55 h 505"/>
                  <a:gd name="T22" fmla="*/ 0 w 253"/>
                  <a:gd name="T23" fmla="*/ 0 h 505"/>
                  <a:gd name="T24" fmla="*/ 35 w 253"/>
                  <a:gd name="T25" fmla="*/ 0 h 505"/>
                  <a:gd name="T26" fmla="*/ 35 w 253"/>
                  <a:gd name="T27" fmla="*/ 38 h 505"/>
                  <a:gd name="T28" fmla="*/ 128 w 253"/>
                  <a:gd name="T29" fmla="*/ 76 h 505"/>
                  <a:gd name="T30" fmla="*/ 154 w 253"/>
                  <a:gd name="T31" fmla="*/ 50 h 505"/>
                  <a:gd name="T32" fmla="*/ 203 w 253"/>
                  <a:gd name="T33" fmla="*/ 99 h 505"/>
                  <a:gd name="T34" fmla="*/ 177 w 253"/>
                  <a:gd name="T35" fmla="*/ 125 h 505"/>
                  <a:gd name="T36" fmla="*/ 216 w 253"/>
                  <a:gd name="T37" fmla="*/ 218 h 505"/>
                  <a:gd name="T38" fmla="*/ 253 w 253"/>
                  <a:gd name="T39" fmla="*/ 218 h 505"/>
                  <a:gd name="T40" fmla="*/ 253 w 253"/>
                  <a:gd name="T41" fmla="*/ 287 h 505"/>
                  <a:gd name="T42" fmla="*/ 216 w 253"/>
                  <a:gd name="T43" fmla="*/ 28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3" h="505">
                    <a:moveTo>
                      <a:pt x="216" y="287"/>
                    </a:moveTo>
                    <a:cubicBezTo>
                      <a:pt x="210" y="321"/>
                      <a:pt x="196" y="353"/>
                      <a:pt x="177" y="380"/>
                    </a:cubicBezTo>
                    <a:cubicBezTo>
                      <a:pt x="203" y="407"/>
                      <a:pt x="203" y="407"/>
                      <a:pt x="203" y="407"/>
                    </a:cubicBezTo>
                    <a:cubicBezTo>
                      <a:pt x="154" y="455"/>
                      <a:pt x="154" y="455"/>
                      <a:pt x="154" y="455"/>
                    </a:cubicBezTo>
                    <a:cubicBezTo>
                      <a:pt x="128" y="429"/>
                      <a:pt x="128" y="429"/>
                      <a:pt x="128" y="429"/>
                    </a:cubicBezTo>
                    <a:cubicBezTo>
                      <a:pt x="101" y="449"/>
                      <a:pt x="69" y="462"/>
                      <a:pt x="35" y="468"/>
                    </a:cubicBezTo>
                    <a:cubicBezTo>
                      <a:pt x="35" y="505"/>
                      <a:pt x="35" y="505"/>
                      <a:pt x="35" y="505"/>
                    </a:cubicBezTo>
                    <a:cubicBezTo>
                      <a:pt x="0" y="505"/>
                      <a:pt x="0" y="505"/>
                      <a:pt x="0" y="505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110" y="451"/>
                      <a:pt x="199" y="362"/>
                      <a:pt x="199" y="253"/>
                    </a:cubicBezTo>
                    <a:cubicBezTo>
                      <a:pt x="199" y="143"/>
                      <a:pt x="110" y="55"/>
                      <a:pt x="0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69" y="43"/>
                      <a:pt x="101" y="57"/>
                      <a:pt x="128" y="76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203" y="99"/>
                      <a:pt x="203" y="99"/>
                      <a:pt x="203" y="99"/>
                    </a:cubicBezTo>
                    <a:cubicBezTo>
                      <a:pt x="177" y="125"/>
                      <a:pt x="177" y="125"/>
                      <a:pt x="177" y="125"/>
                    </a:cubicBezTo>
                    <a:cubicBezTo>
                      <a:pt x="196" y="152"/>
                      <a:pt x="210" y="184"/>
                      <a:pt x="216" y="218"/>
                    </a:cubicBezTo>
                    <a:cubicBezTo>
                      <a:pt x="253" y="218"/>
                      <a:pt x="253" y="218"/>
                      <a:pt x="253" y="218"/>
                    </a:cubicBezTo>
                    <a:cubicBezTo>
                      <a:pt x="253" y="287"/>
                      <a:pt x="253" y="287"/>
                      <a:pt x="253" y="287"/>
                    </a:cubicBezTo>
                    <a:lnTo>
                      <a:pt x="216" y="2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13"/>
              <p:cNvSpPr>
                <a:spLocks noChangeArrowheads="1"/>
              </p:cNvSpPr>
              <p:nvPr/>
            </p:nvSpPr>
            <p:spPr bwMode="auto">
              <a:xfrm>
                <a:off x="5861050" y="3011488"/>
                <a:ext cx="835025" cy="838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4"/>
              <p:cNvSpPr>
                <a:spLocks/>
              </p:cNvSpPr>
              <p:nvPr/>
            </p:nvSpPr>
            <p:spPr bwMode="auto">
              <a:xfrm>
                <a:off x="4794250" y="1947863"/>
                <a:ext cx="1484313" cy="2970213"/>
              </a:xfrm>
              <a:custGeom>
                <a:avLst/>
                <a:gdLst>
                  <a:gd name="T0" fmla="*/ 341 w 395"/>
                  <a:gd name="T1" fmla="*/ 0 h 790"/>
                  <a:gd name="T2" fmla="*/ 395 w 395"/>
                  <a:gd name="T3" fmla="*/ 0 h 790"/>
                  <a:gd name="T4" fmla="*/ 395 w 395"/>
                  <a:gd name="T5" fmla="*/ 85 h 790"/>
                  <a:gd name="T6" fmla="*/ 85 w 395"/>
                  <a:gd name="T7" fmla="*/ 395 h 790"/>
                  <a:gd name="T8" fmla="*/ 395 w 395"/>
                  <a:gd name="T9" fmla="*/ 705 h 790"/>
                  <a:gd name="T10" fmla="*/ 395 w 395"/>
                  <a:gd name="T11" fmla="*/ 790 h 790"/>
                  <a:gd name="T12" fmla="*/ 341 w 395"/>
                  <a:gd name="T13" fmla="*/ 790 h 790"/>
                  <a:gd name="T14" fmla="*/ 341 w 395"/>
                  <a:gd name="T15" fmla="*/ 731 h 790"/>
                  <a:gd name="T16" fmla="*/ 195 w 395"/>
                  <a:gd name="T17" fmla="*/ 671 h 790"/>
                  <a:gd name="T18" fmla="*/ 154 w 395"/>
                  <a:gd name="T19" fmla="*/ 712 h 790"/>
                  <a:gd name="T20" fmla="*/ 78 w 395"/>
                  <a:gd name="T21" fmla="*/ 636 h 790"/>
                  <a:gd name="T22" fmla="*/ 119 w 395"/>
                  <a:gd name="T23" fmla="*/ 594 h 790"/>
                  <a:gd name="T24" fmla="*/ 58 w 395"/>
                  <a:gd name="T25" fmla="*/ 449 h 790"/>
                  <a:gd name="T26" fmla="*/ 0 w 395"/>
                  <a:gd name="T27" fmla="*/ 449 h 790"/>
                  <a:gd name="T28" fmla="*/ 0 w 395"/>
                  <a:gd name="T29" fmla="*/ 341 h 790"/>
                  <a:gd name="T30" fmla="*/ 58 w 395"/>
                  <a:gd name="T31" fmla="*/ 341 h 790"/>
                  <a:gd name="T32" fmla="*/ 119 w 395"/>
                  <a:gd name="T33" fmla="*/ 195 h 790"/>
                  <a:gd name="T34" fmla="*/ 78 w 395"/>
                  <a:gd name="T35" fmla="*/ 153 h 790"/>
                  <a:gd name="T36" fmla="*/ 154 w 395"/>
                  <a:gd name="T37" fmla="*/ 77 h 790"/>
                  <a:gd name="T38" fmla="*/ 195 w 395"/>
                  <a:gd name="T39" fmla="*/ 118 h 790"/>
                  <a:gd name="T40" fmla="*/ 341 w 395"/>
                  <a:gd name="T41" fmla="*/ 58 h 790"/>
                  <a:gd name="T42" fmla="*/ 341 w 395"/>
                  <a:gd name="T43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5" h="790">
                    <a:moveTo>
                      <a:pt x="341" y="0"/>
                    </a:move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85"/>
                      <a:pt x="395" y="85"/>
                      <a:pt x="395" y="85"/>
                    </a:cubicBezTo>
                    <a:cubicBezTo>
                      <a:pt x="224" y="85"/>
                      <a:pt x="85" y="223"/>
                      <a:pt x="85" y="395"/>
                    </a:cubicBezTo>
                    <a:cubicBezTo>
                      <a:pt x="85" y="566"/>
                      <a:pt x="224" y="705"/>
                      <a:pt x="395" y="705"/>
                    </a:cubicBezTo>
                    <a:cubicBezTo>
                      <a:pt x="395" y="790"/>
                      <a:pt x="395" y="790"/>
                      <a:pt x="395" y="790"/>
                    </a:cubicBezTo>
                    <a:cubicBezTo>
                      <a:pt x="341" y="790"/>
                      <a:pt x="341" y="790"/>
                      <a:pt x="341" y="790"/>
                    </a:cubicBezTo>
                    <a:cubicBezTo>
                      <a:pt x="341" y="731"/>
                      <a:pt x="341" y="731"/>
                      <a:pt x="341" y="731"/>
                    </a:cubicBezTo>
                    <a:cubicBezTo>
                      <a:pt x="287" y="723"/>
                      <a:pt x="238" y="701"/>
                      <a:pt x="195" y="671"/>
                    </a:cubicBezTo>
                    <a:cubicBezTo>
                      <a:pt x="154" y="712"/>
                      <a:pt x="154" y="712"/>
                      <a:pt x="154" y="712"/>
                    </a:cubicBezTo>
                    <a:cubicBezTo>
                      <a:pt x="78" y="636"/>
                      <a:pt x="78" y="636"/>
                      <a:pt x="78" y="636"/>
                    </a:cubicBezTo>
                    <a:cubicBezTo>
                      <a:pt x="119" y="594"/>
                      <a:pt x="119" y="594"/>
                      <a:pt x="119" y="594"/>
                    </a:cubicBezTo>
                    <a:cubicBezTo>
                      <a:pt x="88" y="552"/>
                      <a:pt x="67" y="503"/>
                      <a:pt x="58" y="4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58" y="341"/>
                      <a:pt x="58" y="341"/>
                      <a:pt x="58" y="341"/>
                    </a:cubicBezTo>
                    <a:cubicBezTo>
                      <a:pt x="67" y="287"/>
                      <a:pt x="88" y="237"/>
                      <a:pt x="119" y="195"/>
                    </a:cubicBezTo>
                    <a:cubicBezTo>
                      <a:pt x="78" y="153"/>
                      <a:pt x="78" y="153"/>
                      <a:pt x="78" y="153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95" y="118"/>
                      <a:pt x="195" y="118"/>
                      <a:pt x="195" y="118"/>
                    </a:cubicBezTo>
                    <a:cubicBezTo>
                      <a:pt x="238" y="88"/>
                      <a:pt x="287" y="66"/>
                      <a:pt x="341" y="58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5"/>
              <p:cNvSpPr>
                <a:spLocks/>
              </p:cNvSpPr>
              <p:nvPr/>
            </p:nvSpPr>
            <p:spPr bwMode="auto">
              <a:xfrm>
                <a:off x="3613150" y="869950"/>
                <a:ext cx="2563813" cy="5122863"/>
              </a:xfrm>
              <a:custGeom>
                <a:avLst/>
                <a:gdLst>
                  <a:gd name="T0" fmla="*/ 101 w 682"/>
                  <a:gd name="T1" fmla="*/ 588 h 1363"/>
                  <a:gd name="T2" fmla="*/ 205 w 682"/>
                  <a:gd name="T3" fmla="*/ 337 h 1363"/>
                  <a:gd name="T4" fmla="*/ 134 w 682"/>
                  <a:gd name="T5" fmla="*/ 265 h 1363"/>
                  <a:gd name="T6" fmla="*/ 266 w 682"/>
                  <a:gd name="T7" fmla="*/ 134 h 1363"/>
                  <a:gd name="T8" fmla="*/ 337 w 682"/>
                  <a:gd name="T9" fmla="*/ 205 h 1363"/>
                  <a:gd name="T10" fmla="*/ 589 w 682"/>
                  <a:gd name="T11" fmla="*/ 101 h 1363"/>
                  <a:gd name="T12" fmla="*/ 589 w 682"/>
                  <a:gd name="T13" fmla="*/ 0 h 1363"/>
                  <a:gd name="T14" fmla="*/ 682 w 682"/>
                  <a:gd name="T15" fmla="*/ 0 h 1363"/>
                  <a:gd name="T16" fmla="*/ 682 w 682"/>
                  <a:gd name="T17" fmla="*/ 146 h 1363"/>
                  <a:gd name="T18" fmla="*/ 147 w 682"/>
                  <a:gd name="T19" fmla="*/ 682 h 1363"/>
                  <a:gd name="T20" fmla="*/ 682 w 682"/>
                  <a:gd name="T21" fmla="*/ 1217 h 1363"/>
                  <a:gd name="T22" fmla="*/ 682 w 682"/>
                  <a:gd name="T23" fmla="*/ 1363 h 1363"/>
                  <a:gd name="T24" fmla="*/ 589 w 682"/>
                  <a:gd name="T25" fmla="*/ 1363 h 1363"/>
                  <a:gd name="T26" fmla="*/ 589 w 682"/>
                  <a:gd name="T27" fmla="*/ 1263 h 1363"/>
                  <a:gd name="T28" fmla="*/ 337 w 682"/>
                  <a:gd name="T29" fmla="*/ 1158 h 1363"/>
                  <a:gd name="T30" fmla="*/ 266 w 682"/>
                  <a:gd name="T31" fmla="*/ 1230 h 1363"/>
                  <a:gd name="T32" fmla="*/ 134 w 682"/>
                  <a:gd name="T33" fmla="*/ 1098 h 1363"/>
                  <a:gd name="T34" fmla="*/ 205 w 682"/>
                  <a:gd name="T35" fmla="*/ 1026 h 1363"/>
                  <a:gd name="T36" fmla="*/ 101 w 682"/>
                  <a:gd name="T37" fmla="*/ 775 h 1363"/>
                  <a:gd name="T38" fmla="*/ 0 w 682"/>
                  <a:gd name="T39" fmla="*/ 775 h 1363"/>
                  <a:gd name="T40" fmla="*/ 0 w 682"/>
                  <a:gd name="T41" fmla="*/ 588 h 1363"/>
                  <a:gd name="T42" fmla="*/ 101 w 682"/>
                  <a:gd name="T43" fmla="*/ 588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2" h="1363">
                    <a:moveTo>
                      <a:pt x="101" y="588"/>
                    </a:moveTo>
                    <a:cubicBezTo>
                      <a:pt x="116" y="495"/>
                      <a:pt x="152" y="410"/>
                      <a:pt x="205" y="337"/>
                    </a:cubicBezTo>
                    <a:cubicBezTo>
                      <a:pt x="134" y="265"/>
                      <a:pt x="134" y="265"/>
                      <a:pt x="134" y="265"/>
                    </a:cubicBezTo>
                    <a:cubicBezTo>
                      <a:pt x="266" y="134"/>
                      <a:pt x="266" y="134"/>
                      <a:pt x="266" y="134"/>
                    </a:cubicBezTo>
                    <a:cubicBezTo>
                      <a:pt x="337" y="205"/>
                      <a:pt x="337" y="205"/>
                      <a:pt x="337" y="205"/>
                    </a:cubicBezTo>
                    <a:cubicBezTo>
                      <a:pt x="410" y="152"/>
                      <a:pt x="496" y="115"/>
                      <a:pt x="589" y="101"/>
                    </a:cubicBezTo>
                    <a:cubicBezTo>
                      <a:pt x="589" y="0"/>
                      <a:pt x="589" y="0"/>
                      <a:pt x="589" y="0"/>
                    </a:cubicBezTo>
                    <a:cubicBezTo>
                      <a:pt x="682" y="0"/>
                      <a:pt x="682" y="0"/>
                      <a:pt x="682" y="0"/>
                    </a:cubicBezTo>
                    <a:cubicBezTo>
                      <a:pt x="682" y="146"/>
                      <a:pt x="682" y="146"/>
                      <a:pt x="682" y="146"/>
                    </a:cubicBezTo>
                    <a:cubicBezTo>
                      <a:pt x="386" y="146"/>
                      <a:pt x="147" y="386"/>
                      <a:pt x="147" y="682"/>
                    </a:cubicBezTo>
                    <a:cubicBezTo>
                      <a:pt x="147" y="977"/>
                      <a:pt x="386" y="1217"/>
                      <a:pt x="682" y="1217"/>
                    </a:cubicBezTo>
                    <a:cubicBezTo>
                      <a:pt x="682" y="1363"/>
                      <a:pt x="682" y="1363"/>
                      <a:pt x="682" y="1363"/>
                    </a:cubicBezTo>
                    <a:cubicBezTo>
                      <a:pt x="589" y="1363"/>
                      <a:pt x="589" y="1363"/>
                      <a:pt x="589" y="1363"/>
                    </a:cubicBezTo>
                    <a:cubicBezTo>
                      <a:pt x="589" y="1263"/>
                      <a:pt x="589" y="1263"/>
                      <a:pt x="589" y="1263"/>
                    </a:cubicBezTo>
                    <a:cubicBezTo>
                      <a:pt x="496" y="1248"/>
                      <a:pt x="410" y="1211"/>
                      <a:pt x="337" y="1158"/>
                    </a:cubicBezTo>
                    <a:cubicBezTo>
                      <a:pt x="266" y="1230"/>
                      <a:pt x="266" y="1230"/>
                      <a:pt x="266" y="1230"/>
                    </a:cubicBezTo>
                    <a:cubicBezTo>
                      <a:pt x="134" y="1098"/>
                      <a:pt x="134" y="1098"/>
                      <a:pt x="134" y="1098"/>
                    </a:cubicBezTo>
                    <a:cubicBezTo>
                      <a:pt x="205" y="1026"/>
                      <a:pt x="205" y="1026"/>
                      <a:pt x="205" y="1026"/>
                    </a:cubicBezTo>
                    <a:cubicBezTo>
                      <a:pt x="152" y="953"/>
                      <a:pt x="116" y="868"/>
                      <a:pt x="101" y="775"/>
                    </a:cubicBezTo>
                    <a:cubicBezTo>
                      <a:pt x="0" y="775"/>
                      <a:pt x="0" y="775"/>
                      <a:pt x="0" y="775"/>
                    </a:cubicBezTo>
                    <a:cubicBezTo>
                      <a:pt x="0" y="588"/>
                      <a:pt x="0" y="588"/>
                      <a:pt x="0" y="588"/>
                    </a:cubicBezTo>
                    <a:lnTo>
                      <a:pt x="101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140997" y="4581128"/>
            <a:ext cx="775209" cy="637746"/>
            <a:chOff x="9255601" y="4581128"/>
            <a:chExt cx="775209" cy="637746"/>
          </a:xfrm>
        </p:grpSpPr>
        <p:sp>
          <p:nvSpPr>
            <p:cNvPr id="11" name="矩形 10"/>
            <p:cNvSpPr/>
            <p:nvPr/>
          </p:nvSpPr>
          <p:spPr>
            <a:xfrm>
              <a:off x="9255601" y="4581128"/>
              <a:ext cx="775209" cy="637746"/>
            </a:xfrm>
            <a:prstGeom prst="rect">
              <a:avLst/>
            </a:prstGeom>
            <a:solidFill>
              <a:srgbClr val="04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409069" y="4661308"/>
              <a:ext cx="468272" cy="478125"/>
              <a:chOff x="3810000" y="1108075"/>
              <a:chExt cx="4602163" cy="4699000"/>
            </a:xfrm>
            <a:solidFill>
              <a:schemeClr val="bg1"/>
            </a:solidFill>
          </p:grpSpPr>
          <p:sp>
            <p:nvSpPr>
              <p:cNvPr id="34" name="Rectangle 188"/>
              <p:cNvSpPr>
                <a:spLocks noChangeArrowheads="1"/>
              </p:cNvSpPr>
              <p:nvPr/>
            </p:nvSpPr>
            <p:spPr bwMode="auto">
              <a:xfrm>
                <a:off x="3810000" y="4749800"/>
                <a:ext cx="579438" cy="933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89"/>
              <p:cNvSpPr>
                <a:spLocks/>
              </p:cNvSpPr>
              <p:nvPr/>
            </p:nvSpPr>
            <p:spPr bwMode="auto">
              <a:xfrm>
                <a:off x="4449763" y="4070350"/>
                <a:ext cx="3962400" cy="1736725"/>
              </a:xfrm>
              <a:custGeom>
                <a:avLst/>
                <a:gdLst>
                  <a:gd name="T0" fmla="*/ 0 w 1054"/>
                  <a:gd name="T1" fmla="*/ 201 h 462"/>
                  <a:gd name="T2" fmla="*/ 0 w 1054"/>
                  <a:gd name="T3" fmla="*/ 406 h 462"/>
                  <a:gd name="T4" fmla="*/ 263 w 1054"/>
                  <a:gd name="T5" fmla="*/ 432 h 462"/>
                  <a:gd name="T6" fmla="*/ 598 w 1054"/>
                  <a:gd name="T7" fmla="*/ 432 h 462"/>
                  <a:gd name="T8" fmla="*/ 801 w 1054"/>
                  <a:gd name="T9" fmla="*/ 354 h 462"/>
                  <a:gd name="T10" fmla="*/ 961 w 1054"/>
                  <a:gd name="T11" fmla="*/ 231 h 462"/>
                  <a:gd name="T12" fmla="*/ 1028 w 1054"/>
                  <a:gd name="T13" fmla="*/ 101 h 462"/>
                  <a:gd name="T14" fmla="*/ 1045 w 1054"/>
                  <a:gd name="T15" fmla="*/ 31 h 462"/>
                  <a:gd name="T16" fmla="*/ 972 w 1054"/>
                  <a:gd name="T17" fmla="*/ 33 h 462"/>
                  <a:gd name="T18" fmla="*/ 898 w 1054"/>
                  <a:gd name="T19" fmla="*/ 160 h 462"/>
                  <a:gd name="T20" fmla="*/ 723 w 1054"/>
                  <a:gd name="T21" fmla="*/ 257 h 462"/>
                  <a:gd name="T22" fmla="*/ 548 w 1054"/>
                  <a:gd name="T23" fmla="*/ 257 h 462"/>
                  <a:gd name="T24" fmla="*/ 447 w 1054"/>
                  <a:gd name="T25" fmla="*/ 209 h 462"/>
                  <a:gd name="T26" fmla="*/ 570 w 1054"/>
                  <a:gd name="T27" fmla="*/ 209 h 462"/>
                  <a:gd name="T28" fmla="*/ 667 w 1054"/>
                  <a:gd name="T29" fmla="*/ 141 h 462"/>
                  <a:gd name="T30" fmla="*/ 596 w 1054"/>
                  <a:gd name="T31" fmla="*/ 100 h 462"/>
                  <a:gd name="T32" fmla="*/ 536 w 1054"/>
                  <a:gd name="T33" fmla="*/ 100 h 462"/>
                  <a:gd name="T34" fmla="*/ 360 w 1054"/>
                  <a:gd name="T35" fmla="*/ 100 h 462"/>
                  <a:gd name="T36" fmla="*/ 289 w 1054"/>
                  <a:gd name="T37" fmla="*/ 119 h 462"/>
                  <a:gd name="T38" fmla="*/ 148 w 1054"/>
                  <a:gd name="T39" fmla="*/ 182 h 462"/>
                  <a:gd name="T40" fmla="*/ 49 w 1054"/>
                  <a:gd name="T41" fmla="*/ 201 h 462"/>
                  <a:gd name="T42" fmla="*/ 0 w 1054"/>
                  <a:gd name="T43" fmla="*/ 20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4" h="462">
                    <a:moveTo>
                      <a:pt x="0" y="201"/>
                    </a:moveTo>
                    <a:cubicBezTo>
                      <a:pt x="0" y="406"/>
                      <a:pt x="0" y="406"/>
                      <a:pt x="0" y="406"/>
                    </a:cubicBezTo>
                    <a:cubicBezTo>
                      <a:pt x="0" y="406"/>
                      <a:pt x="199" y="414"/>
                      <a:pt x="263" y="432"/>
                    </a:cubicBezTo>
                    <a:cubicBezTo>
                      <a:pt x="263" y="432"/>
                      <a:pt x="418" y="462"/>
                      <a:pt x="598" y="432"/>
                    </a:cubicBezTo>
                    <a:cubicBezTo>
                      <a:pt x="659" y="422"/>
                      <a:pt x="801" y="354"/>
                      <a:pt x="801" y="354"/>
                    </a:cubicBezTo>
                    <a:cubicBezTo>
                      <a:pt x="961" y="231"/>
                      <a:pt x="961" y="231"/>
                      <a:pt x="961" y="231"/>
                    </a:cubicBezTo>
                    <a:cubicBezTo>
                      <a:pt x="961" y="231"/>
                      <a:pt x="995" y="171"/>
                      <a:pt x="1028" y="101"/>
                    </a:cubicBezTo>
                    <a:cubicBezTo>
                      <a:pt x="1037" y="83"/>
                      <a:pt x="1054" y="51"/>
                      <a:pt x="1045" y="31"/>
                    </a:cubicBezTo>
                    <a:cubicBezTo>
                      <a:pt x="1031" y="0"/>
                      <a:pt x="992" y="13"/>
                      <a:pt x="972" y="33"/>
                    </a:cubicBezTo>
                    <a:cubicBezTo>
                      <a:pt x="898" y="160"/>
                      <a:pt x="898" y="160"/>
                      <a:pt x="898" y="160"/>
                    </a:cubicBezTo>
                    <a:cubicBezTo>
                      <a:pt x="723" y="257"/>
                      <a:pt x="723" y="257"/>
                      <a:pt x="723" y="257"/>
                    </a:cubicBezTo>
                    <a:cubicBezTo>
                      <a:pt x="723" y="257"/>
                      <a:pt x="622" y="257"/>
                      <a:pt x="548" y="257"/>
                    </a:cubicBezTo>
                    <a:cubicBezTo>
                      <a:pt x="473" y="257"/>
                      <a:pt x="447" y="209"/>
                      <a:pt x="447" y="209"/>
                    </a:cubicBezTo>
                    <a:cubicBezTo>
                      <a:pt x="447" y="209"/>
                      <a:pt x="495" y="209"/>
                      <a:pt x="570" y="209"/>
                    </a:cubicBezTo>
                    <a:cubicBezTo>
                      <a:pt x="644" y="209"/>
                      <a:pt x="667" y="194"/>
                      <a:pt x="667" y="141"/>
                    </a:cubicBezTo>
                    <a:cubicBezTo>
                      <a:pt x="667" y="89"/>
                      <a:pt x="596" y="100"/>
                      <a:pt x="596" y="100"/>
                    </a:cubicBezTo>
                    <a:cubicBezTo>
                      <a:pt x="536" y="100"/>
                      <a:pt x="536" y="100"/>
                      <a:pt x="536" y="100"/>
                    </a:cubicBezTo>
                    <a:cubicBezTo>
                      <a:pt x="536" y="100"/>
                      <a:pt x="406" y="100"/>
                      <a:pt x="360" y="100"/>
                    </a:cubicBezTo>
                    <a:cubicBezTo>
                      <a:pt x="315" y="100"/>
                      <a:pt x="289" y="119"/>
                      <a:pt x="289" y="119"/>
                    </a:cubicBezTo>
                    <a:cubicBezTo>
                      <a:pt x="148" y="182"/>
                      <a:pt x="148" y="182"/>
                      <a:pt x="148" y="182"/>
                    </a:cubicBezTo>
                    <a:cubicBezTo>
                      <a:pt x="148" y="182"/>
                      <a:pt x="99" y="201"/>
                      <a:pt x="49" y="201"/>
                    </a:cubicBezTo>
                    <a:cubicBezTo>
                      <a:pt x="0" y="201"/>
                      <a:pt x="0" y="201"/>
                      <a:pt x="0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90"/>
              <p:cNvSpPr>
                <a:spLocks/>
              </p:cNvSpPr>
              <p:nvPr/>
            </p:nvSpPr>
            <p:spPr bwMode="auto">
              <a:xfrm>
                <a:off x="4603750" y="2652713"/>
                <a:ext cx="1143000" cy="1162050"/>
              </a:xfrm>
              <a:custGeom>
                <a:avLst/>
                <a:gdLst>
                  <a:gd name="T0" fmla="*/ 360 w 720"/>
                  <a:gd name="T1" fmla="*/ 0 h 732"/>
                  <a:gd name="T2" fmla="*/ 0 w 720"/>
                  <a:gd name="T3" fmla="*/ 732 h 732"/>
                  <a:gd name="T4" fmla="*/ 365 w 720"/>
                  <a:gd name="T5" fmla="*/ 616 h 732"/>
                  <a:gd name="T6" fmla="*/ 720 w 720"/>
                  <a:gd name="T7" fmla="*/ 732 h 732"/>
                  <a:gd name="T8" fmla="*/ 360 w 720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32">
                    <a:moveTo>
                      <a:pt x="360" y="0"/>
                    </a:moveTo>
                    <a:lnTo>
                      <a:pt x="0" y="732"/>
                    </a:lnTo>
                    <a:lnTo>
                      <a:pt x="365" y="616"/>
                    </a:lnTo>
                    <a:lnTo>
                      <a:pt x="720" y="732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191"/>
              <p:cNvSpPr>
                <a:spLocks noChangeArrowheads="1"/>
              </p:cNvSpPr>
              <p:nvPr/>
            </p:nvSpPr>
            <p:spPr bwMode="auto">
              <a:xfrm>
                <a:off x="5002213" y="4171950"/>
                <a:ext cx="349250" cy="104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92"/>
              <p:cNvSpPr>
                <a:spLocks noChangeArrowheads="1"/>
              </p:cNvSpPr>
              <p:nvPr/>
            </p:nvSpPr>
            <p:spPr bwMode="auto">
              <a:xfrm>
                <a:off x="5002213" y="3983038"/>
                <a:ext cx="349250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93"/>
              <p:cNvSpPr>
                <a:spLocks/>
              </p:cNvSpPr>
              <p:nvPr/>
            </p:nvSpPr>
            <p:spPr bwMode="auto">
              <a:xfrm>
                <a:off x="5002213" y="3727450"/>
                <a:ext cx="349250" cy="184150"/>
              </a:xfrm>
              <a:custGeom>
                <a:avLst/>
                <a:gdLst>
                  <a:gd name="T0" fmla="*/ 0 w 220"/>
                  <a:gd name="T1" fmla="*/ 36 h 116"/>
                  <a:gd name="T2" fmla="*/ 0 w 220"/>
                  <a:gd name="T3" fmla="*/ 116 h 116"/>
                  <a:gd name="T4" fmla="*/ 220 w 220"/>
                  <a:gd name="T5" fmla="*/ 116 h 116"/>
                  <a:gd name="T6" fmla="*/ 220 w 220"/>
                  <a:gd name="T7" fmla="*/ 33 h 116"/>
                  <a:gd name="T8" fmla="*/ 116 w 220"/>
                  <a:gd name="T9" fmla="*/ 0 h 116"/>
                  <a:gd name="T10" fmla="*/ 0 w 220"/>
                  <a:gd name="T11" fmla="*/ 3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16">
                    <a:moveTo>
                      <a:pt x="0" y="36"/>
                    </a:moveTo>
                    <a:lnTo>
                      <a:pt x="0" y="116"/>
                    </a:lnTo>
                    <a:lnTo>
                      <a:pt x="220" y="116"/>
                    </a:lnTo>
                    <a:lnTo>
                      <a:pt x="220" y="33"/>
                    </a:lnTo>
                    <a:lnTo>
                      <a:pt x="116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94"/>
              <p:cNvSpPr>
                <a:spLocks/>
              </p:cNvSpPr>
              <p:nvPr/>
            </p:nvSpPr>
            <p:spPr bwMode="auto">
              <a:xfrm>
                <a:off x="5765800" y="2024063"/>
                <a:ext cx="1141413" cy="1162050"/>
              </a:xfrm>
              <a:custGeom>
                <a:avLst/>
                <a:gdLst>
                  <a:gd name="T0" fmla="*/ 360 w 719"/>
                  <a:gd name="T1" fmla="*/ 0 h 732"/>
                  <a:gd name="T2" fmla="*/ 0 w 719"/>
                  <a:gd name="T3" fmla="*/ 732 h 732"/>
                  <a:gd name="T4" fmla="*/ 364 w 719"/>
                  <a:gd name="T5" fmla="*/ 616 h 732"/>
                  <a:gd name="T6" fmla="*/ 719 w 719"/>
                  <a:gd name="T7" fmla="*/ 732 h 732"/>
                  <a:gd name="T8" fmla="*/ 360 w 719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9" h="732">
                    <a:moveTo>
                      <a:pt x="360" y="0"/>
                    </a:moveTo>
                    <a:lnTo>
                      <a:pt x="0" y="732"/>
                    </a:lnTo>
                    <a:lnTo>
                      <a:pt x="364" y="616"/>
                    </a:lnTo>
                    <a:lnTo>
                      <a:pt x="719" y="732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95"/>
              <p:cNvSpPr>
                <a:spLocks noChangeArrowheads="1"/>
              </p:cNvSpPr>
              <p:nvPr/>
            </p:nvSpPr>
            <p:spPr bwMode="auto">
              <a:xfrm>
                <a:off x="6164263" y="4171950"/>
                <a:ext cx="349250" cy="1016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196"/>
              <p:cNvSpPr>
                <a:spLocks noChangeArrowheads="1"/>
              </p:cNvSpPr>
              <p:nvPr/>
            </p:nvSpPr>
            <p:spPr bwMode="auto">
              <a:xfrm>
                <a:off x="6164263" y="3983038"/>
                <a:ext cx="349250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197"/>
              <p:cNvSpPr>
                <a:spLocks noChangeArrowheads="1"/>
              </p:cNvSpPr>
              <p:nvPr/>
            </p:nvSpPr>
            <p:spPr bwMode="auto">
              <a:xfrm>
                <a:off x="6164263" y="3790950"/>
                <a:ext cx="3492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198"/>
              <p:cNvSpPr>
                <a:spLocks noChangeArrowheads="1"/>
              </p:cNvSpPr>
              <p:nvPr/>
            </p:nvSpPr>
            <p:spPr bwMode="auto">
              <a:xfrm>
                <a:off x="6164263" y="3595688"/>
                <a:ext cx="34925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199"/>
              <p:cNvSpPr>
                <a:spLocks noChangeArrowheads="1"/>
              </p:cNvSpPr>
              <p:nvPr/>
            </p:nvSpPr>
            <p:spPr bwMode="auto">
              <a:xfrm>
                <a:off x="6164263" y="3408363"/>
                <a:ext cx="3492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0"/>
              <p:cNvSpPr>
                <a:spLocks/>
              </p:cNvSpPr>
              <p:nvPr/>
            </p:nvSpPr>
            <p:spPr bwMode="auto">
              <a:xfrm>
                <a:off x="6164263" y="3095625"/>
                <a:ext cx="349250" cy="241300"/>
              </a:xfrm>
              <a:custGeom>
                <a:avLst/>
                <a:gdLst>
                  <a:gd name="T0" fmla="*/ 0 w 220"/>
                  <a:gd name="T1" fmla="*/ 38 h 152"/>
                  <a:gd name="T2" fmla="*/ 0 w 220"/>
                  <a:gd name="T3" fmla="*/ 152 h 152"/>
                  <a:gd name="T4" fmla="*/ 220 w 220"/>
                  <a:gd name="T5" fmla="*/ 152 h 152"/>
                  <a:gd name="T6" fmla="*/ 220 w 220"/>
                  <a:gd name="T7" fmla="*/ 36 h 152"/>
                  <a:gd name="T8" fmla="*/ 116 w 220"/>
                  <a:gd name="T9" fmla="*/ 0 h 152"/>
                  <a:gd name="T10" fmla="*/ 0 w 220"/>
                  <a:gd name="T11" fmla="*/ 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52">
                    <a:moveTo>
                      <a:pt x="0" y="38"/>
                    </a:moveTo>
                    <a:lnTo>
                      <a:pt x="0" y="152"/>
                    </a:lnTo>
                    <a:lnTo>
                      <a:pt x="220" y="152"/>
                    </a:lnTo>
                    <a:lnTo>
                      <a:pt x="220" y="36"/>
                    </a:lnTo>
                    <a:lnTo>
                      <a:pt x="116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1"/>
              <p:cNvSpPr>
                <a:spLocks/>
              </p:cNvSpPr>
              <p:nvPr/>
            </p:nvSpPr>
            <p:spPr bwMode="auto">
              <a:xfrm>
                <a:off x="6870700" y="1108075"/>
                <a:ext cx="1143000" cy="1160463"/>
              </a:xfrm>
              <a:custGeom>
                <a:avLst/>
                <a:gdLst>
                  <a:gd name="T0" fmla="*/ 360 w 720"/>
                  <a:gd name="T1" fmla="*/ 0 h 731"/>
                  <a:gd name="T2" fmla="*/ 0 w 720"/>
                  <a:gd name="T3" fmla="*/ 731 h 731"/>
                  <a:gd name="T4" fmla="*/ 364 w 720"/>
                  <a:gd name="T5" fmla="*/ 615 h 731"/>
                  <a:gd name="T6" fmla="*/ 720 w 720"/>
                  <a:gd name="T7" fmla="*/ 731 h 731"/>
                  <a:gd name="T8" fmla="*/ 360 w 720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31">
                    <a:moveTo>
                      <a:pt x="360" y="0"/>
                    </a:moveTo>
                    <a:lnTo>
                      <a:pt x="0" y="731"/>
                    </a:lnTo>
                    <a:lnTo>
                      <a:pt x="364" y="615"/>
                    </a:lnTo>
                    <a:lnTo>
                      <a:pt x="720" y="731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202"/>
              <p:cNvSpPr>
                <a:spLocks noChangeArrowheads="1"/>
              </p:cNvSpPr>
              <p:nvPr/>
            </p:nvSpPr>
            <p:spPr bwMode="auto">
              <a:xfrm>
                <a:off x="7264400" y="4130675"/>
                <a:ext cx="354013" cy="142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03"/>
              <p:cNvSpPr>
                <a:spLocks noChangeArrowheads="1"/>
              </p:cNvSpPr>
              <p:nvPr/>
            </p:nvSpPr>
            <p:spPr bwMode="auto">
              <a:xfrm>
                <a:off x="7264400" y="3952875"/>
                <a:ext cx="354013" cy="1063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204"/>
              <p:cNvSpPr>
                <a:spLocks noChangeArrowheads="1"/>
              </p:cNvSpPr>
              <p:nvPr/>
            </p:nvSpPr>
            <p:spPr bwMode="auto">
              <a:xfrm>
                <a:off x="7264400" y="3760788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205"/>
              <p:cNvSpPr>
                <a:spLocks noChangeArrowheads="1"/>
              </p:cNvSpPr>
              <p:nvPr/>
            </p:nvSpPr>
            <p:spPr bwMode="auto">
              <a:xfrm>
                <a:off x="7264400" y="3570288"/>
                <a:ext cx="354013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206"/>
              <p:cNvSpPr>
                <a:spLocks noChangeArrowheads="1"/>
              </p:cNvSpPr>
              <p:nvPr/>
            </p:nvSpPr>
            <p:spPr bwMode="auto">
              <a:xfrm>
                <a:off x="7264400" y="3378200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207"/>
              <p:cNvSpPr>
                <a:spLocks noChangeArrowheads="1"/>
              </p:cNvSpPr>
              <p:nvPr/>
            </p:nvSpPr>
            <p:spPr bwMode="auto">
              <a:xfrm>
                <a:off x="7264400" y="3190875"/>
                <a:ext cx="354013" cy="1158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08"/>
              <p:cNvSpPr>
                <a:spLocks noChangeArrowheads="1"/>
              </p:cNvSpPr>
              <p:nvPr/>
            </p:nvSpPr>
            <p:spPr bwMode="auto">
              <a:xfrm>
                <a:off x="7264400" y="2998788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09"/>
              <p:cNvSpPr>
                <a:spLocks noChangeArrowheads="1"/>
              </p:cNvSpPr>
              <p:nvPr/>
            </p:nvSpPr>
            <p:spPr bwMode="auto">
              <a:xfrm>
                <a:off x="7264400" y="2803525"/>
                <a:ext cx="354013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10"/>
              <p:cNvSpPr>
                <a:spLocks noChangeArrowheads="1"/>
              </p:cNvSpPr>
              <p:nvPr/>
            </p:nvSpPr>
            <p:spPr bwMode="auto">
              <a:xfrm>
                <a:off x="7264400" y="2614613"/>
                <a:ext cx="354013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1"/>
              <p:cNvSpPr>
                <a:spLocks/>
              </p:cNvSpPr>
              <p:nvPr/>
            </p:nvSpPr>
            <p:spPr bwMode="auto">
              <a:xfrm>
                <a:off x="7264400" y="2178050"/>
                <a:ext cx="354013" cy="365125"/>
              </a:xfrm>
              <a:custGeom>
                <a:avLst/>
                <a:gdLst>
                  <a:gd name="T0" fmla="*/ 0 w 223"/>
                  <a:gd name="T1" fmla="*/ 38 h 230"/>
                  <a:gd name="T2" fmla="*/ 0 w 223"/>
                  <a:gd name="T3" fmla="*/ 230 h 230"/>
                  <a:gd name="T4" fmla="*/ 223 w 223"/>
                  <a:gd name="T5" fmla="*/ 230 h 230"/>
                  <a:gd name="T6" fmla="*/ 223 w 223"/>
                  <a:gd name="T7" fmla="*/ 36 h 230"/>
                  <a:gd name="T8" fmla="*/ 116 w 223"/>
                  <a:gd name="T9" fmla="*/ 0 h 230"/>
                  <a:gd name="T10" fmla="*/ 0 w 223"/>
                  <a:gd name="T11" fmla="*/ 3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30">
                    <a:moveTo>
                      <a:pt x="0" y="38"/>
                    </a:moveTo>
                    <a:lnTo>
                      <a:pt x="0" y="230"/>
                    </a:lnTo>
                    <a:lnTo>
                      <a:pt x="223" y="230"/>
                    </a:lnTo>
                    <a:lnTo>
                      <a:pt x="223" y="36"/>
                    </a:lnTo>
                    <a:lnTo>
                      <a:pt x="116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085058" y="4591454"/>
            <a:ext cx="775209" cy="637746"/>
            <a:chOff x="10199662" y="4591454"/>
            <a:chExt cx="775209" cy="637746"/>
          </a:xfrm>
        </p:grpSpPr>
        <p:sp>
          <p:nvSpPr>
            <p:cNvPr id="12" name="矩形 11"/>
            <p:cNvSpPr/>
            <p:nvPr/>
          </p:nvSpPr>
          <p:spPr>
            <a:xfrm>
              <a:off x="10199662" y="4591454"/>
              <a:ext cx="775209" cy="637746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 rot="20811102">
              <a:off x="10268756" y="4801152"/>
              <a:ext cx="667500" cy="258758"/>
            </a:xfrm>
            <a:custGeom>
              <a:avLst/>
              <a:gdLst>
                <a:gd name="T0" fmla="*/ 54 w 415"/>
                <a:gd name="T1" fmla="*/ 102 h 159"/>
                <a:gd name="T2" fmla="*/ 0 w 415"/>
                <a:gd name="T3" fmla="*/ 105 h 159"/>
                <a:gd name="T4" fmla="*/ 30 w 415"/>
                <a:gd name="T5" fmla="*/ 90 h 159"/>
                <a:gd name="T6" fmla="*/ 31 w 415"/>
                <a:gd name="T7" fmla="*/ 90 h 159"/>
                <a:gd name="T8" fmla="*/ 67 w 415"/>
                <a:gd name="T9" fmla="*/ 96 h 159"/>
                <a:gd name="T10" fmla="*/ 54 w 415"/>
                <a:gd name="T11" fmla="*/ 102 h 159"/>
                <a:gd name="T12" fmla="*/ 314 w 415"/>
                <a:gd name="T13" fmla="*/ 37 h 159"/>
                <a:gd name="T14" fmla="*/ 326 w 415"/>
                <a:gd name="T15" fmla="*/ 38 h 159"/>
                <a:gd name="T16" fmla="*/ 332 w 415"/>
                <a:gd name="T17" fmla="*/ 21 h 159"/>
                <a:gd name="T18" fmla="*/ 319 w 415"/>
                <a:gd name="T19" fmla="*/ 2 h 159"/>
                <a:gd name="T20" fmla="*/ 298 w 415"/>
                <a:gd name="T21" fmla="*/ 0 h 159"/>
                <a:gd name="T22" fmla="*/ 283 w 415"/>
                <a:gd name="T23" fmla="*/ 20 h 159"/>
                <a:gd name="T24" fmla="*/ 314 w 415"/>
                <a:gd name="T25" fmla="*/ 37 h 159"/>
                <a:gd name="T26" fmla="*/ 397 w 415"/>
                <a:gd name="T27" fmla="*/ 56 h 159"/>
                <a:gd name="T28" fmla="*/ 397 w 415"/>
                <a:gd name="T29" fmla="*/ 75 h 159"/>
                <a:gd name="T30" fmla="*/ 415 w 415"/>
                <a:gd name="T31" fmla="*/ 66 h 159"/>
                <a:gd name="T32" fmla="*/ 397 w 415"/>
                <a:gd name="T33" fmla="*/ 56 h 159"/>
                <a:gd name="T34" fmla="*/ 385 w 415"/>
                <a:gd name="T35" fmla="*/ 77 h 159"/>
                <a:gd name="T36" fmla="*/ 295 w 415"/>
                <a:gd name="T37" fmla="*/ 103 h 159"/>
                <a:gd name="T38" fmla="*/ 292 w 415"/>
                <a:gd name="T39" fmla="*/ 103 h 159"/>
                <a:gd name="T40" fmla="*/ 181 w 415"/>
                <a:gd name="T41" fmla="*/ 151 h 159"/>
                <a:gd name="T42" fmla="*/ 86 w 415"/>
                <a:gd name="T43" fmla="*/ 154 h 159"/>
                <a:gd name="T44" fmla="*/ 160 w 415"/>
                <a:gd name="T45" fmla="*/ 113 h 159"/>
                <a:gd name="T46" fmla="*/ 170 w 415"/>
                <a:gd name="T47" fmla="*/ 99 h 159"/>
                <a:gd name="T48" fmla="*/ 33 w 415"/>
                <a:gd name="T49" fmla="*/ 78 h 159"/>
                <a:gd name="T50" fmla="*/ 2 w 415"/>
                <a:gd name="T51" fmla="*/ 3 h 159"/>
                <a:gd name="T52" fmla="*/ 18 w 415"/>
                <a:gd name="T53" fmla="*/ 3 h 159"/>
                <a:gd name="T54" fmla="*/ 47 w 415"/>
                <a:gd name="T55" fmla="*/ 14 h 159"/>
                <a:gd name="T56" fmla="*/ 69 w 415"/>
                <a:gd name="T57" fmla="*/ 36 h 159"/>
                <a:gd name="T58" fmla="*/ 123 w 415"/>
                <a:gd name="T59" fmla="*/ 51 h 159"/>
                <a:gd name="T60" fmla="*/ 235 w 415"/>
                <a:gd name="T61" fmla="*/ 24 h 159"/>
                <a:gd name="T62" fmla="*/ 310 w 415"/>
                <a:gd name="T63" fmla="*/ 48 h 159"/>
                <a:gd name="T64" fmla="*/ 385 w 415"/>
                <a:gd name="T65" fmla="*/ 55 h 159"/>
                <a:gd name="T66" fmla="*/ 385 w 415"/>
                <a:gd name="T67" fmla="*/ 77 h 159"/>
                <a:gd name="T68" fmla="*/ 301 w 415"/>
                <a:gd name="T69" fmla="*/ 56 h 159"/>
                <a:gd name="T70" fmla="*/ 239 w 415"/>
                <a:gd name="T71" fmla="*/ 36 h 159"/>
                <a:gd name="T72" fmla="*/ 209 w 415"/>
                <a:gd name="T73" fmla="*/ 41 h 159"/>
                <a:gd name="T74" fmla="*/ 259 w 415"/>
                <a:gd name="T75" fmla="*/ 69 h 159"/>
                <a:gd name="T76" fmla="*/ 301 w 415"/>
                <a:gd name="T77" fmla="*/ 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5" h="159">
                  <a:moveTo>
                    <a:pt x="54" y="102"/>
                  </a:moveTo>
                  <a:cubicBezTo>
                    <a:pt x="34" y="110"/>
                    <a:pt x="0" y="105"/>
                    <a:pt x="0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46" y="93"/>
                    <a:pt x="67" y="96"/>
                  </a:cubicBezTo>
                  <a:cubicBezTo>
                    <a:pt x="64" y="98"/>
                    <a:pt x="59" y="100"/>
                    <a:pt x="54" y="102"/>
                  </a:cubicBezTo>
                  <a:close/>
                  <a:moveTo>
                    <a:pt x="314" y="37"/>
                  </a:moveTo>
                  <a:cubicBezTo>
                    <a:pt x="317" y="37"/>
                    <a:pt x="321" y="37"/>
                    <a:pt x="326" y="38"/>
                  </a:cubicBezTo>
                  <a:cubicBezTo>
                    <a:pt x="328" y="35"/>
                    <a:pt x="330" y="29"/>
                    <a:pt x="332" y="21"/>
                  </a:cubicBezTo>
                  <a:cubicBezTo>
                    <a:pt x="336" y="10"/>
                    <a:pt x="328" y="4"/>
                    <a:pt x="319" y="2"/>
                  </a:cubicBezTo>
                  <a:cubicBezTo>
                    <a:pt x="306" y="1"/>
                    <a:pt x="298" y="0"/>
                    <a:pt x="298" y="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99" y="26"/>
                    <a:pt x="309" y="33"/>
                    <a:pt x="314" y="37"/>
                  </a:cubicBezTo>
                  <a:close/>
                  <a:moveTo>
                    <a:pt x="397" y="56"/>
                  </a:moveTo>
                  <a:cubicBezTo>
                    <a:pt x="397" y="75"/>
                    <a:pt x="397" y="75"/>
                    <a:pt x="397" y="75"/>
                  </a:cubicBezTo>
                  <a:cubicBezTo>
                    <a:pt x="407" y="74"/>
                    <a:pt x="415" y="70"/>
                    <a:pt x="415" y="66"/>
                  </a:cubicBezTo>
                  <a:cubicBezTo>
                    <a:pt x="415" y="62"/>
                    <a:pt x="407" y="57"/>
                    <a:pt x="397" y="56"/>
                  </a:cubicBezTo>
                  <a:close/>
                  <a:moveTo>
                    <a:pt x="385" y="77"/>
                  </a:moveTo>
                  <a:cubicBezTo>
                    <a:pt x="385" y="77"/>
                    <a:pt x="371" y="103"/>
                    <a:pt x="295" y="103"/>
                  </a:cubicBezTo>
                  <a:cubicBezTo>
                    <a:pt x="294" y="103"/>
                    <a:pt x="293" y="103"/>
                    <a:pt x="292" y="103"/>
                  </a:cubicBezTo>
                  <a:cubicBezTo>
                    <a:pt x="270" y="113"/>
                    <a:pt x="194" y="146"/>
                    <a:pt x="181" y="151"/>
                  </a:cubicBezTo>
                  <a:cubicBezTo>
                    <a:pt x="161" y="159"/>
                    <a:pt x="137" y="159"/>
                    <a:pt x="86" y="154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67" y="107"/>
                    <a:pt x="172" y="103"/>
                    <a:pt x="170" y="99"/>
                  </a:cubicBezTo>
                  <a:cubicBezTo>
                    <a:pt x="107" y="91"/>
                    <a:pt x="33" y="78"/>
                    <a:pt x="33" y="7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1" y="3"/>
                    <a:pt x="18" y="3"/>
                  </a:cubicBezTo>
                  <a:cubicBezTo>
                    <a:pt x="29" y="3"/>
                    <a:pt x="38" y="5"/>
                    <a:pt x="47" y="14"/>
                  </a:cubicBezTo>
                  <a:cubicBezTo>
                    <a:pt x="52" y="19"/>
                    <a:pt x="59" y="27"/>
                    <a:pt x="69" y="36"/>
                  </a:cubicBezTo>
                  <a:cubicBezTo>
                    <a:pt x="86" y="54"/>
                    <a:pt x="99" y="58"/>
                    <a:pt x="123" y="51"/>
                  </a:cubicBezTo>
                  <a:cubicBezTo>
                    <a:pt x="159" y="41"/>
                    <a:pt x="208" y="24"/>
                    <a:pt x="235" y="24"/>
                  </a:cubicBezTo>
                  <a:cubicBezTo>
                    <a:pt x="284" y="24"/>
                    <a:pt x="310" y="48"/>
                    <a:pt x="310" y="48"/>
                  </a:cubicBezTo>
                  <a:cubicBezTo>
                    <a:pt x="310" y="48"/>
                    <a:pt x="374" y="53"/>
                    <a:pt x="385" y="55"/>
                  </a:cubicBezTo>
                  <a:cubicBezTo>
                    <a:pt x="385" y="58"/>
                    <a:pt x="385" y="77"/>
                    <a:pt x="385" y="77"/>
                  </a:cubicBezTo>
                  <a:close/>
                  <a:moveTo>
                    <a:pt x="301" y="56"/>
                  </a:moveTo>
                  <a:cubicBezTo>
                    <a:pt x="298" y="54"/>
                    <a:pt x="277" y="37"/>
                    <a:pt x="239" y="36"/>
                  </a:cubicBezTo>
                  <a:cubicBezTo>
                    <a:pt x="232" y="36"/>
                    <a:pt x="221" y="38"/>
                    <a:pt x="209" y="41"/>
                  </a:cubicBezTo>
                  <a:cubicBezTo>
                    <a:pt x="221" y="60"/>
                    <a:pt x="235" y="69"/>
                    <a:pt x="259" y="69"/>
                  </a:cubicBezTo>
                  <a:cubicBezTo>
                    <a:pt x="276" y="70"/>
                    <a:pt x="291" y="65"/>
                    <a:pt x="301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64" name="表格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560569"/>
              </p:ext>
            </p:extLst>
          </p:nvPr>
        </p:nvGraphicFramePr>
        <p:xfrm>
          <a:off x="5278145" y="2112312"/>
          <a:ext cx="6685392" cy="318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464">
                  <a:extLst>
                    <a:ext uri="{9D8B030D-6E8A-4147-A177-3AD203B41FA5}">
                      <a16:colId xmlns="" xmlns:a16="http://schemas.microsoft.com/office/drawing/2014/main" val="2160004601"/>
                    </a:ext>
                  </a:extLst>
                </a:gridCol>
                <a:gridCol w="2228464">
                  <a:extLst>
                    <a:ext uri="{9D8B030D-6E8A-4147-A177-3AD203B41FA5}">
                      <a16:colId xmlns="" xmlns:a16="http://schemas.microsoft.com/office/drawing/2014/main" val="3063379802"/>
                    </a:ext>
                  </a:extLst>
                </a:gridCol>
                <a:gridCol w="2228464">
                  <a:extLst>
                    <a:ext uri="{9D8B030D-6E8A-4147-A177-3AD203B41FA5}">
                      <a16:colId xmlns="" xmlns:a16="http://schemas.microsoft.com/office/drawing/2014/main" val="731568741"/>
                    </a:ext>
                  </a:extLst>
                </a:gridCol>
              </a:tblGrid>
              <a:tr h="31888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 r="-115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 l="-112000" r="-35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 l="-530000"/>
                      </a:stretch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24163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25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右箭头 16"/>
          <p:cNvSpPr/>
          <p:nvPr/>
        </p:nvSpPr>
        <p:spPr>
          <a:xfrm>
            <a:off x="1588" y="3932449"/>
            <a:ext cx="9615487" cy="393700"/>
          </a:xfrm>
          <a:prstGeom prst="rightArrow">
            <a:avLst/>
          </a:prstGeom>
          <a:solidFill>
            <a:srgbClr val="0091C4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圆角右箭头 17"/>
          <p:cNvSpPr/>
          <p:nvPr/>
        </p:nvSpPr>
        <p:spPr>
          <a:xfrm rot="5400000" flipH="1">
            <a:off x="3860007" y="-637170"/>
            <a:ext cx="711200" cy="8428037"/>
          </a:xfrm>
          <a:prstGeom prst="bentArrow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6200000" flipH="1" flipV="1">
            <a:off x="3382170" y="945567"/>
            <a:ext cx="709612" cy="7470775"/>
          </a:xfrm>
          <a:prstGeom prst="bentArrow">
            <a:avLst/>
          </a:prstGeom>
          <a:solidFill>
            <a:srgbClr val="04B5EC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圆角右箭头 19"/>
          <p:cNvSpPr/>
          <p:nvPr/>
        </p:nvSpPr>
        <p:spPr>
          <a:xfrm rot="5400000" flipH="1">
            <a:off x="2524919" y="696330"/>
            <a:ext cx="711200" cy="5761038"/>
          </a:xfrm>
          <a:prstGeom prst="bentArrow">
            <a:avLst/>
          </a:prstGeom>
          <a:solidFill>
            <a:srgbClr val="00C898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圆角右箭头 22"/>
          <p:cNvSpPr/>
          <p:nvPr/>
        </p:nvSpPr>
        <p:spPr>
          <a:xfrm rot="5400000" flipH="1">
            <a:off x="1128713" y="2073486"/>
            <a:ext cx="711200" cy="3006725"/>
          </a:xfrm>
          <a:prstGeom prst="bentArrow">
            <a:avLst/>
          </a:prstGeom>
          <a:solidFill>
            <a:srgbClr val="92D05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圆角右箭头 35"/>
          <p:cNvSpPr/>
          <p:nvPr/>
        </p:nvSpPr>
        <p:spPr>
          <a:xfrm rot="16200000" flipH="1" flipV="1">
            <a:off x="2057401" y="2268748"/>
            <a:ext cx="709612" cy="4824413"/>
          </a:xfrm>
          <a:prstGeom prst="bentArrow">
            <a:avLst/>
          </a:prstGeom>
          <a:solidFill>
            <a:srgbClr val="00C898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文本框 3"/>
          <p:cNvSpPr txBox="1"/>
          <p:nvPr/>
        </p:nvSpPr>
        <p:spPr>
          <a:xfrm>
            <a:off x="1486694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39" name="矩形 38"/>
          <p:cNvSpPr/>
          <p:nvPr/>
        </p:nvSpPr>
        <p:spPr>
          <a:xfrm>
            <a:off x="9335566" y="3426043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某集团有限公司</a:t>
            </a:r>
          </a:p>
        </p:txBody>
      </p:sp>
      <p:sp>
        <p:nvSpPr>
          <p:cNvPr id="40" name="矩形 39"/>
          <p:cNvSpPr/>
          <p:nvPr/>
        </p:nvSpPr>
        <p:spPr>
          <a:xfrm>
            <a:off x="9721080" y="3859491"/>
            <a:ext cx="222018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29680" y="4971095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2" name="矩形 41"/>
          <p:cNvSpPr/>
          <p:nvPr/>
        </p:nvSpPr>
        <p:spPr>
          <a:xfrm>
            <a:off x="922690" y="5297374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13764" y="2105633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4" name="矩形 43"/>
          <p:cNvSpPr/>
          <p:nvPr/>
        </p:nvSpPr>
        <p:spPr>
          <a:xfrm>
            <a:off x="2206774" y="2431912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377952" y="4943872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6" name="矩形 45"/>
          <p:cNvSpPr/>
          <p:nvPr/>
        </p:nvSpPr>
        <p:spPr>
          <a:xfrm>
            <a:off x="3370962" y="5270151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53685" y="2121749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8" name="矩形 47"/>
          <p:cNvSpPr/>
          <p:nvPr/>
        </p:nvSpPr>
        <p:spPr>
          <a:xfrm>
            <a:off x="4546695" y="2448028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970240" y="4943872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0" name="矩形 49"/>
          <p:cNvSpPr/>
          <p:nvPr/>
        </p:nvSpPr>
        <p:spPr>
          <a:xfrm>
            <a:off x="5963250" y="5270151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18561" y="2105633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11571" y="2431912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圆角右箭头 52"/>
          <p:cNvSpPr/>
          <p:nvPr/>
        </p:nvSpPr>
        <p:spPr>
          <a:xfrm rot="16200000" flipH="1" flipV="1">
            <a:off x="726282" y="3657017"/>
            <a:ext cx="709612" cy="2162175"/>
          </a:xfrm>
          <a:prstGeom prst="bentArrow">
            <a:avLst/>
          </a:prstGeom>
          <a:solidFill>
            <a:srgbClr val="92D05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7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5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5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388090" y="2466975"/>
            <a:ext cx="3286125" cy="1158875"/>
            <a:chOff x="3038475" y="2625725"/>
            <a:chExt cx="3286125" cy="1158875"/>
          </a:xfrm>
        </p:grpSpPr>
        <p:sp>
          <p:nvSpPr>
            <p:cNvPr id="2" name="任意多边形 47"/>
            <p:cNvSpPr>
              <a:spLocks/>
            </p:cNvSpPr>
            <p:nvPr/>
          </p:nvSpPr>
          <p:spPr bwMode="auto">
            <a:xfrm rot="21480000" flipH="1">
              <a:off x="3038475" y="2651125"/>
              <a:ext cx="1901825" cy="1133475"/>
            </a:xfrm>
            <a:custGeom>
              <a:avLst/>
              <a:gdLst>
                <a:gd name="T0" fmla="*/ 0 w 2262142"/>
                <a:gd name="T1" fmla="*/ 0 h 1396256"/>
                <a:gd name="T2" fmla="*/ 74770 w 2262142"/>
                <a:gd name="T3" fmla="*/ 1396256 h 1396256"/>
                <a:gd name="T4" fmla="*/ 2262142 w 2262142"/>
                <a:gd name="T5" fmla="*/ 1396256 h 1396256"/>
                <a:gd name="T6" fmla="*/ 0 w 2262142"/>
                <a:gd name="T7" fmla="*/ 0 h 1396256"/>
                <a:gd name="T8" fmla="*/ 2262142 w 2262142"/>
                <a:gd name="T9" fmla="*/ 1396256 h 1396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262142" h="1396256">
                  <a:moveTo>
                    <a:pt x="0" y="0"/>
                  </a:moveTo>
                  <a:lnTo>
                    <a:pt x="74770" y="1396256"/>
                  </a:lnTo>
                  <a:lnTo>
                    <a:pt x="2262142" y="1396256"/>
                  </a:lnTo>
                  <a:close/>
                </a:path>
              </a:pathLst>
            </a:custGeom>
            <a:solidFill>
              <a:srgbClr val="04B5E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" name="任意多边形 51"/>
            <p:cNvSpPr>
              <a:spLocks/>
            </p:cNvSpPr>
            <p:nvPr/>
          </p:nvSpPr>
          <p:spPr bwMode="auto">
            <a:xfrm>
              <a:off x="4895850" y="2625725"/>
              <a:ext cx="1428750" cy="1133475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88090" y="3683000"/>
            <a:ext cx="3268663" cy="1146175"/>
            <a:chOff x="3038475" y="3841750"/>
            <a:chExt cx="3268663" cy="1146175"/>
          </a:xfrm>
        </p:grpSpPr>
        <p:sp>
          <p:nvSpPr>
            <p:cNvPr id="4" name="任意多边形 63"/>
            <p:cNvSpPr>
              <a:spLocks/>
            </p:cNvSpPr>
            <p:nvPr/>
          </p:nvSpPr>
          <p:spPr bwMode="auto">
            <a:xfrm rot="120000" flipH="1" flipV="1">
              <a:off x="3038475" y="3841750"/>
              <a:ext cx="1901825" cy="1128713"/>
            </a:xfrm>
            <a:custGeom>
              <a:avLst/>
              <a:gdLst>
                <a:gd name="T0" fmla="*/ 1901961 w 1901961"/>
                <a:gd name="T1" fmla="*/ 1128526 h 1128526"/>
                <a:gd name="T2" fmla="*/ 62575 w 1901961"/>
                <a:gd name="T3" fmla="*/ 1128526 h 1128526"/>
                <a:gd name="T4" fmla="*/ 0 w 1901961"/>
                <a:gd name="T5" fmla="*/ 290 h 1128526"/>
                <a:gd name="T6" fmla="*/ 8289 w 1901961"/>
                <a:gd name="T7" fmla="*/ 0 h 1128526"/>
                <a:gd name="T8" fmla="*/ 0 w 1901961"/>
                <a:gd name="T9" fmla="*/ 0 h 1128526"/>
                <a:gd name="T10" fmla="*/ 1901961 w 1901961"/>
                <a:gd name="T11" fmla="*/ 1128526 h 1128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901961" h="1128526">
                  <a:moveTo>
                    <a:pt x="1901961" y="1128526"/>
                  </a:moveTo>
                  <a:lnTo>
                    <a:pt x="62575" y="1128526"/>
                  </a:lnTo>
                  <a:lnTo>
                    <a:pt x="0" y="290"/>
                  </a:lnTo>
                  <a:lnTo>
                    <a:pt x="8289" y="0"/>
                  </a:lnTo>
                  <a:close/>
                </a:path>
              </a:pathLst>
            </a:custGeom>
            <a:solidFill>
              <a:srgbClr val="00C898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任意多边形 53"/>
            <p:cNvSpPr>
              <a:spLocks/>
            </p:cNvSpPr>
            <p:nvPr/>
          </p:nvSpPr>
          <p:spPr bwMode="auto">
            <a:xfrm flipV="1">
              <a:off x="4878388" y="3867150"/>
              <a:ext cx="1428750" cy="1120775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57865" y="4378325"/>
            <a:ext cx="3798888" cy="1693863"/>
            <a:chOff x="2508250" y="4537075"/>
            <a:chExt cx="3798888" cy="1693863"/>
          </a:xfrm>
        </p:grpSpPr>
        <p:sp>
          <p:nvSpPr>
            <p:cNvPr id="6" name="任意多边形 55"/>
            <p:cNvSpPr>
              <a:spLocks/>
            </p:cNvSpPr>
            <p:nvPr/>
          </p:nvSpPr>
          <p:spPr bwMode="auto">
            <a:xfrm rot="13105210" flipV="1">
              <a:off x="2508250" y="4537075"/>
              <a:ext cx="3000375" cy="879475"/>
            </a:xfrm>
            <a:custGeom>
              <a:avLst/>
              <a:gdLst>
                <a:gd name="T0" fmla="*/ 0 w 3567861"/>
                <a:gd name="T1" fmla="*/ 1045825 h 1045825"/>
                <a:gd name="T2" fmla="*/ 829510 w 3567861"/>
                <a:gd name="T3" fmla="*/ 0 h 1045825"/>
                <a:gd name="T4" fmla="*/ 3567861 w 3567861"/>
                <a:gd name="T5" fmla="*/ 116658 h 1045825"/>
                <a:gd name="T6" fmla="*/ 0 w 3567861"/>
                <a:gd name="T7" fmla="*/ 1045825 h 1045825"/>
                <a:gd name="T8" fmla="*/ 0 w 3567861"/>
                <a:gd name="T9" fmla="*/ 0 h 1045825"/>
                <a:gd name="T10" fmla="*/ 3567861 w 3567861"/>
                <a:gd name="T11" fmla="*/ 1045825 h 1045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567861" h="1045825">
                  <a:moveTo>
                    <a:pt x="0" y="1045825"/>
                  </a:moveTo>
                  <a:lnTo>
                    <a:pt x="829510" y="0"/>
                  </a:lnTo>
                  <a:lnTo>
                    <a:pt x="3567861" y="116658"/>
                  </a:lnTo>
                  <a:cubicBezTo>
                    <a:pt x="2354936" y="465266"/>
                    <a:pt x="1212925" y="697217"/>
                    <a:pt x="0" y="1045825"/>
                  </a:cubicBezTo>
                  <a:close/>
                </a:path>
              </a:pathLst>
            </a:custGeom>
            <a:solidFill>
              <a:srgbClr val="00D3F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" name="任意多边形 56"/>
            <p:cNvSpPr>
              <a:spLocks/>
            </p:cNvSpPr>
            <p:nvPr/>
          </p:nvSpPr>
          <p:spPr bwMode="auto">
            <a:xfrm flipV="1">
              <a:off x="4878388" y="5114925"/>
              <a:ext cx="1428750" cy="1116013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57865" y="1216025"/>
            <a:ext cx="3816350" cy="1701800"/>
            <a:chOff x="2508250" y="1374775"/>
            <a:chExt cx="3816350" cy="1701800"/>
          </a:xfrm>
        </p:grpSpPr>
        <p:sp>
          <p:nvSpPr>
            <p:cNvPr id="8" name="任意多边形 58"/>
            <p:cNvSpPr>
              <a:spLocks/>
            </p:cNvSpPr>
            <p:nvPr/>
          </p:nvSpPr>
          <p:spPr bwMode="auto">
            <a:xfrm rot="8494790">
              <a:off x="2508250" y="2197100"/>
              <a:ext cx="3000375" cy="879475"/>
            </a:xfrm>
            <a:custGeom>
              <a:avLst/>
              <a:gdLst>
                <a:gd name="T0" fmla="*/ 0 w 3567861"/>
                <a:gd name="T1" fmla="*/ 1045825 h 1045825"/>
                <a:gd name="T2" fmla="*/ 829510 w 3567861"/>
                <a:gd name="T3" fmla="*/ 0 h 1045825"/>
                <a:gd name="T4" fmla="*/ 3567861 w 3567861"/>
                <a:gd name="T5" fmla="*/ 116658 h 1045825"/>
                <a:gd name="T6" fmla="*/ 0 w 3567861"/>
                <a:gd name="T7" fmla="*/ 1045825 h 1045825"/>
                <a:gd name="T8" fmla="*/ 0 w 3567861"/>
                <a:gd name="T9" fmla="*/ 0 h 1045825"/>
                <a:gd name="T10" fmla="*/ 3567861 w 3567861"/>
                <a:gd name="T11" fmla="*/ 1045825 h 1045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567861" h="1045825">
                  <a:moveTo>
                    <a:pt x="0" y="1045825"/>
                  </a:moveTo>
                  <a:lnTo>
                    <a:pt x="829510" y="0"/>
                  </a:lnTo>
                  <a:lnTo>
                    <a:pt x="3567861" y="116658"/>
                  </a:lnTo>
                  <a:cubicBezTo>
                    <a:pt x="2354936" y="465266"/>
                    <a:pt x="1212925" y="697217"/>
                    <a:pt x="0" y="1045825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任意多边形 59"/>
            <p:cNvSpPr>
              <a:spLocks/>
            </p:cNvSpPr>
            <p:nvPr/>
          </p:nvSpPr>
          <p:spPr bwMode="auto">
            <a:xfrm>
              <a:off x="4895850" y="1374775"/>
              <a:ext cx="1428750" cy="1117600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74B23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" name="组合 27"/>
          <p:cNvGrpSpPr>
            <a:grpSpLocks/>
          </p:cNvGrpSpPr>
          <p:nvPr/>
        </p:nvGrpSpPr>
        <p:grpSpPr bwMode="auto">
          <a:xfrm>
            <a:off x="3065703" y="3082925"/>
            <a:ext cx="1368425" cy="1374775"/>
            <a:chOff x="0" y="0"/>
            <a:chExt cx="1375837" cy="1380067"/>
          </a:xfrm>
          <a:solidFill>
            <a:schemeClr val="bg2">
              <a:lumMod val="50000"/>
            </a:schemeClr>
          </a:solidFill>
        </p:grpSpPr>
        <p:grpSp>
          <p:nvGrpSpPr>
            <p:cNvPr id="11" name="组合 25"/>
            <p:cNvGrpSpPr>
              <a:grpSpLocks/>
            </p:cNvGrpSpPr>
            <p:nvPr/>
          </p:nvGrpSpPr>
          <p:grpSpPr bwMode="auto">
            <a:xfrm>
              <a:off x="0" y="0"/>
              <a:ext cx="1375837" cy="1380067"/>
              <a:chOff x="0" y="0"/>
              <a:chExt cx="1375837" cy="1380067"/>
            </a:xfrm>
            <a:grpFill/>
          </p:grpSpPr>
          <p:sp>
            <p:nvSpPr>
              <p:cNvPr id="13" name="矩形 11"/>
              <p:cNvSpPr>
                <a:spLocks noChangeArrowheads="1"/>
              </p:cNvSpPr>
              <p:nvPr/>
            </p:nvSpPr>
            <p:spPr bwMode="auto">
              <a:xfrm>
                <a:off x="0" y="254000"/>
                <a:ext cx="795866" cy="626533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4" name="矩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59857" cy="25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5" name="矩形 13"/>
              <p:cNvSpPr>
                <a:spLocks noChangeArrowheads="1"/>
              </p:cNvSpPr>
              <p:nvPr/>
            </p:nvSpPr>
            <p:spPr bwMode="auto">
              <a:xfrm>
                <a:off x="829733" y="287867"/>
                <a:ext cx="295406" cy="567266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6" name="任意多边形 18"/>
              <p:cNvSpPr>
                <a:spLocks/>
              </p:cNvSpPr>
              <p:nvPr/>
            </p:nvSpPr>
            <p:spPr bwMode="auto">
              <a:xfrm>
                <a:off x="1156761" y="143317"/>
                <a:ext cx="219076" cy="839485"/>
              </a:xfrm>
              <a:custGeom>
                <a:avLst/>
                <a:gdLst>
                  <a:gd name="T0" fmla="*/ 215619 w 215619"/>
                  <a:gd name="T1" fmla="*/ 0 h 839485"/>
                  <a:gd name="T2" fmla="*/ 215619 w 215619"/>
                  <a:gd name="T3" fmla="*/ 839485 h 839485"/>
                  <a:gd name="T4" fmla="*/ 0 w 215619"/>
                  <a:gd name="T5" fmla="*/ 691923 h 839485"/>
                  <a:gd name="T6" fmla="*/ 0 w 215619"/>
                  <a:gd name="T7" fmla="*/ 147562 h 839485"/>
                  <a:gd name="T8" fmla="*/ 0 w 215619"/>
                  <a:gd name="T9" fmla="*/ 0 h 839485"/>
                  <a:gd name="T10" fmla="*/ 215619 w 215619"/>
                  <a:gd name="T11" fmla="*/ 839485 h 839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5619" h="839485">
                    <a:moveTo>
                      <a:pt x="215619" y="0"/>
                    </a:moveTo>
                    <a:lnTo>
                      <a:pt x="215619" y="839485"/>
                    </a:lnTo>
                    <a:lnTo>
                      <a:pt x="0" y="691923"/>
                    </a:lnTo>
                    <a:lnTo>
                      <a:pt x="0" y="1475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任意多边形 21"/>
              <p:cNvSpPr>
                <a:spLocks/>
              </p:cNvSpPr>
              <p:nvPr/>
            </p:nvSpPr>
            <p:spPr bwMode="auto">
              <a:xfrm>
                <a:off x="92709" y="821266"/>
                <a:ext cx="431799" cy="558801"/>
              </a:xfrm>
              <a:custGeom>
                <a:avLst/>
                <a:gdLst>
                  <a:gd name="T0" fmla="*/ 62411 w 431799"/>
                  <a:gd name="T1" fmla="*/ 80767 h 558801"/>
                  <a:gd name="T2" fmla="*/ 62411 w 431799"/>
                  <a:gd name="T3" fmla="*/ 478032 h 558801"/>
                  <a:gd name="T4" fmla="*/ 369387 w 431799"/>
                  <a:gd name="T5" fmla="*/ 478032 h 558801"/>
                  <a:gd name="T6" fmla="*/ 369387 w 431799"/>
                  <a:gd name="T7" fmla="*/ 80767 h 558801"/>
                  <a:gd name="T8" fmla="*/ 0 w 431799"/>
                  <a:gd name="T9" fmla="*/ 0 h 558801"/>
                  <a:gd name="T10" fmla="*/ 431799 w 431799"/>
                  <a:gd name="T11" fmla="*/ 0 h 558801"/>
                  <a:gd name="T12" fmla="*/ 431799 w 431799"/>
                  <a:gd name="T13" fmla="*/ 558801 h 558801"/>
                  <a:gd name="T14" fmla="*/ 0 w 431799"/>
                  <a:gd name="T15" fmla="*/ 558801 h 558801"/>
                  <a:gd name="T16" fmla="*/ 0 w 431799"/>
                  <a:gd name="T17" fmla="*/ 0 h 558801"/>
                  <a:gd name="T18" fmla="*/ 431799 w 431799"/>
                  <a:gd name="T19" fmla="*/ 558801 h 558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431799" h="558801">
                    <a:moveTo>
                      <a:pt x="62411" y="80767"/>
                    </a:moveTo>
                    <a:lnTo>
                      <a:pt x="62411" y="478032"/>
                    </a:lnTo>
                    <a:lnTo>
                      <a:pt x="369387" y="478032"/>
                    </a:lnTo>
                    <a:lnTo>
                      <a:pt x="369387" y="80767"/>
                    </a:lnTo>
                    <a:close/>
                    <a:moveTo>
                      <a:pt x="0" y="0"/>
                    </a:moveTo>
                    <a:lnTo>
                      <a:pt x="431799" y="0"/>
                    </a:lnTo>
                    <a:lnTo>
                      <a:pt x="431799" y="558801"/>
                    </a:lnTo>
                    <a:lnTo>
                      <a:pt x="0" y="55880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椭圆 22"/>
              <p:cNvSpPr>
                <a:spLocks noChangeArrowheads="1"/>
              </p:cNvSpPr>
              <p:nvPr/>
            </p:nvSpPr>
            <p:spPr bwMode="auto">
              <a:xfrm>
                <a:off x="470600" y="1004001"/>
                <a:ext cx="376066" cy="37606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9" name="矩形 23"/>
              <p:cNvSpPr>
                <a:spLocks noChangeArrowheads="1"/>
              </p:cNvSpPr>
              <p:nvPr/>
            </p:nvSpPr>
            <p:spPr bwMode="auto">
              <a:xfrm>
                <a:off x="476797" y="812801"/>
                <a:ext cx="167786" cy="567266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2" name="椭圆 26"/>
            <p:cNvSpPr>
              <a:spLocks noChangeAspect="1" noChangeArrowheads="1"/>
            </p:cNvSpPr>
            <p:nvPr/>
          </p:nvSpPr>
          <p:spPr bwMode="auto">
            <a:xfrm>
              <a:off x="535892" y="1071836"/>
              <a:ext cx="252000" cy="252000"/>
            </a:xfrm>
            <a:prstGeom prst="ellipse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宋体" pitchFamily="2" charset="-122"/>
              </a:endParaRPr>
            </a:p>
          </p:txBody>
        </p:sp>
      </p:grpSp>
      <p:sp>
        <p:nvSpPr>
          <p:cNvPr id="28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产业结构</a:t>
            </a:r>
          </a:p>
        </p:txBody>
      </p:sp>
      <p:sp>
        <p:nvSpPr>
          <p:cNvPr id="33" name="矩形 32"/>
          <p:cNvSpPr/>
          <p:nvPr/>
        </p:nvSpPr>
        <p:spPr>
          <a:xfrm>
            <a:off x="8364648" y="1322474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8357658" y="1648753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00283" y="1591603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地产</a:t>
            </a:r>
          </a:p>
        </p:txBody>
      </p:sp>
      <p:sp>
        <p:nvSpPr>
          <p:cNvPr id="36" name="矩形 35"/>
          <p:cNvSpPr/>
          <p:nvPr/>
        </p:nvSpPr>
        <p:spPr>
          <a:xfrm>
            <a:off x="8397762" y="2502973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8390772" y="2829252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33397" y="2772102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金融</a:t>
            </a:r>
          </a:p>
        </p:txBody>
      </p:sp>
      <p:sp>
        <p:nvSpPr>
          <p:cNvPr id="39" name="矩形 38"/>
          <p:cNvSpPr/>
          <p:nvPr/>
        </p:nvSpPr>
        <p:spPr>
          <a:xfrm>
            <a:off x="8397762" y="3760026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8390772" y="4086305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3397" y="4029155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娱乐</a:t>
            </a:r>
          </a:p>
        </p:txBody>
      </p:sp>
      <p:sp>
        <p:nvSpPr>
          <p:cNvPr id="42" name="矩形 41"/>
          <p:cNvSpPr/>
          <p:nvPr/>
        </p:nvSpPr>
        <p:spPr>
          <a:xfrm>
            <a:off x="8416018" y="4983442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8409028" y="5309721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51653" y="5252571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汽车</a:t>
            </a:r>
          </a:p>
        </p:txBody>
      </p:sp>
      <p:sp>
        <p:nvSpPr>
          <p:cNvPr id="45" name="矩形 44"/>
          <p:cNvSpPr/>
          <p:nvPr/>
        </p:nvSpPr>
        <p:spPr>
          <a:xfrm>
            <a:off x="989628" y="3080984"/>
            <a:ext cx="18322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46" name="矩形 45"/>
          <p:cNvSpPr/>
          <p:nvPr/>
        </p:nvSpPr>
        <p:spPr>
          <a:xfrm>
            <a:off x="910630" y="3537340"/>
            <a:ext cx="18391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95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5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5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1191394" y="2183532"/>
            <a:ext cx="2520280" cy="1905000"/>
          </a:xfrm>
          <a:prstGeom prst="wav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3718942" y="2194198"/>
            <a:ext cx="2520280" cy="1905000"/>
          </a:xfrm>
          <a:prstGeom prst="wav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6220544" y="2194198"/>
            <a:ext cx="2520280" cy="1905000"/>
          </a:xfrm>
          <a:prstGeom prst="wav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8740402" y="2204864"/>
            <a:ext cx="2520280" cy="1905000"/>
          </a:xfrm>
          <a:prstGeom prst="wav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1486694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0" name="矩形 9"/>
          <p:cNvSpPr/>
          <p:nvPr/>
        </p:nvSpPr>
        <p:spPr>
          <a:xfrm>
            <a:off x="1793776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247402" y="5123431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57534" y="5123431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3186" y="4827079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6246812" y="5153358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00096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8753722" y="5153358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3908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</p:spTree>
    <p:extLst>
      <p:ext uri="{BB962C8B-B14F-4D97-AF65-F5344CB8AC3E}">
        <p14:creationId xmlns:p14="http://schemas.microsoft.com/office/powerpoint/2010/main" val="350766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5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57"/>
          <p:cNvCxnSpPr/>
          <p:nvPr/>
        </p:nvCxnSpPr>
        <p:spPr bwMode="auto">
          <a:xfrm>
            <a:off x="2184399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燕尾形 4"/>
          <p:cNvSpPr/>
          <p:nvPr/>
        </p:nvSpPr>
        <p:spPr bwMode="auto">
          <a:xfrm>
            <a:off x="792161" y="3651496"/>
            <a:ext cx="2784475" cy="581024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8" name="直接连接符 58"/>
          <p:cNvCxnSpPr/>
          <p:nvPr/>
        </p:nvCxnSpPr>
        <p:spPr bwMode="auto">
          <a:xfrm>
            <a:off x="4719637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燕尾形 9"/>
          <p:cNvSpPr/>
          <p:nvPr/>
        </p:nvSpPr>
        <p:spPr bwMode="auto">
          <a:xfrm>
            <a:off x="3327399" y="3651496"/>
            <a:ext cx="2784475" cy="581024"/>
          </a:xfrm>
          <a:prstGeom prst="chevron">
            <a:avLst/>
          </a:prstGeom>
          <a:solidFill>
            <a:srgbClr val="00C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13" name="直接连接符 59"/>
          <p:cNvCxnSpPr/>
          <p:nvPr/>
        </p:nvCxnSpPr>
        <p:spPr bwMode="auto">
          <a:xfrm>
            <a:off x="7258049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 bwMode="auto">
          <a:xfrm>
            <a:off x="5862636" y="3651496"/>
            <a:ext cx="2784475" cy="581024"/>
          </a:xfrm>
          <a:prstGeom prst="chevron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18" name="直接连接符 60"/>
          <p:cNvCxnSpPr/>
          <p:nvPr/>
        </p:nvCxnSpPr>
        <p:spPr bwMode="auto">
          <a:xfrm>
            <a:off x="9794874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 bwMode="auto">
          <a:xfrm>
            <a:off x="8397874" y="3651496"/>
            <a:ext cx="2784475" cy="581024"/>
          </a:xfrm>
          <a:prstGeom prst="chevron">
            <a:avLst/>
          </a:prstGeom>
          <a:solidFill>
            <a:srgbClr val="009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pic>
        <p:nvPicPr>
          <p:cNvPr id="4098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08" y="1331986"/>
            <a:ext cx="1808982" cy="1808982"/>
          </a:xfrm>
          <a:prstGeom prst="ellipse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3"/>
          <p:cNvSpPr txBox="1"/>
          <p:nvPr/>
        </p:nvSpPr>
        <p:spPr>
          <a:xfrm>
            <a:off x="1558702" y="4092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4" name="矩形 23"/>
          <p:cNvSpPr/>
          <p:nvPr/>
        </p:nvSpPr>
        <p:spPr>
          <a:xfrm>
            <a:off x="162192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25" name="矩形 24"/>
          <p:cNvSpPr/>
          <p:nvPr/>
        </p:nvSpPr>
        <p:spPr>
          <a:xfrm>
            <a:off x="127291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26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5146" y="1297334"/>
            <a:ext cx="1808982" cy="1808982"/>
          </a:xfrm>
          <a:prstGeom prst="ellipse">
            <a:avLst/>
          </a:prstGeom>
          <a:noFill/>
          <a:ln w="76200">
            <a:solidFill>
              <a:srgbClr val="00C88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414220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28" name="矩形 27"/>
          <p:cNvSpPr/>
          <p:nvPr/>
        </p:nvSpPr>
        <p:spPr>
          <a:xfrm>
            <a:off x="379319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29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382" y="1331986"/>
            <a:ext cx="1808982" cy="1808982"/>
          </a:xfrm>
          <a:prstGeom prst="ellipse">
            <a:avLst/>
          </a:prstGeom>
          <a:noFill/>
          <a:ln w="76200">
            <a:solidFill>
              <a:srgbClr val="00D3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647876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31" name="矩形 30"/>
          <p:cNvSpPr/>
          <p:nvPr/>
        </p:nvSpPr>
        <p:spPr>
          <a:xfrm>
            <a:off x="612975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32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5620" y="1285911"/>
            <a:ext cx="1808982" cy="1808982"/>
          </a:xfrm>
          <a:prstGeom prst="ellipse">
            <a:avLst/>
          </a:prstGeom>
          <a:noFill/>
          <a:ln w="76200">
            <a:solidFill>
              <a:srgbClr val="0091C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9254776" y="477810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34" name="矩形 33"/>
          <p:cNvSpPr/>
          <p:nvPr/>
        </p:nvSpPr>
        <p:spPr>
          <a:xfrm>
            <a:off x="8905766" y="524882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368499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5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5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5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5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850"/>
                            </p:stCondLst>
                            <p:childTnLst>
                              <p:par>
                                <p:cTn id="10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35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23" grpId="0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1938Mw9kkyV2XgRVpibQw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</TotalTime>
  <Words>3454</Words>
  <Application>Microsoft Office PowerPoint</Application>
  <PresentationFormat>自定义</PresentationFormat>
  <Paragraphs>328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Agency FB</vt:lpstr>
      <vt:lpstr>方正细圆简体</vt:lpstr>
      <vt:lpstr>华文黑体</vt:lpstr>
      <vt:lpstr>宋体</vt:lpstr>
      <vt:lpstr>微软雅黑</vt:lpstr>
      <vt:lpstr>Arial</vt:lpstr>
      <vt:lpstr>Calibri</vt:lpstr>
      <vt:lpstr>Wingdings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绿色环保</dc:title>
  <dc:creator>user</dc:creator>
  <cp:keywords>user</cp:keywords>
  <dc:description>user</dc:description>
  <cp:lastModifiedBy>阳光 男孩</cp:lastModifiedBy>
  <cp:revision>382</cp:revision>
  <dcterms:created xsi:type="dcterms:W3CDTF">2016-04-14T03:39:04Z</dcterms:created>
  <dcterms:modified xsi:type="dcterms:W3CDTF">2019-07-22T13:54:18Z</dcterms:modified>
</cp:coreProperties>
</file>