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8" r:id="rId1"/>
  </p:sldMasterIdLst>
  <p:notesMasterIdLst>
    <p:notesMasterId r:id="rId18"/>
  </p:notesMasterIdLst>
  <p:sldIdLst>
    <p:sldId id="330" r:id="rId2"/>
    <p:sldId id="3310" r:id="rId3"/>
    <p:sldId id="3313" r:id="rId4"/>
    <p:sldId id="292" r:id="rId5"/>
    <p:sldId id="283" r:id="rId6"/>
    <p:sldId id="261" r:id="rId7"/>
    <p:sldId id="262" r:id="rId8"/>
    <p:sldId id="263" r:id="rId9"/>
    <p:sldId id="264" r:id="rId10"/>
    <p:sldId id="281" r:id="rId11"/>
    <p:sldId id="282" r:id="rId12"/>
    <p:sldId id="285" r:id="rId13"/>
    <p:sldId id="3315" r:id="rId14"/>
    <p:sldId id="360" r:id="rId15"/>
    <p:sldId id="370" r:id="rId16"/>
    <p:sldId id="3316" r:id="rId1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4A"/>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1589" y="922"/>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2019/7/23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1</a:t>
            </a:fld>
            <a:endParaRPr lang="zh-CN" altLang="en-US"/>
          </a:p>
        </p:txBody>
      </p:sp>
    </p:spTree>
    <p:extLst>
      <p:ext uri="{BB962C8B-B14F-4D97-AF65-F5344CB8AC3E}">
        <p14:creationId xmlns:p14="http://schemas.microsoft.com/office/powerpoint/2010/main" val="611364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848DDA5-EEBD-40D0-8E5D-6624D3EF6800}" type="slidenum">
              <a:rPr lang="zh-CN" altLang="en-US" smtClean="0"/>
              <a:t>10</a:t>
            </a:fld>
            <a:endParaRPr lang="zh-CN" altLang="en-US"/>
          </a:p>
        </p:txBody>
      </p:sp>
    </p:spTree>
    <p:extLst>
      <p:ext uri="{BB962C8B-B14F-4D97-AF65-F5344CB8AC3E}">
        <p14:creationId xmlns:p14="http://schemas.microsoft.com/office/powerpoint/2010/main" val="3877423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11</a:t>
            </a:fld>
            <a:endParaRPr lang="zh-CN" altLang="en-US"/>
          </a:p>
        </p:txBody>
      </p:sp>
    </p:spTree>
    <p:extLst>
      <p:ext uri="{BB962C8B-B14F-4D97-AF65-F5344CB8AC3E}">
        <p14:creationId xmlns:p14="http://schemas.microsoft.com/office/powerpoint/2010/main" val="1042295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12</a:t>
            </a:fld>
            <a:endParaRPr lang="zh-CN" altLang="en-US"/>
          </a:p>
        </p:txBody>
      </p:sp>
    </p:spTree>
    <p:extLst>
      <p:ext uri="{BB962C8B-B14F-4D97-AF65-F5344CB8AC3E}">
        <p14:creationId xmlns:p14="http://schemas.microsoft.com/office/powerpoint/2010/main" val="2440211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85B925-22C6-43BA-9A74-53F784B92F66}" type="slidenum">
              <a:rPr lang="zh-CN" altLang="en-US" smtClean="0"/>
              <a:t>13</a:t>
            </a:fld>
            <a:endParaRPr lang="zh-CN" altLang="en-US"/>
          </a:p>
        </p:txBody>
      </p:sp>
    </p:spTree>
    <p:extLst>
      <p:ext uri="{BB962C8B-B14F-4D97-AF65-F5344CB8AC3E}">
        <p14:creationId xmlns:p14="http://schemas.microsoft.com/office/powerpoint/2010/main" val="3337477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2723423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2909060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4</a:t>
            </a:fld>
            <a:endParaRPr lang="zh-CN" altLang="en-US"/>
          </a:p>
        </p:txBody>
      </p:sp>
    </p:spTree>
    <p:extLst>
      <p:ext uri="{BB962C8B-B14F-4D97-AF65-F5344CB8AC3E}">
        <p14:creationId xmlns:p14="http://schemas.microsoft.com/office/powerpoint/2010/main" val="63803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5</a:t>
            </a:fld>
            <a:endParaRPr lang="zh-CN" altLang="en-US"/>
          </a:p>
        </p:txBody>
      </p:sp>
    </p:spTree>
    <p:extLst>
      <p:ext uri="{BB962C8B-B14F-4D97-AF65-F5344CB8AC3E}">
        <p14:creationId xmlns:p14="http://schemas.microsoft.com/office/powerpoint/2010/main" val="279207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6</a:t>
            </a:fld>
            <a:endParaRPr lang="zh-CN" altLang="en-US"/>
          </a:p>
        </p:txBody>
      </p:sp>
    </p:spTree>
    <p:extLst>
      <p:ext uri="{BB962C8B-B14F-4D97-AF65-F5344CB8AC3E}">
        <p14:creationId xmlns:p14="http://schemas.microsoft.com/office/powerpoint/2010/main" val="391895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7</a:t>
            </a:fld>
            <a:endParaRPr lang="zh-CN" altLang="en-US"/>
          </a:p>
        </p:txBody>
      </p:sp>
    </p:spTree>
    <p:extLst>
      <p:ext uri="{BB962C8B-B14F-4D97-AF65-F5344CB8AC3E}">
        <p14:creationId xmlns:p14="http://schemas.microsoft.com/office/powerpoint/2010/main" val="2708661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8</a:t>
            </a:fld>
            <a:endParaRPr lang="zh-CN" altLang="en-US"/>
          </a:p>
        </p:txBody>
      </p:sp>
    </p:spTree>
    <p:extLst>
      <p:ext uri="{BB962C8B-B14F-4D97-AF65-F5344CB8AC3E}">
        <p14:creationId xmlns:p14="http://schemas.microsoft.com/office/powerpoint/2010/main" val="1365625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9</a:t>
            </a:fld>
            <a:endParaRPr lang="zh-CN" altLang="en-US"/>
          </a:p>
        </p:txBody>
      </p:sp>
    </p:spTree>
    <p:extLst>
      <p:ext uri="{BB962C8B-B14F-4D97-AF65-F5344CB8AC3E}">
        <p14:creationId xmlns:p14="http://schemas.microsoft.com/office/powerpoint/2010/main" val="1229419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4298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1">
          <a:blip r:embed="rId2"/>
          <a:srcRect/>
          <a:stretch>
            <a:fillRect t="-6000" b="-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95646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5619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7300199"/>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750ED7B-0F8C-4352-A654-EE56EE0C0B93}"/>
              </a:ext>
            </a:extLst>
          </p:cNvPr>
          <p:cNvSpPr/>
          <p:nvPr/>
        </p:nvSpPr>
        <p:spPr>
          <a:xfrm>
            <a:off x="0" y="2571750"/>
            <a:ext cx="9144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a:extLst>
              <a:ext uri="{FF2B5EF4-FFF2-40B4-BE49-F238E27FC236}">
                <a16:creationId xmlns:a16="http://schemas.microsoft.com/office/drawing/2014/main" xmlns="" id="{FE361D87-A96A-498F-A72D-0107C7D1CEF9}"/>
              </a:ext>
            </a:extLst>
          </p:cNvPr>
          <p:cNvSpPr txBox="1"/>
          <p:nvPr/>
        </p:nvSpPr>
        <p:spPr>
          <a:xfrm>
            <a:off x="962415" y="3822380"/>
            <a:ext cx="7219172" cy="375502"/>
          </a:xfrm>
          <a:prstGeom prst="rect">
            <a:avLst/>
          </a:prstGeom>
          <a:noFill/>
        </p:spPr>
        <p:txBody>
          <a:bodyPr wrap="square" lIns="71389" tIns="35694" rIns="71389" bIns="35694" rtlCol="0">
            <a:spAutoFit/>
          </a:bodyPr>
          <a:lstStyle/>
          <a:p>
            <a:pPr defTabSz="713921">
              <a:defRPr/>
            </a:pPr>
            <a:r>
              <a:rPr lang="en-US" altLang="zh-CN" sz="986" kern="0" spc="296" dirty="0">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986" kern="0" spc="296" dirty="0" err="1">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986" kern="0" spc="296" dirty="0">
                <a:latin typeface="Calibri" panose="020F0502020204030204" pitchFamily="34" charset="0"/>
                <a:ea typeface="微软雅黑" panose="020B0503020204020204" pitchFamily="34" charset="-122"/>
                <a:sym typeface="Calibri" panose="020F0502020204030204" pitchFamily="34" charset="0"/>
              </a:rPr>
              <a:t> color </a:t>
            </a:r>
            <a:r>
              <a:rPr lang="en-US" altLang="zh-CN" sz="986" kern="0" spc="296" dirty="0" err="1">
                <a:latin typeface="Calibri" panose="020F0502020204030204" pitchFamily="34" charset="0"/>
                <a:ea typeface="微软雅黑" panose="020B0503020204020204" pitchFamily="34" charset="-122"/>
                <a:sym typeface="Calibri" panose="020F0502020204030204" pitchFamily="34" charset="0"/>
              </a:rPr>
              <a:t>pos</a:t>
            </a:r>
            <a:r>
              <a:rPr lang="en-US" altLang="zh-CN" sz="986" kern="0" spc="296" dirty="0">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986" kern="0" spc="296" dirty="0">
              <a:latin typeface="Calibri" panose="020F0502020204030204" pitchFamily="34" charset="0"/>
              <a:ea typeface="微软雅黑" panose="020B0503020204020204" pitchFamily="34" charset="-122"/>
              <a:sym typeface="Calibri" panose="020F0502020204030204" pitchFamily="34" charset="0"/>
            </a:endParaRPr>
          </a:p>
          <a:p>
            <a:pPr defTabSz="713921">
              <a:defRPr/>
            </a:pPr>
            <a:endParaRPr lang="en-US" altLang="zh-CN" sz="986" kern="0" spc="296" dirty="0">
              <a:latin typeface="Calibri" panose="020F0502020204030204" pitchFamily="34" charset="0"/>
              <a:ea typeface="微软雅黑" panose="020B0503020204020204" pitchFamily="34" charset="-122"/>
              <a:sym typeface="Calibri" panose="020F0502020204030204" pitchFamily="34" charset="0"/>
            </a:endParaRPr>
          </a:p>
        </p:txBody>
      </p:sp>
      <p:sp>
        <p:nvSpPr>
          <p:cNvPr id="8" name="矩形 259">
            <a:extLst>
              <a:ext uri="{FF2B5EF4-FFF2-40B4-BE49-F238E27FC236}">
                <a16:creationId xmlns:a16="http://schemas.microsoft.com/office/drawing/2014/main" xmlns="" id="{382D3F17-1D65-423C-B0FA-CF8A5EC64134}"/>
              </a:ext>
            </a:extLst>
          </p:cNvPr>
          <p:cNvSpPr>
            <a:spLocks noChangeArrowheads="1"/>
          </p:cNvSpPr>
          <p:nvPr/>
        </p:nvSpPr>
        <p:spPr bwMode="auto">
          <a:xfrm>
            <a:off x="2109071" y="3027760"/>
            <a:ext cx="4925858"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300" spc="450" dirty="0">
                <a:solidFill>
                  <a:schemeClr val="bg2">
                    <a:lumMod val="10000"/>
                  </a:schemeClr>
                </a:solidFill>
                <a:latin typeface="Calibri" panose="020F0502020204030204" pitchFamily="34" charset="0"/>
                <a:cs typeface="Arial" panose="020B0604020202020204" pitchFamily="34" charset="0"/>
              </a:rPr>
              <a:t>简约通用工作汇报模板</a:t>
            </a:r>
            <a:endParaRPr lang="en-US" altLang="zh-CN" sz="3300" spc="450" dirty="0">
              <a:solidFill>
                <a:schemeClr val="bg2">
                  <a:lumMod val="10000"/>
                </a:schemeClr>
              </a:solidFill>
              <a:latin typeface="Calibri" panose="020F0502020204030204" pitchFamily="34" charset="0"/>
              <a:cs typeface="Arial" panose="020B0604020202020204" pitchFamily="34" charset="0"/>
            </a:endParaRPr>
          </a:p>
        </p:txBody>
      </p:sp>
      <p:cxnSp>
        <p:nvCxnSpPr>
          <p:cNvPr id="10" name="直接连接符 9">
            <a:extLst>
              <a:ext uri="{FF2B5EF4-FFF2-40B4-BE49-F238E27FC236}">
                <a16:creationId xmlns:a16="http://schemas.microsoft.com/office/drawing/2014/main" xmlns="" id="{EFE238FB-3BF2-4D52-B092-2C7BC8AA249D}"/>
              </a:ext>
            </a:extLst>
          </p:cNvPr>
          <p:cNvCxnSpPr>
            <a:cxnSpLocks/>
          </p:cNvCxnSpPr>
          <p:nvPr/>
        </p:nvCxnSpPr>
        <p:spPr>
          <a:xfrm>
            <a:off x="1459700" y="3709679"/>
            <a:ext cx="6224601" cy="0"/>
          </a:xfrm>
          <a:prstGeom prst="line">
            <a:avLst/>
          </a:prstGeom>
          <a:ln w="25400">
            <a:solidFill>
              <a:srgbClr val="00544A"/>
            </a:solidFill>
          </a:ln>
        </p:spPr>
        <p:style>
          <a:lnRef idx="1">
            <a:schemeClr val="accent1"/>
          </a:lnRef>
          <a:fillRef idx="0">
            <a:schemeClr val="accent1"/>
          </a:fillRef>
          <a:effectRef idx="0">
            <a:schemeClr val="accent1"/>
          </a:effectRef>
          <a:fontRef idx="minor">
            <a:schemeClr val="tx1"/>
          </a:fontRef>
        </p:style>
      </p:cxnSp>
      <p:sp>
        <p:nvSpPr>
          <p:cNvPr id="11" name="原创设计师QQ598969553      _8">
            <a:extLst>
              <a:ext uri="{FF2B5EF4-FFF2-40B4-BE49-F238E27FC236}">
                <a16:creationId xmlns:a16="http://schemas.microsoft.com/office/drawing/2014/main" xmlns="" id="{B322E5F9-46F8-414E-B9AD-6A9491E9BCE3}"/>
              </a:ext>
            </a:extLst>
          </p:cNvPr>
          <p:cNvSpPr>
            <a:spLocks noChangeArrowheads="1"/>
          </p:cNvSpPr>
          <p:nvPr/>
        </p:nvSpPr>
        <p:spPr bwMode="auto">
          <a:xfrm>
            <a:off x="2187341" y="4251671"/>
            <a:ext cx="4769318" cy="153888"/>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000" spc="450" dirty="0">
                <a:solidFill>
                  <a:schemeClr val="tx2"/>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Tree>
    <p:extLst>
      <p:ext uri="{BB962C8B-B14F-4D97-AF65-F5344CB8AC3E}">
        <p14:creationId xmlns:p14="http://schemas.microsoft.com/office/powerpoint/2010/main" val="1000914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3962036" y="-847254"/>
            <a:ext cx="1258950" cy="6908577"/>
          </a:xfrm>
          <a:prstGeom prst="downArrow">
            <a:avLst>
              <a:gd name="adj1" fmla="val 49065"/>
              <a:gd name="adj2" fmla="val 44827"/>
            </a:avLst>
          </a:prstGeom>
          <a:solidFill>
            <a:srgbClr val="00544A"/>
          </a:solidFill>
          <a:ln>
            <a:noFill/>
          </a:ln>
        </p:spPr>
        <p:txBody>
          <a:bodyPr vert="eaVert"/>
          <a:lstStyle/>
          <a:p>
            <a:endParaRPr lang="zh-CN" altLang="en-US" sz="1800">
              <a:latin typeface="微软雅黑" pitchFamily="34" charset="-122"/>
              <a:ea typeface="微软雅黑" pitchFamily="34" charset="-122"/>
            </a:endParaRPr>
          </a:p>
        </p:txBody>
      </p:sp>
      <p:grpSp>
        <p:nvGrpSpPr>
          <p:cNvPr id="3" name="组合 41"/>
          <p:cNvGrpSpPr>
            <a:grpSpLocks/>
          </p:cNvGrpSpPr>
          <p:nvPr/>
        </p:nvGrpSpPr>
        <p:grpSpPr bwMode="auto">
          <a:xfrm>
            <a:off x="2788023" y="1946215"/>
            <a:ext cx="1531452" cy="1385718"/>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1800">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00" b="1" dirty="0">
                  <a:latin typeface="微软雅黑" pitchFamily="34" charset="-122"/>
                  <a:ea typeface="微软雅黑" pitchFamily="34" charset="-122"/>
                </a:rPr>
                <a:t>写入文本</a:t>
              </a:r>
            </a:p>
          </p:txBody>
        </p:sp>
      </p:grpSp>
      <p:grpSp>
        <p:nvGrpSpPr>
          <p:cNvPr id="8" name="组合 46"/>
          <p:cNvGrpSpPr>
            <a:grpSpLocks/>
          </p:cNvGrpSpPr>
          <p:nvPr/>
        </p:nvGrpSpPr>
        <p:grpSpPr bwMode="auto">
          <a:xfrm>
            <a:off x="4319472" y="1946215"/>
            <a:ext cx="1531451" cy="1385718"/>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1800">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00" b="1" dirty="0">
                  <a:latin typeface="微软雅黑" pitchFamily="34" charset="-122"/>
                  <a:ea typeface="微软雅黑" pitchFamily="34" charset="-122"/>
                </a:rPr>
                <a:t>写入文本</a:t>
              </a:r>
            </a:p>
          </p:txBody>
        </p:sp>
      </p:grpSp>
      <p:grpSp>
        <p:nvGrpSpPr>
          <p:cNvPr id="13" name="组合 51"/>
          <p:cNvGrpSpPr>
            <a:grpSpLocks/>
          </p:cNvGrpSpPr>
          <p:nvPr/>
        </p:nvGrpSpPr>
        <p:grpSpPr bwMode="auto">
          <a:xfrm>
            <a:off x="5866001" y="1946215"/>
            <a:ext cx="1531452" cy="1385718"/>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1800">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00" b="1" dirty="0">
                  <a:latin typeface="微软雅黑" pitchFamily="34" charset="-122"/>
                  <a:ea typeface="微软雅黑" pitchFamily="34" charset="-122"/>
                </a:rPr>
                <a:t>写入文本</a:t>
              </a:r>
            </a:p>
          </p:txBody>
        </p:sp>
      </p:grpSp>
      <p:grpSp>
        <p:nvGrpSpPr>
          <p:cNvPr id="18" name="组合 40"/>
          <p:cNvGrpSpPr>
            <a:grpSpLocks/>
          </p:cNvGrpSpPr>
          <p:nvPr/>
        </p:nvGrpSpPr>
        <p:grpSpPr bwMode="auto">
          <a:xfrm>
            <a:off x="1290572" y="1946215"/>
            <a:ext cx="1531452" cy="1385718"/>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018E7B"/>
              </a:solidFill>
              <a:ln w="38100">
                <a:solidFill>
                  <a:srgbClr val="FFFFFF"/>
                </a:solidFill>
                <a:round/>
                <a:headEnd/>
                <a:tailEnd/>
              </a:ln>
            </p:spPr>
            <p:txBody>
              <a:bodyPr/>
              <a:lstStyle/>
              <a:p>
                <a:endParaRPr lang="zh-CN" altLang="en-US" sz="1800">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00" b="1" dirty="0">
                  <a:solidFill>
                    <a:schemeClr val="bg1"/>
                  </a:solidFill>
                  <a:latin typeface="微软雅黑" pitchFamily="34" charset="-122"/>
                  <a:ea typeface="微软雅黑" pitchFamily="34" charset="-122"/>
                </a:rPr>
                <a:t>写入文本</a:t>
              </a:r>
            </a:p>
          </p:txBody>
        </p:sp>
      </p:grpSp>
      <p:sp>
        <p:nvSpPr>
          <p:cNvPr id="23" name="矩形标注 22"/>
          <p:cNvSpPr/>
          <p:nvPr/>
        </p:nvSpPr>
        <p:spPr>
          <a:xfrm>
            <a:off x="3086520" y="3582220"/>
            <a:ext cx="1330073" cy="41147"/>
          </a:xfrm>
          <a:prstGeom prst="wedgeRectCallout">
            <a:avLst>
              <a:gd name="adj1" fmla="val -17526"/>
              <a:gd name="adj2" fmla="val -509465"/>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4" name="矩形标注 23"/>
          <p:cNvSpPr/>
          <p:nvPr/>
        </p:nvSpPr>
        <p:spPr>
          <a:xfrm>
            <a:off x="1564478" y="1634253"/>
            <a:ext cx="1426356" cy="57726"/>
          </a:xfrm>
          <a:prstGeom prst="wedgeRectCallout">
            <a:avLst>
              <a:gd name="adj1" fmla="val -23398"/>
              <a:gd name="adj2" fmla="val 403291"/>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5" name="Rectangle 28"/>
          <p:cNvSpPr>
            <a:spLocks noChangeArrowheads="1"/>
          </p:cNvSpPr>
          <p:nvPr/>
        </p:nvSpPr>
        <p:spPr bwMode="auto">
          <a:xfrm>
            <a:off x="3068210" y="3616514"/>
            <a:ext cx="1327643" cy="47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6" name="Rectangle 28"/>
          <p:cNvSpPr>
            <a:spLocks noChangeArrowheads="1"/>
          </p:cNvSpPr>
          <p:nvPr/>
        </p:nvSpPr>
        <p:spPr bwMode="auto">
          <a:xfrm>
            <a:off x="1624846" y="1145995"/>
            <a:ext cx="1327643" cy="47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7" name="矩形标注 26"/>
          <p:cNvSpPr/>
          <p:nvPr/>
        </p:nvSpPr>
        <p:spPr>
          <a:xfrm>
            <a:off x="4545609" y="1634253"/>
            <a:ext cx="1426356" cy="57726"/>
          </a:xfrm>
          <a:prstGeom prst="wedgeRectCallout">
            <a:avLst>
              <a:gd name="adj1" fmla="val -23398"/>
              <a:gd name="adj2" fmla="val 403291"/>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8" name="Rectangle 28"/>
          <p:cNvSpPr>
            <a:spLocks noChangeArrowheads="1"/>
          </p:cNvSpPr>
          <p:nvPr/>
        </p:nvSpPr>
        <p:spPr bwMode="auto">
          <a:xfrm>
            <a:off x="4605978" y="1145995"/>
            <a:ext cx="1327643" cy="47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9" name="矩形标注 28"/>
          <p:cNvSpPr/>
          <p:nvPr/>
        </p:nvSpPr>
        <p:spPr>
          <a:xfrm>
            <a:off x="6197266" y="3582220"/>
            <a:ext cx="1330073" cy="41147"/>
          </a:xfrm>
          <a:prstGeom prst="wedgeRectCallout">
            <a:avLst>
              <a:gd name="adj1" fmla="val -17526"/>
              <a:gd name="adj2" fmla="val -509465"/>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30" name="Rectangle 28"/>
          <p:cNvSpPr>
            <a:spLocks noChangeArrowheads="1"/>
          </p:cNvSpPr>
          <p:nvPr/>
        </p:nvSpPr>
        <p:spPr bwMode="auto">
          <a:xfrm>
            <a:off x="6178956" y="3616514"/>
            <a:ext cx="1327643" cy="47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31" name="文本框 30">
            <a:extLst>
              <a:ext uri="{FF2B5EF4-FFF2-40B4-BE49-F238E27FC236}">
                <a16:creationId xmlns:a16="http://schemas.microsoft.com/office/drawing/2014/main" xmlns="" id="{EB7EB3E2-D5E1-4206-923E-DC4D3ACF406F}"/>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文本框 31">
            <a:extLst>
              <a:ext uri="{FF2B5EF4-FFF2-40B4-BE49-F238E27FC236}">
                <a16:creationId xmlns:a16="http://schemas.microsoft.com/office/drawing/2014/main" xmlns="" id="{AA275763-0B5D-415A-B6DF-D592A8F4625C}"/>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29590311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3"/>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7553134" y="1547295"/>
            <a:ext cx="717233" cy="717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714257" y="1122302"/>
            <a:ext cx="3952727" cy="3006875"/>
            <a:chOff x="285619" y="1316728"/>
            <a:chExt cx="4391918" cy="3340972"/>
          </a:xfrm>
          <a:solidFill>
            <a:srgbClr val="FF9900"/>
          </a:solidFill>
        </p:grpSpPr>
        <p:sp>
          <p:nvSpPr>
            <p:cNvPr id="6" name="Freeform 5"/>
            <p:cNvSpPr>
              <a:spLocks noChangeArrowheads="1"/>
            </p:cNvSpPr>
            <p:nvPr/>
          </p:nvSpPr>
          <p:spPr bwMode="auto">
            <a:xfrm>
              <a:off x="3607662" y="3784879"/>
              <a:ext cx="411782" cy="502725"/>
            </a:xfrm>
            <a:custGeom>
              <a:avLst/>
              <a:gdLst>
                <a:gd name="T0" fmla="*/ 365 w 924"/>
                <a:gd name="T1" fmla="*/ 1108 h 1128"/>
                <a:gd name="T2" fmla="*/ 382 w 924"/>
                <a:gd name="T3" fmla="*/ 1106 h 1128"/>
                <a:gd name="T4" fmla="*/ 421 w 924"/>
                <a:gd name="T5" fmla="*/ 1109 h 1128"/>
                <a:gd name="T6" fmla="*/ 435 w 924"/>
                <a:gd name="T7" fmla="*/ 1074 h 1128"/>
                <a:gd name="T8" fmla="*/ 463 w 924"/>
                <a:gd name="T9" fmla="*/ 1046 h 1128"/>
                <a:gd name="T10" fmla="*/ 487 w 924"/>
                <a:gd name="T11" fmla="*/ 1012 h 1128"/>
                <a:gd name="T12" fmla="*/ 506 w 924"/>
                <a:gd name="T13" fmla="*/ 972 h 1128"/>
                <a:gd name="T14" fmla="*/ 538 w 924"/>
                <a:gd name="T15" fmla="*/ 931 h 1128"/>
                <a:gd name="T16" fmla="*/ 539 w 924"/>
                <a:gd name="T17" fmla="*/ 904 h 1128"/>
                <a:gd name="T18" fmla="*/ 577 w 924"/>
                <a:gd name="T19" fmla="*/ 882 h 1128"/>
                <a:gd name="T20" fmla="*/ 613 w 924"/>
                <a:gd name="T21" fmla="*/ 864 h 1128"/>
                <a:gd name="T22" fmla="*/ 633 w 924"/>
                <a:gd name="T23" fmla="*/ 864 h 1128"/>
                <a:gd name="T24" fmla="*/ 646 w 924"/>
                <a:gd name="T25" fmla="*/ 816 h 1128"/>
                <a:gd name="T26" fmla="*/ 679 w 924"/>
                <a:gd name="T27" fmla="*/ 790 h 1128"/>
                <a:gd name="T28" fmla="*/ 689 w 924"/>
                <a:gd name="T29" fmla="*/ 753 h 1128"/>
                <a:gd name="T30" fmla="*/ 695 w 924"/>
                <a:gd name="T31" fmla="*/ 715 h 1128"/>
                <a:gd name="T32" fmla="*/ 740 w 924"/>
                <a:gd name="T33" fmla="*/ 719 h 1128"/>
                <a:gd name="T34" fmla="*/ 786 w 924"/>
                <a:gd name="T35" fmla="*/ 709 h 1128"/>
                <a:gd name="T36" fmla="*/ 818 w 924"/>
                <a:gd name="T37" fmla="*/ 676 h 1128"/>
                <a:gd name="T38" fmla="*/ 839 w 924"/>
                <a:gd name="T39" fmla="*/ 609 h 1128"/>
                <a:gd name="T40" fmla="*/ 780 w 924"/>
                <a:gd name="T41" fmla="*/ 586 h 1128"/>
                <a:gd name="T42" fmla="*/ 797 w 924"/>
                <a:gd name="T43" fmla="*/ 534 h 1128"/>
                <a:gd name="T44" fmla="*/ 793 w 924"/>
                <a:gd name="T45" fmla="*/ 506 h 1128"/>
                <a:gd name="T46" fmla="*/ 793 w 924"/>
                <a:gd name="T47" fmla="*/ 463 h 1128"/>
                <a:gd name="T48" fmla="*/ 817 w 924"/>
                <a:gd name="T49" fmla="*/ 435 h 1128"/>
                <a:gd name="T50" fmla="*/ 802 w 924"/>
                <a:gd name="T51" fmla="*/ 409 h 1128"/>
                <a:gd name="T52" fmla="*/ 808 w 924"/>
                <a:gd name="T53" fmla="*/ 382 h 1128"/>
                <a:gd name="T54" fmla="*/ 851 w 924"/>
                <a:gd name="T55" fmla="*/ 358 h 1128"/>
                <a:gd name="T56" fmla="*/ 873 w 924"/>
                <a:gd name="T57" fmla="*/ 303 h 1128"/>
                <a:gd name="T58" fmla="*/ 914 w 924"/>
                <a:gd name="T59" fmla="*/ 264 h 1128"/>
                <a:gd name="T60" fmla="*/ 918 w 924"/>
                <a:gd name="T61" fmla="*/ 259 h 1128"/>
                <a:gd name="T62" fmla="*/ 924 w 924"/>
                <a:gd name="T63" fmla="*/ 248 h 1128"/>
                <a:gd name="T64" fmla="*/ 840 w 924"/>
                <a:gd name="T65" fmla="*/ 137 h 1128"/>
                <a:gd name="T66" fmla="*/ 571 w 924"/>
                <a:gd name="T67" fmla="*/ 19 h 1128"/>
                <a:gd name="T68" fmla="*/ 365 w 924"/>
                <a:gd name="T69" fmla="*/ 0 h 1128"/>
                <a:gd name="T70" fmla="*/ 87 w 924"/>
                <a:gd name="T71" fmla="*/ 338 h 1128"/>
                <a:gd name="T72" fmla="*/ 0 w 924"/>
                <a:gd name="T73" fmla="*/ 755 h 1128"/>
                <a:gd name="T74" fmla="*/ 136 w 924"/>
                <a:gd name="T75" fmla="*/ 973 h 1128"/>
                <a:gd name="T76" fmla="*/ 256 w 924"/>
                <a:gd name="T77" fmla="*/ 1046 h 1128"/>
                <a:gd name="T78" fmla="*/ 345 w 924"/>
                <a:gd name="T79" fmla="*/ 1105 h 1128"/>
                <a:gd name="T80" fmla="*/ 360 w 924"/>
                <a:gd name="T81" fmla="*/ 1111 h 1128"/>
                <a:gd name="T82" fmla="*/ 365 w 924"/>
                <a:gd name="T83" fmla="*/ 1108 h 1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24"/>
                <a:gd name="T127" fmla="*/ 0 h 1128"/>
                <a:gd name="T128" fmla="*/ 924 w 924"/>
                <a:gd name="T129" fmla="*/ 1128 h 1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24" h="1128">
                  <a:moveTo>
                    <a:pt x="365" y="1108"/>
                  </a:moveTo>
                  <a:cubicBezTo>
                    <a:pt x="370" y="1105"/>
                    <a:pt x="372" y="1107"/>
                    <a:pt x="382" y="1106"/>
                  </a:cubicBezTo>
                  <a:cubicBezTo>
                    <a:pt x="404" y="1104"/>
                    <a:pt x="407" y="1128"/>
                    <a:pt x="421" y="1109"/>
                  </a:cubicBezTo>
                  <a:cubicBezTo>
                    <a:pt x="435" y="1091"/>
                    <a:pt x="427" y="1090"/>
                    <a:pt x="435" y="1074"/>
                  </a:cubicBezTo>
                  <a:cubicBezTo>
                    <a:pt x="444" y="1057"/>
                    <a:pt x="461" y="1067"/>
                    <a:pt x="463" y="1046"/>
                  </a:cubicBezTo>
                  <a:cubicBezTo>
                    <a:pt x="465" y="1026"/>
                    <a:pt x="461" y="1032"/>
                    <a:pt x="487" y="1012"/>
                  </a:cubicBezTo>
                  <a:cubicBezTo>
                    <a:pt x="513" y="993"/>
                    <a:pt x="488" y="993"/>
                    <a:pt x="506" y="972"/>
                  </a:cubicBezTo>
                  <a:cubicBezTo>
                    <a:pt x="523" y="952"/>
                    <a:pt x="541" y="939"/>
                    <a:pt x="538" y="931"/>
                  </a:cubicBezTo>
                  <a:cubicBezTo>
                    <a:pt x="536" y="924"/>
                    <a:pt x="513" y="911"/>
                    <a:pt x="539" y="904"/>
                  </a:cubicBezTo>
                  <a:cubicBezTo>
                    <a:pt x="564" y="898"/>
                    <a:pt x="560" y="903"/>
                    <a:pt x="577" y="882"/>
                  </a:cubicBezTo>
                  <a:cubicBezTo>
                    <a:pt x="594" y="861"/>
                    <a:pt x="593" y="848"/>
                    <a:pt x="613" y="864"/>
                  </a:cubicBezTo>
                  <a:cubicBezTo>
                    <a:pt x="633" y="880"/>
                    <a:pt x="627" y="889"/>
                    <a:pt x="633" y="864"/>
                  </a:cubicBezTo>
                  <a:cubicBezTo>
                    <a:pt x="640" y="839"/>
                    <a:pt x="633" y="833"/>
                    <a:pt x="646" y="816"/>
                  </a:cubicBezTo>
                  <a:cubicBezTo>
                    <a:pt x="659" y="798"/>
                    <a:pt x="670" y="803"/>
                    <a:pt x="679" y="790"/>
                  </a:cubicBezTo>
                  <a:cubicBezTo>
                    <a:pt x="687" y="777"/>
                    <a:pt x="696" y="776"/>
                    <a:pt x="689" y="753"/>
                  </a:cubicBezTo>
                  <a:cubicBezTo>
                    <a:pt x="681" y="731"/>
                    <a:pt x="677" y="714"/>
                    <a:pt x="695" y="715"/>
                  </a:cubicBezTo>
                  <a:cubicBezTo>
                    <a:pt x="713" y="717"/>
                    <a:pt x="720" y="732"/>
                    <a:pt x="740" y="719"/>
                  </a:cubicBezTo>
                  <a:cubicBezTo>
                    <a:pt x="760" y="706"/>
                    <a:pt x="758" y="703"/>
                    <a:pt x="786" y="709"/>
                  </a:cubicBezTo>
                  <a:cubicBezTo>
                    <a:pt x="814" y="715"/>
                    <a:pt x="812" y="684"/>
                    <a:pt x="818" y="676"/>
                  </a:cubicBezTo>
                  <a:cubicBezTo>
                    <a:pt x="823" y="667"/>
                    <a:pt x="848" y="613"/>
                    <a:pt x="839" y="609"/>
                  </a:cubicBezTo>
                  <a:cubicBezTo>
                    <a:pt x="830" y="605"/>
                    <a:pt x="772" y="607"/>
                    <a:pt x="780" y="586"/>
                  </a:cubicBezTo>
                  <a:cubicBezTo>
                    <a:pt x="787" y="565"/>
                    <a:pt x="788" y="544"/>
                    <a:pt x="797" y="534"/>
                  </a:cubicBezTo>
                  <a:cubicBezTo>
                    <a:pt x="806" y="524"/>
                    <a:pt x="800" y="522"/>
                    <a:pt x="793" y="506"/>
                  </a:cubicBezTo>
                  <a:cubicBezTo>
                    <a:pt x="786" y="490"/>
                    <a:pt x="773" y="472"/>
                    <a:pt x="793" y="463"/>
                  </a:cubicBezTo>
                  <a:cubicBezTo>
                    <a:pt x="814" y="454"/>
                    <a:pt x="830" y="435"/>
                    <a:pt x="817" y="435"/>
                  </a:cubicBezTo>
                  <a:cubicBezTo>
                    <a:pt x="805" y="435"/>
                    <a:pt x="803" y="427"/>
                    <a:pt x="802" y="409"/>
                  </a:cubicBezTo>
                  <a:cubicBezTo>
                    <a:pt x="802" y="391"/>
                    <a:pt x="786" y="381"/>
                    <a:pt x="808" y="382"/>
                  </a:cubicBezTo>
                  <a:cubicBezTo>
                    <a:pt x="829" y="382"/>
                    <a:pt x="837" y="376"/>
                    <a:pt x="851" y="358"/>
                  </a:cubicBezTo>
                  <a:cubicBezTo>
                    <a:pt x="864" y="340"/>
                    <a:pt x="861" y="319"/>
                    <a:pt x="873" y="303"/>
                  </a:cubicBezTo>
                  <a:cubicBezTo>
                    <a:pt x="886" y="288"/>
                    <a:pt x="899" y="285"/>
                    <a:pt x="914" y="264"/>
                  </a:cubicBezTo>
                  <a:cubicBezTo>
                    <a:pt x="915" y="263"/>
                    <a:pt x="917" y="261"/>
                    <a:pt x="918" y="259"/>
                  </a:cubicBezTo>
                  <a:cubicBezTo>
                    <a:pt x="924" y="248"/>
                    <a:pt x="924" y="248"/>
                    <a:pt x="924" y="248"/>
                  </a:cubicBezTo>
                  <a:cubicBezTo>
                    <a:pt x="840" y="137"/>
                    <a:pt x="840" y="137"/>
                    <a:pt x="840" y="137"/>
                  </a:cubicBezTo>
                  <a:cubicBezTo>
                    <a:pt x="571" y="19"/>
                    <a:pt x="571" y="19"/>
                    <a:pt x="571" y="19"/>
                  </a:cubicBezTo>
                  <a:cubicBezTo>
                    <a:pt x="365" y="0"/>
                    <a:pt x="365" y="0"/>
                    <a:pt x="365" y="0"/>
                  </a:cubicBezTo>
                  <a:cubicBezTo>
                    <a:pt x="87" y="338"/>
                    <a:pt x="87" y="338"/>
                    <a:pt x="87" y="338"/>
                  </a:cubicBezTo>
                  <a:cubicBezTo>
                    <a:pt x="0" y="755"/>
                    <a:pt x="0" y="755"/>
                    <a:pt x="0" y="755"/>
                  </a:cubicBezTo>
                  <a:cubicBezTo>
                    <a:pt x="136" y="973"/>
                    <a:pt x="136" y="973"/>
                    <a:pt x="136" y="973"/>
                  </a:cubicBezTo>
                  <a:cubicBezTo>
                    <a:pt x="256" y="1046"/>
                    <a:pt x="256" y="1046"/>
                    <a:pt x="256" y="1046"/>
                  </a:cubicBezTo>
                  <a:cubicBezTo>
                    <a:pt x="345" y="1105"/>
                    <a:pt x="345" y="1105"/>
                    <a:pt x="345" y="1105"/>
                  </a:cubicBezTo>
                  <a:cubicBezTo>
                    <a:pt x="360" y="1111"/>
                    <a:pt x="360" y="1111"/>
                    <a:pt x="360" y="1111"/>
                  </a:cubicBezTo>
                  <a:lnTo>
                    <a:pt x="365" y="1108"/>
                  </a:lnTo>
                  <a:close/>
                </a:path>
              </a:pathLst>
            </a:custGeom>
            <a:solidFill>
              <a:srgbClr val="00544A"/>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7" name="Freeform 6"/>
            <p:cNvSpPr>
              <a:spLocks noChangeArrowheads="1"/>
            </p:cNvSpPr>
            <p:nvPr/>
          </p:nvSpPr>
          <p:spPr bwMode="auto">
            <a:xfrm>
              <a:off x="3390403" y="3649724"/>
              <a:ext cx="458518" cy="570934"/>
            </a:xfrm>
            <a:custGeom>
              <a:avLst/>
              <a:gdLst>
                <a:gd name="T0" fmla="*/ 977 w 1029"/>
                <a:gd name="T1" fmla="*/ 358 h 1283"/>
                <a:gd name="T2" fmla="*/ 951 w 1029"/>
                <a:gd name="T3" fmla="*/ 412 h 1283"/>
                <a:gd name="T4" fmla="*/ 874 w 1029"/>
                <a:gd name="T5" fmla="*/ 457 h 1283"/>
                <a:gd name="T6" fmla="*/ 835 w 1029"/>
                <a:gd name="T7" fmla="*/ 470 h 1283"/>
                <a:gd name="T8" fmla="*/ 762 w 1029"/>
                <a:gd name="T9" fmla="*/ 502 h 1283"/>
                <a:gd name="T10" fmla="*/ 743 w 1029"/>
                <a:gd name="T11" fmla="*/ 569 h 1283"/>
                <a:gd name="T12" fmla="*/ 750 w 1029"/>
                <a:gd name="T13" fmla="*/ 631 h 1283"/>
                <a:gd name="T14" fmla="*/ 717 w 1029"/>
                <a:gd name="T15" fmla="*/ 681 h 1283"/>
                <a:gd name="T16" fmla="*/ 656 w 1029"/>
                <a:gd name="T17" fmla="*/ 735 h 1283"/>
                <a:gd name="T18" fmla="*/ 676 w 1029"/>
                <a:gd name="T19" fmla="*/ 807 h 1283"/>
                <a:gd name="T20" fmla="*/ 642 w 1029"/>
                <a:gd name="T21" fmla="*/ 873 h 1283"/>
                <a:gd name="T22" fmla="*/ 623 w 1029"/>
                <a:gd name="T23" fmla="*/ 929 h 1283"/>
                <a:gd name="T24" fmla="*/ 600 w 1029"/>
                <a:gd name="T25" fmla="*/ 967 h 1283"/>
                <a:gd name="T26" fmla="*/ 580 w 1029"/>
                <a:gd name="T27" fmla="*/ 1028 h 1283"/>
                <a:gd name="T28" fmla="*/ 577 w 1029"/>
                <a:gd name="T29" fmla="*/ 1074 h 1283"/>
                <a:gd name="T30" fmla="*/ 556 w 1029"/>
                <a:gd name="T31" fmla="*/ 1108 h 1283"/>
                <a:gd name="T32" fmla="*/ 578 w 1029"/>
                <a:gd name="T33" fmla="*/ 1165 h 1283"/>
                <a:gd name="T34" fmla="*/ 595 w 1029"/>
                <a:gd name="T35" fmla="*/ 1276 h 1283"/>
                <a:gd name="T36" fmla="*/ 438 w 1029"/>
                <a:gd name="T37" fmla="*/ 1283 h 1283"/>
                <a:gd name="T38" fmla="*/ 214 w 1029"/>
                <a:gd name="T39" fmla="*/ 1266 h 1283"/>
                <a:gd name="T40" fmla="*/ 16 w 1029"/>
                <a:gd name="T41" fmla="*/ 899 h 1283"/>
                <a:gd name="T42" fmla="*/ 0 w 1029"/>
                <a:gd name="T43" fmla="*/ 505 h 1283"/>
                <a:gd name="T44" fmla="*/ 89 w 1029"/>
                <a:gd name="T45" fmla="*/ 118 h 1283"/>
                <a:gd name="T46" fmla="*/ 322 w 1029"/>
                <a:gd name="T47" fmla="*/ 26 h 1283"/>
                <a:gd name="T48" fmla="*/ 645 w 1029"/>
                <a:gd name="T49" fmla="*/ 0 h 1283"/>
                <a:gd name="T50" fmla="*/ 895 w 1029"/>
                <a:gd name="T51" fmla="*/ 0 h 1283"/>
                <a:gd name="T52" fmla="*/ 1011 w 1029"/>
                <a:gd name="T53" fmla="*/ 183 h 1283"/>
                <a:gd name="T54" fmla="*/ 1029 w 1029"/>
                <a:gd name="T55" fmla="*/ 312 h 1283"/>
                <a:gd name="T56" fmla="*/ 977 w 1029"/>
                <a:gd name="T57" fmla="*/ 358 h 1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9"/>
                <a:gd name="T88" fmla="*/ 0 h 1283"/>
                <a:gd name="T89" fmla="*/ 1029 w 1029"/>
                <a:gd name="T90" fmla="*/ 1283 h 1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9" h="1283">
                  <a:moveTo>
                    <a:pt x="977" y="358"/>
                  </a:moveTo>
                  <a:cubicBezTo>
                    <a:pt x="977" y="358"/>
                    <a:pt x="979" y="401"/>
                    <a:pt x="951" y="412"/>
                  </a:cubicBezTo>
                  <a:cubicBezTo>
                    <a:pt x="922" y="423"/>
                    <a:pt x="891" y="441"/>
                    <a:pt x="874" y="457"/>
                  </a:cubicBezTo>
                  <a:cubicBezTo>
                    <a:pt x="858" y="474"/>
                    <a:pt x="848" y="487"/>
                    <a:pt x="835" y="470"/>
                  </a:cubicBezTo>
                  <a:cubicBezTo>
                    <a:pt x="821" y="452"/>
                    <a:pt x="777" y="481"/>
                    <a:pt x="762" y="502"/>
                  </a:cubicBezTo>
                  <a:cubicBezTo>
                    <a:pt x="747" y="524"/>
                    <a:pt x="723" y="542"/>
                    <a:pt x="743" y="569"/>
                  </a:cubicBezTo>
                  <a:cubicBezTo>
                    <a:pt x="763" y="597"/>
                    <a:pt x="765" y="594"/>
                    <a:pt x="750" y="631"/>
                  </a:cubicBezTo>
                  <a:cubicBezTo>
                    <a:pt x="735" y="668"/>
                    <a:pt x="751" y="677"/>
                    <a:pt x="717" y="681"/>
                  </a:cubicBezTo>
                  <a:cubicBezTo>
                    <a:pt x="683" y="685"/>
                    <a:pt x="653" y="713"/>
                    <a:pt x="656" y="735"/>
                  </a:cubicBezTo>
                  <a:cubicBezTo>
                    <a:pt x="658" y="757"/>
                    <a:pt x="687" y="791"/>
                    <a:pt x="676" y="807"/>
                  </a:cubicBezTo>
                  <a:cubicBezTo>
                    <a:pt x="665" y="823"/>
                    <a:pt x="628" y="834"/>
                    <a:pt x="642" y="873"/>
                  </a:cubicBezTo>
                  <a:cubicBezTo>
                    <a:pt x="656" y="911"/>
                    <a:pt x="645" y="922"/>
                    <a:pt x="623" y="929"/>
                  </a:cubicBezTo>
                  <a:cubicBezTo>
                    <a:pt x="601" y="936"/>
                    <a:pt x="609" y="942"/>
                    <a:pt x="600" y="967"/>
                  </a:cubicBezTo>
                  <a:cubicBezTo>
                    <a:pt x="590" y="992"/>
                    <a:pt x="568" y="1001"/>
                    <a:pt x="580" y="1028"/>
                  </a:cubicBezTo>
                  <a:cubicBezTo>
                    <a:pt x="593" y="1056"/>
                    <a:pt x="594" y="1066"/>
                    <a:pt x="577" y="1074"/>
                  </a:cubicBezTo>
                  <a:cubicBezTo>
                    <a:pt x="560" y="1082"/>
                    <a:pt x="550" y="1097"/>
                    <a:pt x="556" y="1108"/>
                  </a:cubicBezTo>
                  <a:cubicBezTo>
                    <a:pt x="561" y="1119"/>
                    <a:pt x="572" y="1149"/>
                    <a:pt x="578" y="1165"/>
                  </a:cubicBezTo>
                  <a:cubicBezTo>
                    <a:pt x="583" y="1181"/>
                    <a:pt x="595" y="1276"/>
                    <a:pt x="595" y="1276"/>
                  </a:cubicBezTo>
                  <a:cubicBezTo>
                    <a:pt x="595" y="1276"/>
                    <a:pt x="442" y="1283"/>
                    <a:pt x="438" y="1283"/>
                  </a:cubicBezTo>
                  <a:cubicBezTo>
                    <a:pt x="434" y="1283"/>
                    <a:pt x="214" y="1266"/>
                    <a:pt x="214" y="1266"/>
                  </a:cubicBezTo>
                  <a:cubicBezTo>
                    <a:pt x="16" y="899"/>
                    <a:pt x="16" y="899"/>
                    <a:pt x="16" y="899"/>
                  </a:cubicBezTo>
                  <a:cubicBezTo>
                    <a:pt x="0" y="505"/>
                    <a:pt x="0" y="505"/>
                    <a:pt x="0" y="505"/>
                  </a:cubicBezTo>
                  <a:cubicBezTo>
                    <a:pt x="89" y="118"/>
                    <a:pt x="89" y="118"/>
                    <a:pt x="89" y="118"/>
                  </a:cubicBezTo>
                  <a:cubicBezTo>
                    <a:pt x="322" y="26"/>
                    <a:pt x="322" y="26"/>
                    <a:pt x="322" y="26"/>
                  </a:cubicBezTo>
                  <a:cubicBezTo>
                    <a:pt x="645" y="0"/>
                    <a:pt x="645" y="0"/>
                    <a:pt x="645" y="0"/>
                  </a:cubicBezTo>
                  <a:cubicBezTo>
                    <a:pt x="895" y="0"/>
                    <a:pt x="895" y="0"/>
                    <a:pt x="895" y="0"/>
                  </a:cubicBezTo>
                  <a:cubicBezTo>
                    <a:pt x="1011" y="183"/>
                    <a:pt x="1011" y="183"/>
                    <a:pt x="1011" y="183"/>
                  </a:cubicBezTo>
                  <a:cubicBezTo>
                    <a:pt x="1029" y="312"/>
                    <a:pt x="1029" y="312"/>
                    <a:pt x="1029" y="312"/>
                  </a:cubicBezTo>
                  <a:lnTo>
                    <a:pt x="977" y="3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8" name="Freeform 7"/>
            <p:cNvSpPr>
              <a:spLocks noChangeArrowheads="1"/>
            </p:cNvSpPr>
            <p:nvPr/>
          </p:nvSpPr>
          <p:spPr bwMode="auto">
            <a:xfrm>
              <a:off x="2965990" y="3666145"/>
              <a:ext cx="524201" cy="574723"/>
            </a:xfrm>
            <a:custGeom>
              <a:avLst/>
              <a:gdLst>
                <a:gd name="T0" fmla="*/ 1059 w 1177"/>
                <a:gd name="T1" fmla="*/ 258 h 1291"/>
                <a:gd name="T2" fmla="*/ 1096 w 1177"/>
                <a:gd name="T3" fmla="*/ 311 h 1291"/>
                <a:gd name="T4" fmla="*/ 1118 w 1177"/>
                <a:gd name="T5" fmla="*/ 379 h 1291"/>
                <a:gd name="T6" fmla="*/ 1100 w 1177"/>
                <a:gd name="T7" fmla="*/ 434 h 1291"/>
                <a:gd name="T8" fmla="*/ 1071 w 1177"/>
                <a:gd name="T9" fmla="*/ 481 h 1291"/>
                <a:gd name="T10" fmla="*/ 1034 w 1177"/>
                <a:gd name="T11" fmla="*/ 524 h 1291"/>
                <a:gd name="T12" fmla="*/ 1034 w 1177"/>
                <a:gd name="T13" fmla="*/ 621 h 1291"/>
                <a:gd name="T14" fmla="*/ 1057 w 1177"/>
                <a:gd name="T15" fmla="*/ 641 h 1291"/>
                <a:gd name="T16" fmla="*/ 1076 w 1177"/>
                <a:gd name="T17" fmla="*/ 658 h 1291"/>
                <a:gd name="T18" fmla="*/ 1083 w 1177"/>
                <a:gd name="T19" fmla="*/ 699 h 1291"/>
                <a:gd name="T20" fmla="*/ 1084 w 1177"/>
                <a:gd name="T21" fmla="*/ 736 h 1291"/>
                <a:gd name="T22" fmla="*/ 1099 w 1177"/>
                <a:gd name="T23" fmla="*/ 780 h 1291"/>
                <a:gd name="T24" fmla="*/ 1135 w 1177"/>
                <a:gd name="T25" fmla="*/ 811 h 1291"/>
                <a:gd name="T26" fmla="*/ 1133 w 1177"/>
                <a:gd name="T27" fmla="*/ 877 h 1291"/>
                <a:gd name="T28" fmla="*/ 1163 w 1177"/>
                <a:gd name="T29" fmla="*/ 881 h 1291"/>
                <a:gd name="T30" fmla="*/ 1137 w 1177"/>
                <a:gd name="T31" fmla="*/ 925 h 1291"/>
                <a:gd name="T32" fmla="*/ 1127 w 1177"/>
                <a:gd name="T33" fmla="*/ 968 h 1291"/>
                <a:gd name="T34" fmla="*/ 1135 w 1177"/>
                <a:gd name="T35" fmla="*/ 1015 h 1291"/>
                <a:gd name="T36" fmla="*/ 1128 w 1177"/>
                <a:gd name="T37" fmla="*/ 1089 h 1291"/>
                <a:gd name="T38" fmla="*/ 1008 w 1177"/>
                <a:gd name="T39" fmla="*/ 1195 h 1291"/>
                <a:gd name="T40" fmla="*/ 629 w 1177"/>
                <a:gd name="T41" fmla="*/ 1291 h 1291"/>
                <a:gd name="T42" fmla="*/ 250 w 1177"/>
                <a:gd name="T43" fmla="*/ 1059 h 1291"/>
                <a:gd name="T44" fmla="*/ 68 w 1177"/>
                <a:gd name="T45" fmla="*/ 885 h 1291"/>
                <a:gd name="T46" fmla="*/ 0 w 1177"/>
                <a:gd name="T47" fmla="*/ 565 h 1291"/>
                <a:gd name="T48" fmla="*/ 105 w 1177"/>
                <a:gd name="T49" fmla="*/ 279 h 1291"/>
                <a:gd name="T50" fmla="*/ 197 w 1177"/>
                <a:gd name="T51" fmla="*/ 108 h 1291"/>
                <a:gd name="T52" fmla="*/ 525 w 1177"/>
                <a:gd name="T53" fmla="*/ 0 h 1291"/>
                <a:gd name="T54" fmla="*/ 793 w 1177"/>
                <a:gd name="T55" fmla="*/ 0 h 1291"/>
                <a:gd name="T56" fmla="*/ 1015 w 1177"/>
                <a:gd name="T57" fmla="*/ 78 h 1291"/>
                <a:gd name="T58" fmla="*/ 1074 w 1177"/>
                <a:gd name="T59" fmla="*/ 201 h 1291"/>
                <a:gd name="T60" fmla="*/ 1059 w 1177"/>
                <a:gd name="T61" fmla="*/ 258 h 129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77"/>
                <a:gd name="T94" fmla="*/ 0 h 1291"/>
                <a:gd name="T95" fmla="*/ 1177 w 1177"/>
                <a:gd name="T96" fmla="*/ 1291 h 129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77" h="1291">
                  <a:moveTo>
                    <a:pt x="1059" y="258"/>
                  </a:moveTo>
                  <a:cubicBezTo>
                    <a:pt x="1059" y="258"/>
                    <a:pt x="1085" y="292"/>
                    <a:pt x="1096" y="311"/>
                  </a:cubicBezTo>
                  <a:cubicBezTo>
                    <a:pt x="1107" y="330"/>
                    <a:pt x="1103" y="365"/>
                    <a:pt x="1118" y="379"/>
                  </a:cubicBezTo>
                  <a:cubicBezTo>
                    <a:pt x="1133" y="393"/>
                    <a:pt x="1116" y="420"/>
                    <a:pt x="1100" y="434"/>
                  </a:cubicBezTo>
                  <a:cubicBezTo>
                    <a:pt x="1084" y="447"/>
                    <a:pt x="1099" y="471"/>
                    <a:pt x="1071" y="481"/>
                  </a:cubicBezTo>
                  <a:cubicBezTo>
                    <a:pt x="1044" y="492"/>
                    <a:pt x="1045" y="492"/>
                    <a:pt x="1034" y="524"/>
                  </a:cubicBezTo>
                  <a:cubicBezTo>
                    <a:pt x="1023" y="555"/>
                    <a:pt x="1028" y="599"/>
                    <a:pt x="1034" y="621"/>
                  </a:cubicBezTo>
                  <a:cubicBezTo>
                    <a:pt x="1041" y="643"/>
                    <a:pt x="1049" y="656"/>
                    <a:pt x="1057" y="641"/>
                  </a:cubicBezTo>
                  <a:cubicBezTo>
                    <a:pt x="1066" y="626"/>
                    <a:pt x="1081" y="639"/>
                    <a:pt x="1076" y="658"/>
                  </a:cubicBezTo>
                  <a:cubicBezTo>
                    <a:pt x="1070" y="677"/>
                    <a:pt x="1071" y="690"/>
                    <a:pt x="1083" y="699"/>
                  </a:cubicBezTo>
                  <a:cubicBezTo>
                    <a:pt x="1095" y="708"/>
                    <a:pt x="1092" y="725"/>
                    <a:pt x="1084" y="736"/>
                  </a:cubicBezTo>
                  <a:cubicBezTo>
                    <a:pt x="1075" y="748"/>
                    <a:pt x="1077" y="772"/>
                    <a:pt x="1099" y="780"/>
                  </a:cubicBezTo>
                  <a:cubicBezTo>
                    <a:pt x="1122" y="788"/>
                    <a:pt x="1147" y="783"/>
                    <a:pt x="1135" y="811"/>
                  </a:cubicBezTo>
                  <a:cubicBezTo>
                    <a:pt x="1124" y="839"/>
                    <a:pt x="1112" y="887"/>
                    <a:pt x="1133" y="877"/>
                  </a:cubicBezTo>
                  <a:cubicBezTo>
                    <a:pt x="1154" y="867"/>
                    <a:pt x="1177" y="869"/>
                    <a:pt x="1163" y="881"/>
                  </a:cubicBezTo>
                  <a:cubicBezTo>
                    <a:pt x="1150" y="893"/>
                    <a:pt x="1135" y="906"/>
                    <a:pt x="1137" y="925"/>
                  </a:cubicBezTo>
                  <a:cubicBezTo>
                    <a:pt x="1139" y="943"/>
                    <a:pt x="1127" y="945"/>
                    <a:pt x="1127" y="968"/>
                  </a:cubicBezTo>
                  <a:cubicBezTo>
                    <a:pt x="1127" y="992"/>
                    <a:pt x="1133" y="991"/>
                    <a:pt x="1135" y="1015"/>
                  </a:cubicBezTo>
                  <a:cubicBezTo>
                    <a:pt x="1136" y="1039"/>
                    <a:pt x="1131" y="1075"/>
                    <a:pt x="1128" y="1089"/>
                  </a:cubicBezTo>
                  <a:cubicBezTo>
                    <a:pt x="1125" y="1104"/>
                    <a:pt x="1008" y="1195"/>
                    <a:pt x="1008" y="1195"/>
                  </a:cubicBezTo>
                  <a:cubicBezTo>
                    <a:pt x="629" y="1291"/>
                    <a:pt x="629" y="1291"/>
                    <a:pt x="629" y="1291"/>
                  </a:cubicBezTo>
                  <a:cubicBezTo>
                    <a:pt x="250" y="1059"/>
                    <a:pt x="250" y="1059"/>
                    <a:pt x="250" y="1059"/>
                  </a:cubicBezTo>
                  <a:cubicBezTo>
                    <a:pt x="68" y="885"/>
                    <a:pt x="68" y="885"/>
                    <a:pt x="68" y="885"/>
                  </a:cubicBezTo>
                  <a:cubicBezTo>
                    <a:pt x="0" y="565"/>
                    <a:pt x="0" y="565"/>
                    <a:pt x="0" y="565"/>
                  </a:cubicBezTo>
                  <a:cubicBezTo>
                    <a:pt x="105" y="279"/>
                    <a:pt x="105" y="279"/>
                    <a:pt x="105" y="279"/>
                  </a:cubicBezTo>
                  <a:cubicBezTo>
                    <a:pt x="197" y="108"/>
                    <a:pt x="197" y="108"/>
                    <a:pt x="197" y="108"/>
                  </a:cubicBezTo>
                  <a:cubicBezTo>
                    <a:pt x="525" y="0"/>
                    <a:pt x="525" y="0"/>
                    <a:pt x="525" y="0"/>
                  </a:cubicBezTo>
                  <a:cubicBezTo>
                    <a:pt x="793" y="0"/>
                    <a:pt x="793" y="0"/>
                    <a:pt x="793" y="0"/>
                  </a:cubicBezTo>
                  <a:cubicBezTo>
                    <a:pt x="1015" y="78"/>
                    <a:pt x="1015" y="78"/>
                    <a:pt x="1015" y="78"/>
                  </a:cubicBezTo>
                  <a:cubicBezTo>
                    <a:pt x="1074" y="201"/>
                    <a:pt x="1074" y="201"/>
                    <a:pt x="1074" y="201"/>
                  </a:cubicBezTo>
                  <a:lnTo>
                    <a:pt x="1059" y="2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9" name="Freeform 8"/>
            <p:cNvSpPr>
              <a:spLocks noChangeArrowheads="1"/>
            </p:cNvSpPr>
            <p:nvPr/>
          </p:nvSpPr>
          <p:spPr bwMode="auto">
            <a:xfrm>
              <a:off x="3117566" y="4122134"/>
              <a:ext cx="653041" cy="535566"/>
            </a:xfrm>
            <a:custGeom>
              <a:avLst/>
              <a:gdLst>
                <a:gd name="T0" fmla="*/ 32 w 1465"/>
                <a:gd name="T1" fmla="*/ 971 h 1202"/>
                <a:gd name="T2" fmla="*/ 5 w 1465"/>
                <a:gd name="T3" fmla="*/ 1045 h 1202"/>
                <a:gd name="T4" fmla="*/ 49 w 1465"/>
                <a:gd name="T5" fmla="*/ 1149 h 1202"/>
                <a:gd name="T6" fmla="*/ 165 w 1465"/>
                <a:gd name="T7" fmla="*/ 1188 h 1202"/>
                <a:gd name="T8" fmla="*/ 144 w 1465"/>
                <a:gd name="T9" fmla="*/ 1095 h 1202"/>
                <a:gd name="T10" fmla="*/ 130 w 1465"/>
                <a:gd name="T11" fmla="*/ 1040 h 1202"/>
                <a:gd name="T12" fmla="*/ 188 w 1465"/>
                <a:gd name="T13" fmla="*/ 1017 h 1202"/>
                <a:gd name="T14" fmla="*/ 294 w 1465"/>
                <a:gd name="T15" fmla="*/ 946 h 1202"/>
                <a:gd name="T16" fmla="*/ 417 w 1465"/>
                <a:gd name="T17" fmla="*/ 897 h 1202"/>
                <a:gd name="T18" fmla="*/ 504 w 1465"/>
                <a:gd name="T19" fmla="*/ 845 h 1202"/>
                <a:gd name="T20" fmla="*/ 572 w 1465"/>
                <a:gd name="T21" fmla="*/ 819 h 1202"/>
                <a:gd name="T22" fmla="*/ 602 w 1465"/>
                <a:gd name="T23" fmla="*/ 816 h 1202"/>
                <a:gd name="T24" fmla="*/ 669 w 1465"/>
                <a:gd name="T25" fmla="*/ 817 h 1202"/>
                <a:gd name="T26" fmla="*/ 683 w 1465"/>
                <a:gd name="T27" fmla="*/ 740 h 1202"/>
                <a:gd name="T28" fmla="*/ 743 w 1465"/>
                <a:gd name="T29" fmla="*/ 729 h 1202"/>
                <a:gd name="T30" fmla="*/ 788 w 1465"/>
                <a:gd name="T31" fmla="*/ 718 h 1202"/>
                <a:gd name="T32" fmla="*/ 773 w 1465"/>
                <a:gd name="T33" fmla="*/ 625 h 1202"/>
                <a:gd name="T34" fmla="*/ 837 w 1465"/>
                <a:gd name="T35" fmla="*/ 652 h 1202"/>
                <a:gd name="T36" fmla="*/ 839 w 1465"/>
                <a:gd name="T37" fmla="*/ 742 h 1202"/>
                <a:gd name="T38" fmla="*/ 934 w 1465"/>
                <a:gd name="T39" fmla="*/ 729 h 1202"/>
                <a:gd name="T40" fmla="*/ 944 w 1465"/>
                <a:gd name="T41" fmla="*/ 636 h 1202"/>
                <a:gd name="T42" fmla="*/ 1043 w 1465"/>
                <a:gd name="T43" fmla="*/ 617 h 1202"/>
                <a:gd name="T44" fmla="*/ 1129 w 1465"/>
                <a:gd name="T45" fmla="*/ 581 h 1202"/>
                <a:gd name="T46" fmla="*/ 1174 w 1465"/>
                <a:gd name="T47" fmla="*/ 557 h 1202"/>
                <a:gd name="T48" fmla="*/ 1227 w 1465"/>
                <a:gd name="T49" fmla="*/ 564 h 1202"/>
                <a:gd name="T50" fmla="*/ 1326 w 1465"/>
                <a:gd name="T51" fmla="*/ 517 h 1202"/>
                <a:gd name="T52" fmla="*/ 1377 w 1465"/>
                <a:gd name="T53" fmla="*/ 446 h 1202"/>
                <a:gd name="T54" fmla="*/ 1405 w 1465"/>
                <a:gd name="T55" fmla="*/ 395 h 1202"/>
                <a:gd name="T56" fmla="*/ 1458 w 1465"/>
                <a:gd name="T57" fmla="*/ 373 h 1202"/>
                <a:gd name="T58" fmla="*/ 1430 w 1465"/>
                <a:gd name="T59" fmla="*/ 277 h 1202"/>
                <a:gd name="T60" fmla="*/ 1374 w 1465"/>
                <a:gd name="T61" fmla="*/ 142 h 1202"/>
                <a:gd name="T62" fmla="*/ 1305 w 1465"/>
                <a:gd name="T63" fmla="*/ 127 h 1202"/>
                <a:gd name="T64" fmla="*/ 1176 w 1465"/>
                <a:gd name="T65" fmla="*/ 81 h 1202"/>
                <a:gd name="T66" fmla="*/ 1167 w 1465"/>
                <a:gd name="T67" fmla="*/ 146 h 1202"/>
                <a:gd name="T68" fmla="*/ 1123 w 1465"/>
                <a:gd name="T69" fmla="*/ 144 h 1202"/>
                <a:gd name="T70" fmla="*/ 1000 w 1465"/>
                <a:gd name="T71" fmla="*/ 168 h 1202"/>
                <a:gd name="T72" fmla="*/ 922 w 1465"/>
                <a:gd name="T73" fmla="*/ 201 h 1202"/>
                <a:gd name="T74" fmla="*/ 891 w 1465"/>
                <a:gd name="T75" fmla="*/ 114 h 1202"/>
                <a:gd name="T76" fmla="*/ 938 w 1465"/>
                <a:gd name="T77" fmla="*/ 45 h 1202"/>
                <a:gd name="T78" fmla="*/ 810 w 1465"/>
                <a:gd name="T79" fmla="*/ 43 h 1202"/>
                <a:gd name="T80" fmla="*/ 684 w 1465"/>
                <a:gd name="T81" fmla="*/ 36 h 1202"/>
                <a:gd name="T82" fmla="*/ 600 w 1465"/>
                <a:gd name="T83" fmla="*/ 93 h 1202"/>
                <a:gd name="T84" fmla="*/ 544 w 1465"/>
                <a:gd name="T85" fmla="*/ 110 h 1202"/>
                <a:gd name="T86" fmla="*/ 447 w 1465"/>
                <a:gd name="T87" fmla="*/ 143 h 1202"/>
                <a:gd name="T88" fmla="*/ 396 w 1465"/>
                <a:gd name="T89" fmla="*/ 216 h 1202"/>
                <a:gd name="T90" fmla="*/ 55 w 1465"/>
                <a:gd name="T91" fmla="*/ 769 h 1202"/>
                <a:gd name="T92" fmla="*/ 8 w 1465"/>
                <a:gd name="T93" fmla="*/ 935 h 12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5"/>
                <a:gd name="T142" fmla="*/ 0 h 1202"/>
                <a:gd name="T143" fmla="*/ 1465 w 1465"/>
                <a:gd name="T144" fmla="*/ 1202 h 12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5" h="1202">
                  <a:moveTo>
                    <a:pt x="15" y="940"/>
                  </a:moveTo>
                  <a:cubicBezTo>
                    <a:pt x="36" y="957"/>
                    <a:pt x="55" y="956"/>
                    <a:pt x="32" y="971"/>
                  </a:cubicBezTo>
                  <a:cubicBezTo>
                    <a:pt x="10" y="986"/>
                    <a:pt x="16" y="1000"/>
                    <a:pt x="15" y="1013"/>
                  </a:cubicBezTo>
                  <a:cubicBezTo>
                    <a:pt x="14" y="1026"/>
                    <a:pt x="0" y="1013"/>
                    <a:pt x="5" y="1045"/>
                  </a:cubicBezTo>
                  <a:cubicBezTo>
                    <a:pt x="10" y="1077"/>
                    <a:pt x="22" y="1073"/>
                    <a:pt x="28" y="1093"/>
                  </a:cubicBezTo>
                  <a:cubicBezTo>
                    <a:pt x="34" y="1114"/>
                    <a:pt x="38" y="1129"/>
                    <a:pt x="49" y="1149"/>
                  </a:cubicBezTo>
                  <a:cubicBezTo>
                    <a:pt x="60" y="1168"/>
                    <a:pt x="64" y="1181"/>
                    <a:pt x="84" y="1192"/>
                  </a:cubicBezTo>
                  <a:cubicBezTo>
                    <a:pt x="105" y="1202"/>
                    <a:pt x="156" y="1198"/>
                    <a:pt x="165" y="1188"/>
                  </a:cubicBezTo>
                  <a:cubicBezTo>
                    <a:pt x="174" y="1178"/>
                    <a:pt x="191" y="1128"/>
                    <a:pt x="177" y="1118"/>
                  </a:cubicBezTo>
                  <a:cubicBezTo>
                    <a:pt x="163" y="1109"/>
                    <a:pt x="147" y="1111"/>
                    <a:pt x="144" y="1095"/>
                  </a:cubicBezTo>
                  <a:cubicBezTo>
                    <a:pt x="141" y="1078"/>
                    <a:pt x="139" y="1075"/>
                    <a:pt x="128" y="1068"/>
                  </a:cubicBezTo>
                  <a:cubicBezTo>
                    <a:pt x="118" y="1061"/>
                    <a:pt x="118" y="1055"/>
                    <a:pt x="130" y="1040"/>
                  </a:cubicBezTo>
                  <a:cubicBezTo>
                    <a:pt x="143" y="1025"/>
                    <a:pt x="135" y="1032"/>
                    <a:pt x="158" y="1040"/>
                  </a:cubicBezTo>
                  <a:cubicBezTo>
                    <a:pt x="182" y="1047"/>
                    <a:pt x="181" y="1041"/>
                    <a:pt x="188" y="1017"/>
                  </a:cubicBezTo>
                  <a:cubicBezTo>
                    <a:pt x="195" y="994"/>
                    <a:pt x="210" y="984"/>
                    <a:pt x="224" y="972"/>
                  </a:cubicBezTo>
                  <a:cubicBezTo>
                    <a:pt x="238" y="959"/>
                    <a:pt x="268" y="951"/>
                    <a:pt x="294" y="946"/>
                  </a:cubicBezTo>
                  <a:cubicBezTo>
                    <a:pt x="320" y="942"/>
                    <a:pt x="371" y="938"/>
                    <a:pt x="376" y="918"/>
                  </a:cubicBezTo>
                  <a:cubicBezTo>
                    <a:pt x="380" y="899"/>
                    <a:pt x="390" y="901"/>
                    <a:pt x="417" y="897"/>
                  </a:cubicBezTo>
                  <a:cubicBezTo>
                    <a:pt x="443" y="893"/>
                    <a:pt x="460" y="880"/>
                    <a:pt x="456" y="868"/>
                  </a:cubicBezTo>
                  <a:cubicBezTo>
                    <a:pt x="453" y="855"/>
                    <a:pt x="481" y="838"/>
                    <a:pt x="504" y="845"/>
                  </a:cubicBezTo>
                  <a:cubicBezTo>
                    <a:pt x="527" y="853"/>
                    <a:pt x="545" y="858"/>
                    <a:pt x="557" y="849"/>
                  </a:cubicBezTo>
                  <a:cubicBezTo>
                    <a:pt x="570" y="840"/>
                    <a:pt x="577" y="830"/>
                    <a:pt x="572" y="819"/>
                  </a:cubicBezTo>
                  <a:cubicBezTo>
                    <a:pt x="566" y="808"/>
                    <a:pt x="565" y="804"/>
                    <a:pt x="581" y="817"/>
                  </a:cubicBezTo>
                  <a:cubicBezTo>
                    <a:pt x="598" y="831"/>
                    <a:pt x="594" y="823"/>
                    <a:pt x="602" y="816"/>
                  </a:cubicBezTo>
                  <a:cubicBezTo>
                    <a:pt x="609" y="808"/>
                    <a:pt x="642" y="802"/>
                    <a:pt x="646" y="812"/>
                  </a:cubicBezTo>
                  <a:cubicBezTo>
                    <a:pt x="649" y="821"/>
                    <a:pt x="661" y="825"/>
                    <a:pt x="669" y="817"/>
                  </a:cubicBezTo>
                  <a:cubicBezTo>
                    <a:pt x="677" y="808"/>
                    <a:pt x="681" y="804"/>
                    <a:pt x="683" y="786"/>
                  </a:cubicBezTo>
                  <a:cubicBezTo>
                    <a:pt x="685" y="767"/>
                    <a:pt x="679" y="758"/>
                    <a:pt x="683" y="740"/>
                  </a:cubicBezTo>
                  <a:cubicBezTo>
                    <a:pt x="687" y="722"/>
                    <a:pt x="693" y="685"/>
                    <a:pt x="703" y="695"/>
                  </a:cubicBezTo>
                  <a:cubicBezTo>
                    <a:pt x="712" y="705"/>
                    <a:pt x="727" y="712"/>
                    <a:pt x="743" y="729"/>
                  </a:cubicBezTo>
                  <a:cubicBezTo>
                    <a:pt x="760" y="746"/>
                    <a:pt x="764" y="771"/>
                    <a:pt x="773" y="763"/>
                  </a:cubicBezTo>
                  <a:cubicBezTo>
                    <a:pt x="783" y="754"/>
                    <a:pt x="790" y="732"/>
                    <a:pt x="788" y="718"/>
                  </a:cubicBezTo>
                  <a:cubicBezTo>
                    <a:pt x="786" y="705"/>
                    <a:pt x="790" y="679"/>
                    <a:pt x="788" y="661"/>
                  </a:cubicBezTo>
                  <a:cubicBezTo>
                    <a:pt x="786" y="644"/>
                    <a:pt x="781" y="640"/>
                    <a:pt x="773" y="625"/>
                  </a:cubicBezTo>
                  <a:cubicBezTo>
                    <a:pt x="764" y="609"/>
                    <a:pt x="757" y="597"/>
                    <a:pt x="781" y="610"/>
                  </a:cubicBezTo>
                  <a:cubicBezTo>
                    <a:pt x="806" y="624"/>
                    <a:pt x="831" y="633"/>
                    <a:pt x="837" y="652"/>
                  </a:cubicBezTo>
                  <a:cubicBezTo>
                    <a:pt x="843" y="671"/>
                    <a:pt x="860" y="676"/>
                    <a:pt x="843" y="701"/>
                  </a:cubicBezTo>
                  <a:cubicBezTo>
                    <a:pt x="826" y="726"/>
                    <a:pt x="820" y="750"/>
                    <a:pt x="839" y="742"/>
                  </a:cubicBezTo>
                  <a:cubicBezTo>
                    <a:pt x="858" y="734"/>
                    <a:pt x="868" y="727"/>
                    <a:pt x="878" y="735"/>
                  </a:cubicBezTo>
                  <a:cubicBezTo>
                    <a:pt x="889" y="742"/>
                    <a:pt x="930" y="747"/>
                    <a:pt x="934" y="729"/>
                  </a:cubicBezTo>
                  <a:cubicBezTo>
                    <a:pt x="938" y="711"/>
                    <a:pt x="952" y="679"/>
                    <a:pt x="938" y="663"/>
                  </a:cubicBezTo>
                  <a:cubicBezTo>
                    <a:pt x="924" y="647"/>
                    <a:pt x="936" y="627"/>
                    <a:pt x="944" y="636"/>
                  </a:cubicBezTo>
                  <a:cubicBezTo>
                    <a:pt x="952" y="645"/>
                    <a:pt x="977" y="680"/>
                    <a:pt x="1003" y="657"/>
                  </a:cubicBezTo>
                  <a:cubicBezTo>
                    <a:pt x="1030" y="633"/>
                    <a:pt x="1036" y="632"/>
                    <a:pt x="1043" y="617"/>
                  </a:cubicBezTo>
                  <a:cubicBezTo>
                    <a:pt x="1050" y="602"/>
                    <a:pt x="1053" y="588"/>
                    <a:pt x="1085" y="584"/>
                  </a:cubicBezTo>
                  <a:cubicBezTo>
                    <a:pt x="1118" y="579"/>
                    <a:pt x="1116" y="570"/>
                    <a:pt x="1129" y="581"/>
                  </a:cubicBezTo>
                  <a:cubicBezTo>
                    <a:pt x="1141" y="592"/>
                    <a:pt x="1160" y="598"/>
                    <a:pt x="1167" y="587"/>
                  </a:cubicBezTo>
                  <a:cubicBezTo>
                    <a:pt x="1175" y="576"/>
                    <a:pt x="1179" y="573"/>
                    <a:pt x="1174" y="557"/>
                  </a:cubicBezTo>
                  <a:cubicBezTo>
                    <a:pt x="1168" y="541"/>
                    <a:pt x="1182" y="534"/>
                    <a:pt x="1189" y="541"/>
                  </a:cubicBezTo>
                  <a:cubicBezTo>
                    <a:pt x="1197" y="548"/>
                    <a:pt x="1206" y="571"/>
                    <a:pt x="1227" y="564"/>
                  </a:cubicBezTo>
                  <a:cubicBezTo>
                    <a:pt x="1247" y="558"/>
                    <a:pt x="1269" y="543"/>
                    <a:pt x="1284" y="532"/>
                  </a:cubicBezTo>
                  <a:cubicBezTo>
                    <a:pt x="1299" y="521"/>
                    <a:pt x="1308" y="519"/>
                    <a:pt x="1326" y="517"/>
                  </a:cubicBezTo>
                  <a:cubicBezTo>
                    <a:pt x="1344" y="514"/>
                    <a:pt x="1366" y="502"/>
                    <a:pt x="1359" y="487"/>
                  </a:cubicBezTo>
                  <a:cubicBezTo>
                    <a:pt x="1353" y="473"/>
                    <a:pt x="1362" y="446"/>
                    <a:pt x="1377" y="446"/>
                  </a:cubicBezTo>
                  <a:cubicBezTo>
                    <a:pt x="1392" y="445"/>
                    <a:pt x="1394" y="439"/>
                    <a:pt x="1389" y="423"/>
                  </a:cubicBezTo>
                  <a:cubicBezTo>
                    <a:pt x="1383" y="407"/>
                    <a:pt x="1396" y="402"/>
                    <a:pt x="1405" y="395"/>
                  </a:cubicBezTo>
                  <a:cubicBezTo>
                    <a:pt x="1414" y="388"/>
                    <a:pt x="1420" y="392"/>
                    <a:pt x="1437" y="392"/>
                  </a:cubicBezTo>
                  <a:cubicBezTo>
                    <a:pt x="1453" y="393"/>
                    <a:pt x="1465" y="394"/>
                    <a:pt x="1458" y="373"/>
                  </a:cubicBezTo>
                  <a:cubicBezTo>
                    <a:pt x="1454" y="362"/>
                    <a:pt x="1455" y="356"/>
                    <a:pt x="1461" y="353"/>
                  </a:cubicBezTo>
                  <a:cubicBezTo>
                    <a:pt x="1461" y="353"/>
                    <a:pt x="1437" y="291"/>
                    <a:pt x="1430" y="277"/>
                  </a:cubicBezTo>
                  <a:cubicBezTo>
                    <a:pt x="1423" y="263"/>
                    <a:pt x="1413" y="229"/>
                    <a:pt x="1407" y="206"/>
                  </a:cubicBezTo>
                  <a:cubicBezTo>
                    <a:pt x="1401" y="184"/>
                    <a:pt x="1368" y="155"/>
                    <a:pt x="1374" y="142"/>
                  </a:cubicBezTo>
                  <a:cubicBezTo>
                    <a:pt x="1379" y="130"/>
                    <a:pt x="1372" y="100"/>
                    <a:pt x="1349" y="117"/>
                  </a:cubicBezTo>
                  <a:cubicBezTo>
                    <a:pt x="1326" y="134"/>
                    <a:pt x="1318" y="150"/>
                    <a:pt x="1305" y="127"/>
                  </a:cubicBezTo>
                  <a:cubicBezTo>
                    <a:pt x="1293" y="104"/>
                    <a:pt x="1273" y="103"/>
                    <a:pt x="1247" y="101"/>
                  </a:cubicBezTo>
                  <a:cubicBezTo>
                    <a:pt x="1221" y="99"/>
                    <a:pt x="1177" y="63"/>
                    <a:pt x="1176" y="81"/>
                  </a:cubicBezTo>
                  <a:cubicBezTo>
                    <a:pt x="1174" y="99"/>
                    <a:pt x="1186" y="104"/>
                    <a:pt x="1170" y="111"/>
                  </a:cubicBezTo>
                  <a:cubicBezTo>
                    <a:pt x="1153" y="118"/>
                    <a:pt x="1156" y="124"/>
                    <a:pt x="1167" y="146"/>
                  </a:cubicBezTo>
                  <a:cubicBezTo>
                    <a:pt x="1178" y="169"/>
                    <a:pt x="1180" y="174"/>
                    <a:pt x="1165" y="180"/>
                  </a:cubicBezTo>
                  <a:cubicBezTo>
                    <a:pt x="1149" y="186"/>
                    <a:pt x="1133" y="165"/>
                    <a:pt x="1123" y="144"/>
                  </a:cubicBezTo>
                  <a:cubicBezTo>
                    <a:pt x="1113" y="124"/>
                    <a:pt x="1100" y="126"/>
                    <a:pt x="1077" y="140"/>
                  </a:cubicBezTo>
                  <a:cubicBezTo>
                    <a:pt x="1055" y="153"/>
                    <a:pt x="1004" y="153"/>
                    <a:pt x="1000" y="168"/>
                  </a:cubicBezTo>
                  <a:cubicBezTo>
                    <a:pt x="996" y="183"/>
                    <a:pt x="978" y="186"/>
                    <a:pt x="966" y="185"/>
                  </a:cubicBezTo>
                  <a:cubicBezTo>
                    <a:pt x="954" y="185"/>
                    <a:pt x="940" y="193"/>
                    <a:pt x="922" y="201"/>
                  </a:cubicBezTo>
                  <a:cubicBezTo>
                    <a:pt x="904" y="209"/>
                    <a:pt x="889" y="198"/>
                    <a:pt x="884" y="177"/>
                  </a:cubicBezTo>
                  <a:cubicBezTo>
                    <a:pt x="879" y="157"/>
                    <a:pt x="878" y="128"/>
                    <a:pt x="891" y="114"/>
                  </a:cubicBezTo>
                  <a:cubicBezTo>
                    <a:pt x="905" y="99"/>
                    <a:pt x="918" y="80"/>
                    <a:pt x="928" y="76"/>
                  </a:cubicBezTo>
                  <a:cubicBezTo>
                    <a:pt x="939" y="72"/>
                    <a:pt x="950" y="66"/>
                    <a:pt x="938" y="45"/>
                  </a:cubicBezTo>
                  <a:cubicBezTo>
                    <a:pt x="926" y="25"/>
                    <a:pt x="909" y="7"/>
                    <a:pt x="879" y="24"/>
                  </a:cubicBezTo>
                  <a:cubicBezTo>
                    <a:pt x="850" y="41"/>
                    <a:pt x="821" y="58"/>
                    <a:pt x="810" y="43"/>
                  </a:cubicBezTo>
                  <a:cubicBezTo>
                    <a:pt x="799" y="28"/>
                    <a:pt x="793" y="21"/>
                    <a:pt x="774" y="32"/>
                  </a:cubicBezTo>
                  <a:cubicBezTo>
                    <a:pt x="755" y="43"/>
                    <a:pt x="694" y="57"/>
                    <a:pt x="684" y="36"/>
                  </a:cubicBezTo>
                  <a:cubicBezTo>
                    <a:pt x="675" y="16"/>
                    <a:pt x="655" y="0"/>
                    <a:pt x="628" y="27"/>
                  </a:cubicBezTo>
                  <a:cubicBezTo>
                    <a:pt x="600" y="53"/>
                    <a:pt x="589" y="60"/>
                    <a:pt x="600" y="93"/>
                  </a:cubicBezTo>
                  <a:cubicBezTo>
                    <a:pt x="611" y="126"/>
                    <a:pt x="618" y="131"/>
                    <a:pt x="597" y="135"/>
                  </a:cubicBezTo>
                  <a:cubicBezTo>
                    <a:pt x="577" y="140"/>
                    <a:pt x="566" y="116"/>
                    <a:pt x="544" y="110"/>
                  </a:cubicBezTo>
                  <a:cubicBezTo>
                    <a:pt x="523" y="104"/>
                    <a:pt x="482" y="98"/>
                    <a:pt x="467" y="109"/>
                  </a:cubicBezTo>
                  <a:cubicBezTo>
                    <a:pt x="452" y="120"/>
                    <a:pt x="441" y="120"/>
                    <a:pt x="447" y="143"/>
                  </a:cubicBezTo>
                  <a:cubicBezTo>
                    <a:pt x="453" y="166"/>
                    <a:pt x="461" y="177"/>
                    <a:pt x="448" y="184"/>
                  </a:cubicBezTo>
                  <a:cubicBezTo>
                    <a:pt x="435" y="191"/>
                    <a:pt x="401" y="202"/>
                    <a:pt x="396" y="216"/>
                  </a:cubicBezTo>
                  <a:cubicBezTo>
                    <a:pt x="390" y="230"/>
                    <a:pt x="276" y="394"/>
                    <a:pt x="276" y="394"/>
                  </a:cubicBezTo>
                  <a:cubicBezTo>
                    <a:pt x="55" y="769"/>
                    <a:pt x="55" y="769"/>
                    <a:pt x="55" y="769"/>
                  </a:cubicBezTo>
                  <a:cubicBezTo>
                    <a:pt x="4" y="910"/>
                    <a:pt x="4" y="910"/>
                    <a:pt x="4" y="910"/>
                  </a:cubicBezTo>
                  <a:cubicBezTo>
                    <a:pt x="8" y="935"/>
                    <a:pt x="8" y="935"/>
                    <a:pt x="8" y="935"/>
                  </a:cubicBezTo>
                  <a:lnTo>
                    <a:pt x="15" y="94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0" name="Freeform 9"/>
            <p:cNvSpPr>
              <a:spLocks noChangeArrowheads="1"/>
            </p:cNvSpPr>
            <p:nvPr/>
          </p:nvSpPr>
          <p:spPr bwMode="auto">
            <a:xfrm>
              <a:off x="2622417" y="4057714"/>
              <a:ext cx="694724" cy="492620"/>
            </a:xfrm>
            <a:custGeom>
              <a:avLst/>
              <a:gdLst>
                <a:gd name="T0" fmla="*/ 300 w 1560"/>
                <a:gd name="T1" fmla="*/ 773 h 1107"/>
                <a:gd name="T2" fmla="*/ 404 w 1560"/>
                <a:gd name="T3" fmla="*/ 801 h 1107"/>
                <a:gd name="T4" fmla="*/ 501 w 1560"/>
                <a:gd name="T5" fmla="*/ 820 h 1107"/>
                <a:gd name="T6" fmla="*/ 490 w 1560"/>
                <a:gd name="T7" fmla="*/ 909 h 1107"/>
                <a:gd name="T8" fmla="*/ 533 w 1560"/>
                <a:gd name="T9" fmla="*/ 1010 h 1107"/>
                <a:gd name="T10" fmla="*/ 690 w 1560"/>
                <a:gd name="T11" fmla="*/ 1070 h 1107"/>
                <a:gd name="T12" fmla="*/ 820 w 1560"/>
                <a:gd name="T13" fmla="*/ 1077 h 1107"/>
                <a:gd name="T14" fmla="*/ 875 w 1560"/>
                <a:gd name="T15" fmla="*/ 1062 h 1107"/>
                <a:gd name="T16" fmla="*/ 949 w 1560"/>
                <a:gd name="T17" fmla="*/ 1075 h 1107"/>
                <a:gd name="T18" fmla="*/ 1075 w 1560"/>
                <a:gd name="T19" fmla="*/ 1088 h 1107"/>
                <a:gd name="T20" fmla="*/ 1162 w 1560"/>
                <a:gd name="T21" fmla="*/ 1035 h 1107"/>
                <a:gd name="T22" fmla="*/ 1243 w 1560"/>
                <a:gd name="T23" fmla="*/ 955 h 1107"/>
                <a:gd name="T24" fmla="*/ 1313 w 1560"/>
                <a:gd name="T25" fmla="*/ 894 h 1107"/>
                <a:gd name="T26" fmla="*/ 1387 w 1560"/>
                <a:gd name="T27" fmla="*/ 788 h 1107"/>
                <a:gd name="T28" fmla="*/ 1430 w 1560"/>
                <a:gd name="T29" fmla="*/ 647 h 1107"/>
                <a:gd name="T30" fmla="*/ 1492 w 1560"/>
                <a:gd name="T31" fmla="*/ 546 h 1107"/>
                <a:gd name="T32" fmla="*/ 1533 w 1560"/>
                <a:gd name="T33" fmla="*/ 449 h 1107"/>
                <a:gd name="T34" fmla="*/ 1530 w 1560"/>
                <a:gd name="T35" fmla="*/ 346 h 1107"/>
                <a:gd name="T36" fmla="*/ 1434 w 1560"/>
                <a:gd name="T37" fmla="*/ 368 h 1107"/>
                <a:gd name="T38" fmla="*/ 1386 w 1560"/>
                <a:gd name="T39" fmla="*/ 270 h 1107"/>
                <a:gd name="T40" fmla="*/ 1334 w 1560"/>
                <a:gd name="T41" fmla="*/ 268 h 1107"/>
                <a:gd name="T42" fmla="*/ 1387 w 1560"/>
                <a:gd name="T43" fmla="*/ 155 h 1107"/>
                <a:gd name="T44" fmla="*/ 1383 w 1560"/>
                <a:gd name="T45" fmla="*/ 99 h 1107"/>
                <a:gd name="T46" fmla="*/ 1350 w 1560"/>
                <a:gd name="T47" fmla="*/ 32 h 1107"/>
                <a:gd name="T48" fmla="*/ 1274 w 1560"/>
                <a:gd name="T49" fmla="*/ 24 h 1107"/>
                <a:gd name="T50" fmla="*/ 1170 w 1560"/>
                <a:gd name="T51" fmla="*/ 86 h 1107"/>
                <a:gd name="T52" fmla="*/ 1103 w 1560"/>
                <a:gd name="T53" fmla="*/ 56 h 1107"/>
                <a:gd name="T54" fmla="*/ 1060 w 1560"/>
                <a:gd name="T55" fmla="*/ 105 h 1107"/>
                <a:gd name="T56" fmla="*/ 676 w 1560"/>
                <a:gd name="T57" fmla="*/ 204 h 1107"/>
                <a:gd name="T58" fmla="*/ 0 w 1560"/>
                <a:gd name="T59" fmla="*/ 356 h 1107"/>
                <a:gd name="T60" fmla="*/ 232 w 1560"/>
                <a:gd name="T61" fmla="*/ 675 h 1107"/>
                <a:gd name="T62" fmla="*/ 254 w 1560"/>
                <a:gd name="T63" fmla="*/ 735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60"/>
                <a:gd name="T97" fmla="*/ 0 h 1107"/>
                <a:gd name="T98" fmla="*/ 1560 w 1560"/>
                <a:gd name="T99" fmla="*/ 1107 h 110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60" h="1107">
                  <a:moveTo>
                    <a:pt x="257" y="740"/>
                  </a:moveTo>
                  <a:cubicBezTo>
                    <a:pt x="271" y="756"/>
                    <a:pt x="287" y="769"/>
                    <a:pt x="300" y="773"/>
                  </a:cubicBezTo>
                  <a:cubicBezTo>
                    <a:pt x="318" y="779"/>
                    <a:pt x="347" y="799"/>
                    <a:pt x="371" y="790"/>
                  </a:cubicBezTo>
                  <a:cubicBezTo>
                    <a:pt x="395" y="780"/>
                    <a:pt x="391" y="794"/>
                    <a:pt x="404" y="801"/>
                  </a:cubicBezTo>
                  <a:cubicBezTo>
                    <a:pt x="417" y="807"/>
                    <a:pt x="431" y="807"/>
                    <a:pt x="451" y="801"/>
                  </a:cubicBezTo>
                  <a:cubicBezTo>
                    <a:pt x="472" y="796"/>
                    <a:pt x="492" y="797"/>
                    <a:pt x="501" y="820"/>
                  </a:cubicBezTo>
                  <a:cubicBezTo>
                    <a:pt x="510" y="842"/>
                    <a:pt x="505" y="848"/>
                    <a:pt x="493" y="868"/>
                  </a:cubicBezTo>
                  <a:cubicBezTo>
                    <a:pt x="481" y="887"/>
                    <a:pt x="481" y="898"/>
                    <a:pt x="490" y="909"/>
                  </a:cubicBezTo>
                  <a:cubicBezTo>
                    <a:pt x="500" y="920"/>
                    <a:pt x="499" y="940"/>
                    <a:pt x="496" y="963"/>
                  </a:cubicBezTo>
                  <a:cubicBezTo>
                    <a:pt x="492" y="986"/>
                    <a:pt x="512" y="999"/>
                    <a:pt x="533" y="1010"/>
                  </a:cubicBezTo>
                  <a:cubicBezTo>
                    <a:pt x="554" y="1021"/>
                    <a:pt x="590" y="1053"/>
                    <a:pt x="615" y="1060"/>
                  </a:cubicBezTo>
                  <a:cubicBezTo>
                    <a:pt x="641" y="1067"/>
                    <a:pt x="643" y="1077"/>
                    <a:pt x="690" y="1070"/>
                  </a:cubicBezTo>
                  <a:cubicBezTo>
                    <a:pt x="736" y="1064"/>
                    <a:pt x="732" y="1066"/>
                    <a:pt x="768" y="1080"/>
                  </a:cubicBezTo>
                  <a:cubicBezTo>
                    <a:pt x="803" y="1094"/>
                    <a:pt x="813" y="1084"/>
                    <a:pt x="820" y="1077"/>
                  </a:cubicBezTo>
                  <a:cubicBezTo>
                    <a:pt x="827" y="1069"/>
                    <a:pt x="839" y="1071"/>
                    <a:pt x="847" y="1078"/>
                  </a:cubicBezTo>
                  <a:cubicBezTo>
                    <a:pt x="855" y="1085"/>
                    <a:pt x="877" y="1078"/>
                    <a:pt x="875" y="1062"/>
                  </a:cubicBezTo>
                  <a:cubicBezTo>
                    <a:pt x="873" y="1047"/>
                    <a:pt x="878" y="1035"/>
                    <a:pt x="897" y="1050"/>
                  </a:cubicBezTo>
                  <a:cubicBezTo>
                    <a:pt x="917" y="1065"/>
                    <a:pt x="915" y="1074"/>
                    <a:pt x="949" y="1075"/>
                  </a:cubicBezTo>
                  <a:cubicBezTo>
                    <a:pt x="983" y="1077"/>
                    <a:pt x="975" y="1086"/>
                    <a:pt x="1001" y="1096"/>
                  </a:cubicBezTo>
                  <a:cubicBezTo>
                    <a:pt x="1027" y="1107"/>
                    <a:pt x="1053" y="1104"/>
                    <a:pt x="1075" y="1088"/>
                  </a:cubicBezTo>
                  <a:cubicBezTo>
                    <a:pt x="1097" y="1073"/>
                    <a:pt x="1100" y="1065"/>
                    <a:pt x="1120" y="1081"/>
                  </a:cubicBezTo>
                  <a:cubicBezTo>
                    <a:pt x="1120" y="1081"/>
                    <a:pt x="1168" y="1072"/>
                    <a:pt x="1162" y="1035"/>
                  </a:cubicBezTo>
                  <a:cubicBezTo>
                    <a:pt x="1155" y="998"/>
                    <a:pt x="1193" y="1003"/>
                    <a:pt x="1209" y="997"/>
                  </a:cubicBezTo>
                  <a:cubicBezTo>
                    <a:pt x="1224" y="991"/>
                    <a:pt x="1254" y="989"/>
                    <a:pt x="1243" y="955"/>
                  </a:cubicBezTo>
                  <a:cubicBezTo>
                    <a:pt x="1233" y="921"/>
                    <a:pt x="1246" y="913"/>
                    <a:pt x="1267" y="921"/>
                  </a:cubicBezTo>
                  <a:cubicBezTo>
                    <a:pt x="1289" y="929"/>
                    <a:pt x="1306" y="923"/>
                    <a:pt x="1313" y="894"/>
                  </a:cubicBezTo>
                  <a:cubicBezTo>
                    <a:pt x="1320" y="864"/>
                    <a:pt x="1275" y="846"/>
                    <a:pt x="1319" y="829"/>
                  </a:cubicBezTo>
                  <a:cubicBezTo>
                    <a:pt x="1363" y="812"/>
                    <a:pt x="1377" y="807"/>
                    <a:pt x="1387" y="788"/>
                  </a:cubicBezTo>
                  <a:cubicBezTo>
                    <a:pt x="1397" y="769"/>
                    <a:pt x="1428" y="760"/>
                    <a:pt x="1435" y="732"/>
                  </a:cubicBezTo>
                  <a:cubicBezTo>
                    <a:pt x="1442" y="703"/>
                    <a:pt x="1430" y="669"/>
                    <a:pt x="1430" y="647"/>
                  </a:cubicBezTo>
                  <a:cubicBezTo>
                    <a:pt x="1430" y="624"/>
                    <a:pt x="1447" y="608"/>
                    <a:pt x="1454" y="595"/>
                  </a:cubicBezTo>
                  <a:cubicBezTo>
                    <a:pt x="1460" y="583"/>
                    <a:pt x="1477" y="553"/>
                    <a:pt x="1492" y="546"/>
                  </a:cubicBezTo>
                  <a:cubicBezTo>
                    <a:pt x="1508" y="539"/>
                    <a:pt x="1527" y="513"/>
                    <a:pt x="1521" y="496"/>
                  </a:cubicBezTo>
                  <a:cubicBezTo>
                    <a:pt x="1515" y="479"/>
                    <a:pt x="1507" y="464"/>
                    <a:pt x="1533" y="449"/>
                  </a:cubicBezTo>
                  <a:cubicBezTo>
                    <a:pt x="1560" y="433"/>
                    <a:pt x="1540" y="413"/>
                    <a:pt x="1533" y="392"/>
                  </a:cubicBezTo>
                  <a:cubicBezTo>
                    <a:pt x="1527" y="372"/>
                    <a:pt x="1524" y="356"/>
                    <a:pt x="1530" y="346"/>
                  </a:cubicBezTo>
                  <a:cubicBezTo>
                    <a:pt x="1537" y="337"/>
                    <a:pt x="1505" y="329"/>
                    <a:pt x="1485" y="337"/>
                  </a:cubicBezTo>
                  <a:cubicBezTo>
                    <a:pt x="1466" y="345"/>
                    <a:pt x="1461" y="382"/>
                    <a:pt x="1434" y="368"/>
                  </a:cubicBezTo>
                  <a:cubicBezTo>
                    <a:pt x="1407" y="354"/>
                    <a:pt x="1428" y="329"/>
                    <a:pt x="1428" y="315"/>
                  </a:cubicBezTo>
                  <a:cubicBezTo>
                    <a:pt x="1428" y="300"/>
                    <a:pt x="1430" y="244"/>
                    <a:pt x="1386" y="270"/>
                  </a:cubicBezTo>
                  <a:cubicBezTo>
                    <a:pt x="1342" y="295"/>
                    <a:pt x="1350" y="319"/>
                    <a:pt x="1335" y="312"/>
                  </a:cubicBezTo>
                  <a:cubicBezTo>
                    <a:pt x="1319" y="304"/>
                    <a:pt x="1318" y="297"/>
                    <a:pt x="1334" y="268"/>
                  </a:cubicBezTo>
                  <a:cubicBezTo>
                    <a:pt x="1349" y="240"/>
                    <a:pt x="1362" y="223"/>
                    <a:pt x="1375" y="206"/>
                  </a:cubicBezTo>
                  <a:cubicBezTo>
                    <a:pt x="1387" y="189"/>
                    <a:pt x="1394" y="170"/>
                    <a:pt x="1387" y="155"/>
                  </a:cubicBezTo>
                  <a:cubicBezTo>
                    <a:pt x="1380" y="139"/>
                    <a:pt x="1385" y="137"/>
                    <a:pt x="1395" y="130"/>
                  </a:cubicBezTo>
                  <a:cubicBezTo>
                    <a:pt x="1405" y="123"/>
                    <a:pt x="1402" y="94"/>
                    <a:pt x="1383" y="99"/>
                  </a:cubicBezTo>
                  <a:cubicBezTo>
                    <a:pt x="1363" y="105"/>
                    <a:pt x="1356" y="112"/>
                    <a:pt x="1352" y="90"/>
                  </a:cubicBezTo>
                  <a:cubicBezTo>
                    <a:pt x="1348" y="69"/>
                    <a:pt x="1348" y="49"/>
                    <a:pt x="1350" y="32"/>
                  </a:cubicBezTo>
                  <a:cubicBezTo>
                    <a:pt x="1352" y="14"/>
                    <a:pt x="1323" y="2"/>
                    <a:pt x="1307" y="7"/>
                  </a:cubicBezTo>
                  <a:cubicBezTo>
                    <a:pt x="1291" y="12"/>
                    <a:pt x="1300" y="21"/>
                    <a:pt x="1274" y="24"/>
                  </a:cubicBezTo>
                  <a:cubicBezTo>
                    <a:pt x="1249" y="27"/>
                    <a:pt x="1234" y="0"/>
                    <a:pt x="1209" y="38"/>
                  </a:cubicBezTo>
                  <a:cubicBezTo>
                    <a:pt x="1183" y="76"/>
                    <a:pt x="1188" y="93"/>
                    <a:pt x="1170" y="86"/>
                  </a:cubicBezTo>
                  <a:cubicBezTo>
                    <a:pt x="1151" y="79"/>
                    <a:pt x="1156" y="64"/>
                    <a:pt x="1146" y="46"/>
                  </a:cubicBezTo>
                  <a:cubicBezTo>
                    <a:pt x="1136" y="29"/>
                    <a:pt x="1112" y="33"/>
                    <a:pt x="1103" y="56"/>
                  </a:cubicBezTo>
                  <a:cubicBezTo>
                    <a:pt x="1094" y="80"/>
                    <a:pt x="1107" y="102"/>
                    <a:pt x="1089" y="112"/>
                  </a:cubicBezTo>
                  <a:cubicBezTo>
                    <a:pt x="1070" y="122"/>
                    <a:pt x="1075" y="122"/>
                    <a:pt x="1060" y="105"/>
                  </a:cubicBezTo>
                  <a:cubicBezTo>
                    <a:pt x="1045" y="87"/>
                    <a:pt x="1005" y="78"/>
                    <a:pt x="981" y="85"/>
                  </a:cubicBezTo>
                  <a:cubicBezTo>
                    <a:pt x="958" y="92"/>
                    <a:pt x="676" y="204"/>
                    <a:pt x="676" y="204"/>
                  </a:cubicBezTo>
                  <a:cubicBezTo>
                    <a:pt x="354" y="177"/>
                    <a:pt x="354" y="177"/>
                    <a:pt x="354" y="177"/>
                  </a:cubicBezTo>
                  <a:cubicBezTo>
                    <a:pt x="0" y="356"/>
                    <a:pt x="0" y="356"/>
                    <a:pt x="0" y="356"/>
                  </a:cubicBezTo>
                  <a:cubicBezTo>
                    <a:pt x="20" y="554"/>
                    <a:pt x="20" y="554"/>
                    <a:pt x="20" y="554"/>
                  </a:cubicBezTo>
                  <a:cubicBezTo>
                    <a:pt x="232" y="675"/>
                    <a:pt x="232" y="675"/>
                    <a:pt x="232" y="675"/>
                  </a:cubicBezTo>
                  <a:cubicBezTo>
                    <a:pt x="266" y="712"/>
                    <a:pt x="266" y="712"/>
                    <a:pt x="266" y="712"/>
                  </a:cubicBezTo>
                  <a:cubicBezTo>
                    <a:pt x="254" y="735"/>
                    <a:pt x="254" y="735"/>
                    <a:pt x="254" y="735"/>
                  </a:cubicBezTo>
                  <a:lnTo>
                    <a:pt x="257" y="74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1" name="Freeform 10"/>
            <p:cNvSpPr>
              <a:spLocks noChangeArrowheads="1"/>
            </p:cNvSpPr>
            <p:nvPr/>
          </p:nvSpPr>
          <p:spPr bwMode="auto">
            <a:xfrm>
              <a:off x="2552944" y="3779826"/>
              <a:ext cx="525464" cy="471146"/>
            </a:xfrm>
            <a:custGeom>
              <a:avLst/>
              <a:gdLst>
                <a:gd name="T0" fmla="*/ 212 w 1180"/>
                <a:gd name="T1" fmla="*/ 1055 h 1058"/>
                <a:gd name="T2" fmla="*/ 299 w 1180"/>
                <a:gd name="T3" fmla="*/ 1045 h 1058"/>
                <a:gd name="T4" fmla="*/ 347 w 1180"/>
                <a:gd name="T5" fmla="*/ 993 h 1058"/>
                <a:gd name="T6" fmla="*/ 403 w 1180"/>
                <a:gd name="T7" fmla="*/ 993 h 1058"/>
                <a:gd name="T8" fmla="*/ 477 w 1180"/>
                <a:gd name="T9" fmla="*/ 1018 h 1058"/>
                <a:gd name="T10" fmla="*/ 531 w 1180"/>
                <a:gd name="T11" fmla="*/ 1002 h 1058"/>
                <a:gd name="T12" fmla="*/ 543 w 1180"/>
                <a:gd name="T13" fmla="*/ 961 h 1058"/>
                <a:gd name="T14" fmla="*/ 586 w 1180"/>
                <a:gd name="T15" fmla="*/ 941 h 1058"/>
                <a:gd name="T16" fmla="*/ 620 w 1180"/>
                <a:gd name="T17" fmla="*/ 936 h 1058"/>
                <a:gd name="T18" fmla="*/ 681 w 1180"/>
                <a:gd name="T19" fmla="*/ 923 h 1058"/>
                <a:gd name="T20" fmla="*/ 703 w 1180"/>
                <a:gd name="T21" fmla="*/ 892 h 1058"/>
                <a:gd name="T22" fmla="*/ 733 w 1180"/>
                <a:gd name="T23" fmla="*/ 858 h 1058"/>
                <a:gd name="T24" fmla="*/ 762 w 1180"/>
                <a:gd name="T25" fmla="*/ 862 h 1058"/>
                <a:gd name="T26" fmla="*/ 804 w 1180"/>
                <a:gd name="T27" fmla="*/ 895 h 1058"/>
                <a:gd name="T28" fmla="*/ 836 w 1180"/>
                <a:gd name="T29" fmla="*/ 912 h 1058"/>
                <a:gd name="T30" fmla="*/ 877 w 1180"/>
                <a:gd name="T31" fmla="*/ 932 h 1058"/>
                <a:gd name="T32" fmla="*/ 912 w 1180"/>
                <a:gd name="T33" fmla="*/ 911 h 1058"/>
                <a:gd name="T34" fmla="*/ 934 w 1180"/>
                <a:gd name="T35" fmla="*/ 871 h 1058"/>
                <a:gd name="T36" fmla="*/ 958 w 1180"/>
                <a:gd name="T37" fmla="*/ 845 h 1058"/>
                <a:gd name="T38" fmla="*/ 1001 w 1180"/>
                <a:gd name="T39" fmla="*/ 860 h 1058"/>
                <a:gd name="T40" fmla="*/ 1020 w 1180"/>
                <a:gd name="T41" fmla="*/ 856 h 1058"/>
                <a:gd name="T42" fmla="*/ 1041 w 1180"/>
                <a:gd name="T43" fmla="*/ 823 h 1058"/>
                <a:gd name="T44" fmla="*/ 1070 w 1180"/>
                <a:gd name="T45" fmla="*/ 823 h 1058"/>
                <a:gd name="T46" fmla="*/ 1095 w 1180"/>
                <a:gd name="T47" fmla="*/ 802 h 1058"/>
                <a:gd name="T48" fmla="*/ 1081 w 1180"/>
                <a:gd name="T49" fmla="*/ 778 h 1058"/>
                <a:gd name="T50" fmla="*/ 1124 w 1180"/>
                <a:gd name="T51" fmla="*/ 771 h 1058"/>
                <a:gd name="T52" fmla="*/ 1156 w 1180"/>
                <a:gd name="T53" fmla="*/ 752 h 1058"/>
                <a:gd name="T54" fmla="*/ 1168 w 1180"/>
                <a:gd name="T55" fmla="*/ 687 h 1058"/>
                <a:gd name="T56" fmla="*/ 1146 w 1180"/>
                <a:gd name="T57" fmla="*/ 631 h 1058"/>
                <a:gd name="T58" fmla="*/ 1154 w 1180"/>
                <a:gd name="T59" fmla="*/ 580 h 1058"/>
                <a:gd name="T60" fmla="*/ 1154 w 1180"/>
                <a:gd name="T61" fmla="*/ 554 h 1058"/>
                <a:gd name="T62" fmla="*/ 1177 w 1180"/>
                <a:gd name="T63" fmla="*/ 515 h 1058"/>
                <a:gd name="T64" fmla="*/ 1161 w 1180"/>
                <a:gd name="T65" fmla="*/ 479 h 1058"/>
                <a:gd name="T66" fmla="*/ 1100 w 1180"/>
                <a:gd name="T67" fmla="*/ 487 h 1058"/>
                <a:gd name="T68" fmla="*/ 1049 w 1180"/>
                <a:gd name="T69" fmla="*/ 501 h 1058"/>
                <a:gd name="T70" fmla="*/ 1065 w 1180"/>
                <a:gd name="T71" fmla="*/ 468 h 1058"/>
                <a:gd name="T72" fmla="*/ 1117 w 1180"/>
                <a:gd name="T73" fmla="*/ 427 h 1058"/>
                <a:gd name="T74" fmla="*/ 1158 w 1180"/>
                <a:gd name="T75" fmla="*/ 359 h 1058"/>
                <a:gd name="T76" fmla="*/ 1134 w 1180"/>
                <a:gd name="T77" fmla="*/ 284 h 1058"/>
                <a:gd name="T78" fmla="*/ 1129 w 1180"/>
                <a:gd name="T79" fmla="*/ 250 h 1058"/>
                <a:gd name="T80" fmla="*/ 1120 w 1180"/>
                <a:gd name="T81" fmla="*/ 198 h 1058"/>
                <a:gd name="T82" fmla="*/ 1078 w 1180"/>
                <a:gd name="T83" fmla="*/ 169 h 1058"/>
                <a:gd name="T84" fmla="*/ 992 w 1180"/>
                <a:gd name="T85" fmla="*/ 83 h 1058"/>
                <a:gd name="T86" fmla="*/ 841 w 1180"/>
                <a:gd name="T87" fmla="*/ 0 h 1058"/>
                <a:gd name="T88" fmla="*/ 725 w 1180"/>
                <a:gd name="T89" fmla="*/ 25 h 1058"/>
                <a:gd name="T90" fmla="*/ 567 w 1180"/>
                <a:gd name="T91" fmla="*/ 74 h 1058"/>
                <a:gd name="T92" fmla="*/ 391 w 1180"/>
                <a:gd name="T93" fmla="*/ 133 h 1058"/>
                <a:gd name="T94" fmla="*/ 276 w 1180"/>
                <a:gd name="T95" fmla="*/ 387 h 1058"/>
                <a:gd name="T96" fmla="*/ 21 w 1180"/>
                <a:gd name="T97" fmla="*/ 422 h 1058"/>
                <a:gd name="T98" fmla="*/ 0 w 1180"/>
                <a:gd name="T99" fmla="*/ 498 h 1058"/>
                <a:gd name="T100" fmla="*/ 80 w 1180"/>
                <a:gd name="T101" fmla="*/ 819 h 1058"/>
                <a:gd name="T102" fmla="*/ 170 w 1180"/>
                <a:gd name="T103" fmla="*/ 1044 h 1058"/>
                <a:gd name="T104" fmla="*/ 212 w 1180"/>
                <a:gd name="T105" fmla="*/ 1055 h 10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80"/>
                <a:gd name="T160" fmla="*/ 0 h 1058"/>
                <a:gd name="T161" fmla="*/ 1180 w 1180"/>
                <a:gd name="T162" fmla="*/ 1058 h 10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80" h="1058">
                  <a:moveTo>
                    <a:pt x="212" y="1055"/>
                  </a:moveTo>
                  <a:cubicBezTo>
                    <a:pt x="212" y="1055"/>
                    <a:pt x="283" y="1058"/>
                    <a:pt x="299" y="1045"/>
                  </a:cubicBezTo>
                  <a:cubicBezTo>
                    <a:pt x="315" y="1031"/>
                    <a:pt x="343" y="1010"/>
                    <a:pt x="347" y="993"/>
                  </a:cubicBezTo>
                  <a:cubicBezTo>
                    <a:pt x="352" y="976"/>
                    <a:pt x="373" y="975"/>
                    <a:pt x="403" y="993"/>
                  </a:cubicBezTo>
                  <a:cubicBezTo>
                    <a:pt x="434" y="1011"/>
                    <a:pt x="456" y="1012"/>
                    <a:pt x="477" y="1018"/>
                  </a:cubicBezTo>
                  <a:cubicBezTo>
                    <a:pt x="497" y="1024"/>
                    <a:pt x="530" y="1021"/>
                    <a:pt x="531" y="1002"/>
                  </a:cubicBezTo>
                  <a:cubicBezTo>
                    <a:pt x="533" y="983"/>
                    <a:pt x="519" y="970"/>
                    <a:pt x="543" y="961"/>
                  </a:cubicBezTo>
                  <a:cubicBezTo>
                    <a:pt x="567" y="951"/>
                    <a:pt x="580" y="946"/>
                    <a:pt x="586" y="941"/>
                  </a:cubicBezTo>
                  <a:cubicBezTo>
                    <a:pt x="592" y="936"/>
                    <a:pt x="610" y="951"/>
                    <a:pt x="620" y="936"/>
                  </a:cubicBezTo>
                  <a:cubicBezTo>
                    <a:pt x="630" y="922"/>
                    <a:pt x="666" y="927"/>
                    <a:pt x="681" y="923"/>
                  </a:cubicBezTo>
                  <a:cubicBezTo>
                    <a:pt x="696" y="920"/>
                    <a:pt x="700" y="910"/>
                    <a:pt x="703" y="892"/>
                  </a:cubicBezTo>
                  <a:cubicBezTo>
                    <a:pt x="705" y="873"/>
                    <a:pt x="712" y="865"/>
                    <a:pt x="733" y="858"/>
                  </a:cubicBezTo>
                  <a:cubicBezTo>
                    <a:pt x="753" y="851"/>
                    <a:pt x="747" y="846"/>
                    <a:pt x="762" y="862"/>
                  </a:cubicBezTo>
                  <a:cubicBezTo>
                    <a:pt x="777" y="879"/>
                    <a:pt x="790" y="886"/>
                    <a:pt x="804" y="895"/>
                  </a:cubicBezTo>
                  <a:cubicBezTo>
                    <a:pt x="817" y="903"/>
                    <a:pt x="820" y="894"/>
                    <a:pt x="836" y="912"/>
                  </a:cubicBezTo>
                  <a:cubicBezTo>
                    <a:pt x="852" y="931"/>
                    <a:pt x="868" y="949"/>
                    <a:pt x="877" y="932"/>
                  </a:cubicBezTo>
                  <a:cubicBezTo>
                    <a:pt x="886" y="915"/>
                    <a:pt x="895" y="912"/>
                    <a:pt x="912" y="911"/>
                  </a:cubicBezTo>
                  <a:cubicBezTo>
                    <a:pt x="929" y="910"/>
                    <a:pt x="934" y="892"/>
                    <a:pt x="934" y="871"/>
                  </a:cubicBezTo>
                  <a:cubicBezTo>
                    <a:pt x="934" y="850"/>
                    <a:pt x="943" y="852"/>
                    <a:pt x="958" y="845"/>
                  </a:cubicBezTo>
                  <a:cubicBezTo>
                    <a:pt x="973" y="839"/>
                    <a:pt x="983" y="837"/>
                    <a:pt x="1001" y="860"/>
                  </a:cubicBezTo>
                  <a:cubicBezTo>
                    <a:pt x="1018" y="882"/>
                    <a:pt x="1020" y="878"/>
                    <a:pt x="1020" y="856"/>
                  </a:cubicBezTo>
                  <a:cubicBezTo>
                    <a:pt x="1020" y="834"/>
                    <a:pt x="1029" y="828"/>
                    <a:pt x="1041" y="823"/>
                  </a:cubicBezTo>
                  <a:cubicBezTo>
                    <a:pt x="1054" y="817"/>
                    <a:pt x="1049" y="813"/>
                    <a:pt x="1070" y="823"/>
                  </a:cubicBezTo>
                  <a:cubicBezTo>
                    <a:pt x="1091" y="832"/>
                    <a:pt x="1103" y="811"/>
                    <a:pt x="1095" y="802"/>
                  </a:cubicBezTo>
                  <a:cubicBezTo>
                    <a:pt x="1087" y="792"/>
                    <a:pt x="1072" y="791"/>
                    <a:pt x="1081" y="778"/>
                  </a:cubicBezTo>
                  <a:cubicBezTo>
                    <a:pt x="1090" y="766"/>
                    <a:pt x="1098" y="762"/>
                    <a:pt x="1124" y="771"/>
                  </a:cubicBezTo>
                  <a:cubicBezTo>
                    <a:pt x="1150" y="780"/>
                    <a:pt x="1145" y="773"/>
                    <a:pt x="1156" y="752"/>
                  </a:cubicBezTo>
                  <a:cubicBezTo>
                    <a:pt x="1168" y="731"/>
                    <a:pt x="1180" y="709"/>
                    <a:pt x="1168" y="687"/>
                  </a:cubicBezTo>
                  <a:cubicBezTo>
                    <a:pt x="1156" y="665"/>
                    <a:pt x="1129" y="649"/>
                    <a:pt x="1146" y="631"/>
                  </a:cubicBezTo>
                  <a:cubicBezTo>
                    <a:pt x="1163" y="613"/>
                    <a:pt x="1164" y="588"/>
                    <a:pt x="1154" y="580"/>
                  </a:cubicBezTo>
                  <a:cubicBezTo>
                    <a:pt x="1144" y="571"/>
                    <a:pt x="1135" y="565"/>
                    <a:pt x="1154" y="554"/>
                  </a:cubicBezTo>
                  <a:cubicBezTo>
                    <a:pt x="1172" y="544"/>
                    <a:pt x="1173" y="532"/>
                    <a:pt x="1177" y="515"/>
                  </a:cubicBezTo>
                  <a:cubicBezTo>
                    <a:pt x="1180" y="498"/>
                    <a:pt x="1171" y="485"/>
                    <a:pt x="1161" y="479"/>
                  </a:cubicBezTo>
                  <a:cubicBezTo>
                    <a:pt x="1151" y="473"/>
                    <a:pt x="1123" y="478"/>
                    <a:pt x="1100" y="487"/>
                  </a:cubicBezTo>
                  <a:cubicBezTo>
                    <a:pt x="1076" y="497"/>
                    <a:pt x="1061" y="522"/>
                    <a:pt x="1049" y="501"/>
                  </a:cubicBezTo>
                  <a:cubicBezTo>
                    <a:pt x="1037" y="481"/>
                    <a:pt x="1048" y="480"/>
                    <a:pt x="1065" y="468"/>
                  </a:cubicBezTo>
                  <a:cubicBezTo>
                    <a:pt x="1082" y="457"/>
                    <a:pt x="1098" y="440"/>
                    <a:pt x="1117" y="427"/>
                  </a:cubicBezTo>
                  <a:cubicBezTo>
                    <a:pt x="1137" y="415"/>
                    <a:pt x="1162" y="384"/>
                    <a:pt x="1158" y="359"/>
                  </a:cubicBezTo>
                  <a:cubicBezTo>
                    <a:pt x="1155" y="334"/>
                    <a:pt x="1130" y="297"/>
                    <a:pt x="1134" y="284"/>
                  </a:cubicBezTo>
                  <a:cubicBezTo>
                    <a:pt x="1137" y="272"/>
                    <a:pt x="1119" y="271"/>
                    <a:pt x="1129" y="250"/>
                  </a:cubicBezTo>
                  <a:cubicBezTo>
                    <a:pt x="1139" y="230"/>
                    <a:pt x="1121" y="214"/>
                    <a:pt x="1120" y="198"/>
                  </a:cubicBezTo>
                  <a:cubicBezTo>
                    <a:pt x="1119" y="181"/>
                    <a:pt x="1097" y="165"/>
                    <a:pt x="1078" y="169"/>
                  </a:cubicBezTo>
                  <a:cubicBezTo>
                    <a:pt x="1060" y="173"/>
                    <a:pt x="992" y="83"/>
                    <a:pt x="992" y="83"/>
                  </a:cubicBezTo>
                  <a:cubicBezTo>
                    <a:pt x="841" y="0"/>
                    <a:pt x="841" y="0"/>
                    <a:pt x="841" y="0"/>
                  </a:cubicBezTo>
                  <a:cubicBezTo>
                    <a:pt x="725" y="25"/>
                    <a:pt x="725" y="25"/>
                    <a:pt x="725" y="25"/>
                  </a:cubicBezTo>
                  <a:cubicBezTo>
                    <a:pt x="567" y="74"/>
                    <a:pt x="567" y="74"/>
                    <a:pt x="567" y="74"/>
                  </a:cubicBezTo>
                  <a:cubicBezTo>
                    <a:pt x="391" y="133"/>
                    <a:pt x="391" y="133"/>
                    <a:pt x="391" y="133"/>
                  </a:cubicBezTo>
                  <a:cubicBezTo>
                    <a:pt x="276" y="387"/>
                    <a:pt x="276" y="387"/>
                    <a:pt x="276" y="387"/>
                  </a:cubicBezTo>
                  <a:cubicBezTo>
                    <a:pt x="21" y="422"/>
                    <a:pt x="21" y="422"/>
                    <a:pt x="21" y="422"/>
                  </a:cubicBezTo>
                  <a:cubicBezTo>
                    <a:pt x="0" y="498"/>
                    <a:pt x="0" y="498"/>
                    <a:pt x="0" y="498"/>
                  </a:cubicBezTo>
                  <a:cubicBezTo>
                    <a:pt x="80" y="819"/>
                    <a:pt x="80" y="819"/>
                    <a:pt x="80" y="819"/>
                  </a:cubicBezTo>
                  <a:cubicBezTo>
                    <a:pt x="170" y="1044"/>
                    <a:pt x="170" y="1044"/>
                    <a:pt x="170" y="1044"/>
                  </a:cubicBezTo>
                  <a:lnTo>
                    <a:pt x="212" y="1055"/>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2" name="Freeform 11"/>
            <p:cNvSpPr>
              <a:spLocks noChangeArrowheads="1"/>
            </p:cNvSpPr>
            <p:nvPr/>
          </p:nvSpPr>
          <p:spPr bwMode="auto">
            <a:xfrm>
              <a:off x="2699468" y="3484254"/>
              <a:ext cx="452202" cy="409253"/>
            </a:xfrm>
            <a:custGeom>
              <a:avLst/>
              <a:gdLst>
                <a:gd name="T0" fmla="*/ 234 w 1016"/>
                <a:gd name="T1" fmla="*/ 858 h 920"/>
                <a:gd name="T2" fmla="*/ 259 w 1016"/>
                <a:gd name="T3" fmla="*/ 836 h 920"/>
                <a:gd name="T4" fmla="*/ 276 w 1016"/>
                <a:gd name="T5" fmla="*/ 824 h 920"/>
                <a:gd name="T6" fmla="*/ 291 w 1016"/>
                <a:gd name="T7" fmla="*/ 871 h 920"/>
                <a:gd name="T8" fmla="*/ 307 w 1016"/>
                <a:gd name="T9" fmla="*/ 827 h 920"/>
                <a:gd name="T10" fmla="*/ 331 w 1016"/>
                <a:gd name="T11" fmla="*/ 788 h 920"/>
                <a:gd name="T12" fmla="*/ 396 w 1016"/>
                <a:gd name="T13" fmla="*/ 795 h 920"/>
                <a:gd name="T14" fmla="*/ 430 w 1016"/>
                <a:gd name="T15" fmla="*/ 780 h 920"/>
                <a:gd name="T16" fmla="*/ 430 w 1016"/>
                <a:gd name="T17" fmla="*/ 738 h 920"/>
                <a:gd name="T18" fmla="*/ 444 w 1016"/>
                <a:gd name="T19" fmla="*/ 706 h 920"/>
                <a:gd name="T20" fmla="*/ 501 w 1016"/>
                <a:gd name="T21" fmla="*/ 725 h 920"/>
                <a:gd name="T22" fmla="*/ 516 w 1016"/>
                <a:gd name="T23" fmla="*/ 754 h 920"/>
                <a:gd name="T24" fmla="*/ 552 w 1016"/>
                <a:gd name="T25" fmla="*/ 734 h 920"/>
                <a:gd name="T26" fmla="*/ 613 w 1016"/>
                <a:gd name="T27" fmla="*/ 770 h 920"/>
                <a:gd name="T28" fmla="*/ 640 w 1016"/>
                <a:gd name="T29" fmla="*/ 793 h 920"/>
                <a:gd name="T30" fmla="*/ 649 w 1016"/>
                <a:gd name="T31" fmla="*/ 847 h 920"/>
                <a:gd name="T32" fmla="*/ 685 w 1016"/>
                <a:gd name="T33" fmla="*/ 853 h 920"/>
                <a:gd name="T34" fmla="*/ 685 w 1016"/>
                <a:gd name="T35" fmla="*/ 908 h 920"/>
                <a:gd name="T36" fmla="*/ 758 w 1016"/>
                <a:gd name="T37" fmla="*/ 888 h 920"/>
                <a:gd name="T38" fmla="*/ 780 w 1016"/>
                <a:gd name="T39" fmla="*/ 809 h 920"/>
                <a:gd name="T40" fmla="*/ 763 w 1016"/>
                <a:gd name="T41" fmla="*/ 673 h 920"/>
                <a:gd name="T42" fmla="*/ 758 w 1016"/>
                <a:gd name="T43" fmla="*/ 469 h 920"/>
                <a:gd name="T44" fmla="*/ 1015 w 1016"/>
                <a:gd name="T45" fmla="*/ 276 h 920"/>
                <a:gd name="T46" fmla="*/ 980 w 1016"/>
                <a:gd name="T47" fmla="*/ 89 h 920"/>
                <a:gd name="T48" fmla="*/ 750 w 1016"/>
                <a:gd name="T49" fmla="*/ 44 h 920"/>
                <a:gd name="T50" fmla="*/ 613 w 1016"/>
                <a:gd name="T51" fmla="*/ 0 h 920"/>
                <a:gd name="T52" fmla="*/ 563 w 1016"/>
                <a:gd name="T53" fmla="*/ 72 h 920"/>
                <a:gd name="T54" fmla="*/ 426 w 1016"/>
                <a:gd name="T55" fmla="*/ 264 h 920"/>
                <a:gd name="T56" fmla="*/ 71 w 1016"/>
                <a:gd name="T57" fmla="*/ 382 h 920"/>
                <a:gd name="T58" fmla="*/ 0 w 1016"/>
                <a:gd name="T59" fmla="*/ 576 h 920"/>
                <a:gd name="T60" fmla="*/ 25 w 1016"/>
                <a:gd name="T61" fmla="*/ 772 h 920"/>
                <a:gd name="T62" fmla="*/ 130 w 1016"/>
                <a:gd name="T63" fmla="*/ 795 h 920"/>
                <a:gd name="T64" fmla="*/ 186 w 1016"/>
                <a:gd name="T65" fmla="*/ 810 h 920"/>
                <a:gd name="T66" fmla="*/ 222 w 1016"/>
                <a:gd name="T67" fmla="*/ 844 h 920"/>
                <a:gd name="T68" fmla="*/ 234 w 1016"/>
                <a:gd name="T69" fmla="*/ 858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6"/>
                <a:gd name="T106" fmla="*/ 0 h 920"/>
                <a:gd name="T107" fmla="*/ 1016 w 101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6" h="920">
                  <a:moveTo>
                    <a:pt x="234" y="858"/>
                  </a:moveTo>
                  <a:cubicBezTo>
                    <a:pt x="234" y="858"/>
                    <a:pt x="260" y="858"/>
                    <a:pt x="259" y="836"/>
                  </a:cubicBezTo>
                  <a:cubicBezTo>
                    <a:pt x="258" y="815"/>
                    <a:pt x="272" y="804"/>
                    <a:pt x="276" y="824"/>
                  </a:cubicBezTo>
                  <a:cubicBezTo>
                    <a:pt x="280" y="843"/>
                    <a:pt x="274" y="868"/>
                    <a:pt x="291" y="871"/>
                  </a:cubicBezTo>
                  <a:cubicBezTo>
                    <a:pt x="307" y="874"/>
                    <a:pt x="310" y="842"/>
                    <a:pt x="307" y="827"/>
                  </a:cubicBezTo>
                  <a:cubicBezTo>
                    <a:pt x="304" y="812"/>
                    <a:pt x="306" y="787"/>
                    <a:pt x="331" y="788"/>
                  </a:cubicBezTo>
                  <a:cubicBezTo>
                    <a:pt x="355" y="789"/>
                    <a:pt x="385" y="787"/>
                    <a:pt x="396" y="795"/>
                  </a:cubicBezTo>
                  <a:cubicBezTo>
                    <a:pt x="407" y="803"/>
                    <a:pt x="424" y="791"/>
                    <a:pt x="430" y="780"/>
                  </a:cubicBezTo>
                  <a:cubicBezTo>
                    <a:pt x="436" y="769"/>
                    <a:pt x="432" y="750"/>
                    <a:pt x="430" y="738"/>
                  </a:cubicBezTo>
                  <a:cubicBezTo>
                    <a:pt x="428" y="725"/>
                    <a:pt x="424" y="699"/>
                    <a:pt x="444" y="706"/>
                  </a:cubicBezTo>
                  <a:cubicBezTo>
                    <a:pt x="465" y="713"/>
                    <a:pt x="512" y="712"/>
                    <a:pt x="501" y="725"/>
                  </a:cubicBezTo>
                  <a:cubicBezTo>
                    <a:pt x="489" y="739"/>
                    <a:pt x="506" y="755"/>
                    <a:pt x="516" y="754"/>
                  </a:cubicBezTo>
                  <a:cubicBezTo>
                    <a:pt x="526" y="753"/>
                    <a:pt x="530" y="732"/>
                    <a:pt x="552" y="734"/>
                  </a:cubicBezTo>
                  <a:cubicBezTo>
                    <a:pt x="573" y="736"/>
                    <a:pt x="596" y="764"/>
                    <a:pt x="613" y="770"/>
                  </a:cubicBezTo>
                  <a:cubicBezTo>
                    <a:pt x="630" y="775"/>
                    <a:pt x="635" y="774"/>
                    <a:pt x="640" y="793"/>
                  </a:cubicBezTo>
                  <a:cubicBezTo>
                    <a:pt x="645" y="813"/>
                    <a:pt x="634" y="832"/>
                    <a:pt x="649" y="847"/>
                  </a:cubicBezTo>
                  <a:cubicBezTo>
                    <a:pt x="665" y="863"/>
                    <a:pt x="679" y="831"/>
                    <a:pt x="685" y="853"/>
                  </a:cubicBezTo>
                  <a:cubicBezTo>
                    <a:pt x="691" y="874"/>
                    <a:pt x="659" y="896"/>
                    <a:pt x="685" y="908"/>
                  </a:cubicBezTo>
                  <a:cubicBezTo>
                    <a:pt x="712" y="920"/>
                    <a:pt x="751" y="911"/>
                    <a:pt x="758" y="888"/>
                  </a:cubicBezTo>
                  <a:cubicBezTo>
                    <a:pt x="765" y="866"/>
                    <a:pt x="779" y="828"/>
                    <a:pt x="780" y="809"/>
                  </a:cubicBezTo>
                  <a:cubicBezTo>
                    <a:pt x="781" y="790"/>
                    <a:pt x="777" y="701"/>
                    <a:pt x="763" y="673"/>
                  </a:cubicBezTo>
                  <a:cubicBezTo>
                    <a:pt x="749" y="646"/>
                    <a:pt x="758" y="469"/>
                    <a:pt x="758" y="469"/>
                  </a:cubicBezTo>
                  <a:cubicBezTo>
                    <a:pt x="758" y="469"/>
                    <a:pt x="1016" y="282"/>
                    <a:pt x="1015" y="276"/>
                  </a:cubicBezTo>
                  <a:cubicBezTo>
                    <a:pt x="1014" y="269"/>
                    <a:pt x="980" y="89"/>
                    <a:pt x="980" y="89"/>
                  </a:cubicBezTo>
                  <a:cubicBezTo>
                    <a:pt x="750" y="44"/>
                    <a:pt x="750" y="44"/>
                    <a:pt x="750" y="44"/>
                  </a:cubicBezTo>
                  <a:cubicBezTo>
                    <a:pt x="613" y="0"/>
                    <a:pt x="613" y="0"/>
                    <a:pt x="613" y="0"/>
                  </a:cubicBezTo>
                  <a:cubicBezTo>
                    <a:pt x="563" y="72"/>
                    <a:pt x="563" y="72"/>
                    <a:pt x="563" y="72"/>
                  </a:cubicBezTo>
                  <a:cubicBezTo>
                    <a:pt x="426" y="264"/>
                    <a:pt x="426" y="264"/>
                    <a:pt x="426" y="264"/>
                  </a:cubicBezTo>
                  <a:cubicBezTo>
                    <a:pt x="71" y="382"/>
                    <a:pt x="71" y="382"/>
                    <a:pt x="71" y="382"/>
                  </a:cubicBezTo>
                  <a:cubicBezTo>
                    <a:pt x="0" y="576"/>
                    <a:pt x="0" y="576"/>
                    <a:pt x="0" y="576"/>
                  </a:cubicBezTo>
                  <a:cubicBezTo>
                    <a:pt x="25" y="772"/>
                    <a:pt x="25" y="772"/>
                    <a:pt x="25" y="772"/>
                  </a:cubicBezTo>
                  <a:cubicBezTo>
                    <a:pt x="130" y="795"/>
                    <a:pt x="130" y="795"/>
                    <a:pt x="130" y="795"/>
                  </a:cubicBezTo>
                  <a:cubicBezTo>
                    <a:pt x="186" y="810"/>
                    <a:pt x="186" y="810"/>
                    <a:pt x="186" y="810"/>
                  </a:cubicBezTo>
                  <a:cubicBezTo>
                    <a:pt x="222" y="844"/>
                    <a:pt x="222" y="844"/>
                    <a:pt x="222" y="844"/>
                  </a:cubicBezTo>
                  <a:lnTo>
                    <a:pt x="234" y="8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3" name="Freeform 12"/>
            <p:cNvSpPr>
              <a:spLocks noChangeArrowheads="1"/>
            </p:cNvSpPr>
            <p:nvPr/>
          </p:nvSpPr>
          <p:spPr bwMode="auto">
            <a:xfrm>
              <a:off x="2962200" y="3364258"/>
              <a:ext cx="675777" cy="443357"/>
            </a:xfrm>
            <a:custGeom>
              <a:avLst/>
              <a:gdLst>
                <a:gd name="T0" fmla="*/ 222 w 1517"/>
                <a:gd name="T1" fmla="*/ 392 h 996"/>
                <a:gd name="T2" fmla="*/ 266 w 1517"/>
                <a:gd name="T3" fmla="*/ 392 h 996"/>
                <a:gd name="T4" fmla="*/ 297 w 1517"/>
                <a:gd name="T5" fmla="*/ 408 h 996"/>
                <a:gd name="T6" fmla="*/ 309 w 1517"/>
                <a:gd name="T7" fmla="*/ 451 h 996"/>
                <a:gd name="T8" fmla="*/ 331 w 1517"/>
                <a:gd name="T9" fmla="*/ 526 h 996"/>
                <a:gd name="T10" fmla="*/ 334 w 1517"/>
                <a:gd name="T11" fmla="*/ 572 h 996"/>
                <a:gd name="T12" fmla="*/ 301 w 1517"/>
                <a:gd name="T13" fmla="*/ 590 h 996"/>
                <a:gd name="T14" fmla="*/ 241 w 1517"/>
                <a:gd name="T15" fmla="*/ 620 h 996"/>
                <a:gd name="T16" fmla="*/ 179 w 1517"/>
                <a:gd name="T17" fmla="*/ 660 h 996"/>
                <a:gd name="T18" fmla="*/ 96 w 1517"/>
                <a:gd name="T19" fmla="*/ 673 h 996"/>
                <a:gd name="T20" fmla="*/ 30 w 1517"/>
                <a:gd name="T21" fmla="*/ 690 h 996"/>
                <a:gd name="T22" fmla="*/ 23 w 1517"/>
                <a:gd name="T23" fmla="*/ 720 h 996"/>
                <a:gd name="T24" fmla="*/ 41 w 1517"/>
                <a:gd name="T25" fmla="*/ 760 h 996"/>
                <a:gd name="T26" fmla="*/ 62 w 1517"/>
                <a:gd name="T27" fmla="*/ 842 h 996"/>
                <a:gd name="T28" fmla="*/ 109 w 1517"/>
                <a:gd name="T29" fmla="*/ 884 h 996"/>
                <a:gd name="T30" fmla="*/ 140 w 1517"/>
                <a:gd name="T31" fmla="*/ 946 h 996"/>
                <a:gd name="T32" fmla="*/ 185 w 1517"/>
                <a:gd name="T33" fmla="*/ 964 h 996"/>
                <a:gd name="T34" fmla="*/ 214 w 1517"/>
                <a:gd name="T35" fmla="*/ 887 h 996"/>
                <a:gd name="T36" fmla="*/ 270 w 1517"/>
                <a:gd name="T37" fmla="*/ 850 h 996"/>
                <a:gd name="T38" fmla="*/ 332 w 1517"/>
                <a:gd name="T39" fmla="*/ 835 h 996"/>
                <a:gd name="T40" fmla="*/ 380 w 1517"/>
                <a:gd name="T41" fmla="*/ 863 h 996"/>
                <a:gd name="T42" fmla="*/ 436 w 1517"/>
                <a:gd name="T43" fmla="*/ 819 h 996"/>
                <a:gd name="T44" fmla="*/ 418 w 1517"/>
                <a:gd name="T45" fmla="*/ 764 h 996"/>
                <a:gd name="T46" fmla="*/ 461 w 1517"/>
                <a:gd name="T47" fmla="*/ 749 h 996"/>
                <a:gd name="T48" fmla="*/ 505 w 1517"/>
                <a:gd name="T49" fmla="*/ 757 h 996"/>
                <a:gd name="T50" fmla="*/ 547 w 1517"/>
                <a:gd name="T51" fmla="*/ 767 h 996"/>
                <a:gd name="T52" fmla="*/ 623 w 1517"/>
                <a:gd name="T53" fmla="*/ 789 h 996"/>
                <a:gd name="T54" fmla="*/ 689 w 1517"/>
                <a:gd name="T55" fmla="*/ 809 h 996"/>
                <a:gd name="T56" fmla="*/ 739 w 1517"/>
                <a:gd name="T57" fmla="*/ 839 h 996"/>
                <a:gd name="T58" fmla="*/ 797 w 1517"/>
                <a:gd name="T59" fmla="*/ 831 h 996"/>
                <a:gd name="T60" fmla="*/ 858 w 1517"/>
                <a:gd name="T61" fmla="*/ 798 h 996"/>
                <a:gd name="T62" fmla="*/ 858 w 1517"/>
                <a:gd name="T63" fmla="*/ 839 h 996"/>
                <a:gd name="T64" fmla="*/ 908 w 1517"/>
                <a:gd name="T65" fmla="*/ 856 h 996"/>
                <a:gd name="T66" fmla="*/ 944 w 1517"/>
                <a:gd name="T67" fmla="*/ 804 h 996"/>
                <a:gd name="T68" fmla="*/ 991 w 1517"/>
                <a:gd name="T69" fmla="*/ 798 h 996"/>
                <a:gd name="T70" fmla="*/ 1011 w 1517"/>
                <a:gd name="T71" fmla="*/ 842 h 996"/>
                <a:gd name="T72" fmla="*/ 1029 w 1517"/>
                <a:gd name="T73" fmla="*/ 926 h 996"/>
                <a:gd name="T74" fmla="*/ 1061 w 1517"/>
                <a:gd name="T75" fmla="*/ 945 h 996"/>
                <a:gd name="T76" fmla="*/ 1106 w 1517"/>
                <a:gd name="T77" fmla="*/ 903 h 996"/>
                <a:gd name="T78" fmla="*/ 1133 w 1517"/>
                <a:gd name="T79" fmla="*/ 875 h 996"/>
                <a:gd name="T80" fmla="*/ 1166 w 1517"/>
                <a:gd name="T81" fmla="*/ 866 h 996"/>
                <a:gd name="T82" fmla="*/ 1216 w 1517"/>
                <a:gd name="T83" fmla="*/ 852 h 996"/>
                <a:gd name="T84" fmla="*/ 1259 w 1517"/>
                <a:gd name="T85" fmla="*/ 806 h 996"/>
                <a:gd name="T86" fmla="*/ 1313 w 1517"/>
                <a:gd name="T87" fmla="*/ 787 h 996"/>
                <a:gd name="T88" fmla="*/ 1375 w 1517"/>
                <a:gd name="T89" fmla="*/ 749 h 996"/>
                <a:gd name="T90" fmla="*/ 1420 w 1517"/>
                <a:gd name="T91" fmla="*/ 756 h 996"/>
                <a:gd name="T92" fmla="*/ 1506 w 1517"/>
                <a:gd name="T93" fmla="*/ 710 h 996"/>
                <a:gd name="T94" fmla="*/ 1517 w 1517"/>
                <a:gd name="T95" fmla="*/ 435 h 996"/>
                <a:gd name="T96" fmla="*/ 1179 w 1517"/>
                <a:gd name="T97" fmla="*/ 220 h 996"/>
                <a:gd name="T98" fmla="*/ 694 w 1517"/>
                <a:gd name="T99" fmla="*/ 43 h 996"/>
                <a:gd name="T100" fmla="*/ 367 w 1517"/>
                <a:gd name="T101" fmla="*/ 0 h 996"/>
                <a:gd name="T102" fmla="*/ 110 w 1517"/>
                <a:gd name="T103" fmla="*/ 36 h 996"/>
                <a:gd name="T104" fmla="*/ 73 w 1517"/>
                <a:gd name="T105" fmla="*/ 162 h 996"/>
                <a:gd name="T106" fmla="*/ 170 w 1517"/>
                <a:gd name="T107" fmla="*/ 353 h 996"/>
                <a:gd name="T108" fmla="*/ 222 w 1517"/>
                <a:gd name="T109" fmla="*/ 392 h 9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17"/>
                <a:gd name="T166" fmla="*/ 0 h 996"/>
                <a:gd name="T167" fmla="*/ 1517 w 1517"/>
                <a:gd name="T168" fmla="*/ 996 h 9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17" h="996">
                  <a:moveTo>
                    <a:pt x="222" y="392"/>
                  </a:moveTo>
                  <a:cubicBezTo>
                    <a:pt x="222" y="392"/>
                    <a:pt x="248" y="389"/>
                    <a:pt x="266" y="392"/>
                  </a:cubicBezTo>
                  <a:cubicBezTo>
                    <a:pt x="284" y="395"/>
                    <a:pt x="306" y="384"/>
                    <a:pt x="297" y="408"/>
                  </a:cubicBezTo>
                  <a:cubicBezTo>
                    <a:pt x="289" y="432"/>
                    <a:pt x="283" y="432"/>
                    <a:pt x="309" y="451"/>
                  </a:cubicBezTo>
                  <a:cubicBezTo>
                    <a:pt x="335" y="470"/>
                    <a:pt x="338" y="503"/>
                    <a:pt x="331" y="526"/>
                  </a:cubicBezTo>
                  <a:cubicBezTo>
                    <a:pt x="324" y="550"/>
                    <a:pt x="341" y="557"/>
                    <a:pt x="334" y="572"/>
                  </a:cubicBezTo>
                  <a:cubicBezTo>
                    <a:pt x="327" y="588"/>
                    <a:pt x="327" y="594"/>
                    <a:pt x="301" y="590"/>
                  </a:cubicBezTo>
                  <a:cubicBezTo>
                    <a:pt x="276" y="586"/>
                    <a:pt x="259" y="600"/>
                    <a:pt x="241" y="620"/>
                  </a:cubicBezTo>
                  <a:cubicBezTo>
                    <a:pt x="224" y="640"/>
                    <a:pt x="209" y="660"/>
                    <a:pt x="179" y="660"/>
                  </a:cubicBezTo>
                  <a:cubicBezTo>
                    <a:pt x="148" y="660"/>
                    <a:pt x="112" y="665"/>
                    <a:pt x="96" y="673"/>
                  </a:cubicBezTo>
                  <a:cubicBezTo>
                    <a:pt x="80" y="682"/>
                    <a:pt x="54" y="687"/>
                    <a:pt x="30" y="690"/>
                  </a:cubicBezTo>
                  <a:cubicBezTo>
                    <a:pt x="7" y="692"/>
                    <a:pt x="0" y="705"/>
                    <a:pt x="23" y="720"/>
                  </a:cubicBezTo>
                  <a:cubicBezTo>
                    <a:pt x="47" y="735"/>
                    <a:pt x="44" y="733"/>
                    <a:pt x="41" y="760"/>
                  </a:cubicBezTo>
                  <a:cubicBezTo>
                    <a:pt x="38" y="787"/>
                    <a:pt x="47" y="825"/>
                    <a:pt x="62" y="842"/>
                  </a:cubicBezTo>
                  <a:cubicBezTo>
                    <a:pt x="78" y="859"/>
                    <a:pt x="100" y="862"/>
                    <a:pt x="109" y="884"/>
                  </a:cubicBezTo>
                  <a:cubicBezTo>
                    <a:pt x="118" y="906"/>
                    <a:pt x="122" y="930"/>
                    <a:pt x="140" y="946"/>
                  </a:cubicBezTo>
                  <a:cubicBezTo>
                    <a:pt x="158" y="962"/>
                    <a:pt x="176" y="996"/>
                    <a:pt x="185" y="964"/>
                  </a:cubicBezTo>
                  <a:cubicBezTo>
                    <a:pt x="193" y="932"/>
                    <a:pt x="198" y="904"/>
                    <a:pt x="214" y="887"/>
                  </a:cubicBezTo>
                  <a:cubicBezTo>
                    <a:pt x="230" y="871"/>
                    <a:pt x="243" y="865"/>
                    <a:pt x="270" y="850"/>
                  </a:cubicBezTo>
                  <a:cubicBezTo>
                    <a:pt x="297" y="835"/>
                    <a:pt x="310" y="825"/>
                    <a:pt x="332" y="835"/>
                  </a:cubicBezTo>
                  <a:cubicBezTo>
                    <a:pt x="353" y="846"/>
                    <a:pt x="353" y="869"/>
                    <a:pt x="380" y="863"/>
                  </a:cubicBezTo>
                  <a:cubicBezTo>
                    <a:pt x="407" y="858"/>
                    <a:pt x="430" y="837"/>
                    <a:pt x="436" y="819"/>
                  </a:cubicBezTo>
                  <a:cubicBezTo>
                    <a:pt x="442" y="800"/>
                    <a:pt x="394" y="773"/>
                    <a:pt x="418" y="764"/>
                  </a:cubicBezTo>
                  <a:cubicBezTo>
                    <a:pt x="442" y="755"/>
                    <a:pt x="450" y="759"/>
                    <a:pt x="461" y="749"/>
                  </a:cubicBezTo>
                  <a:cubicBezTo>
                    <a:pt x="471" y="739"/>
                    <a:pt x="491" y="752"/>
                    <a:pt x="505" y="757"/>
                  </a:cubicBezTo>
                  <a:cubicBezTo>
                    <a:pt x="519" y="761"/>
                    <a:pt x="528" y="751"/>
                    <a:pt x="547" y="767"/>
                  </a:cubicBezTo>
                  <a:cubicBezTo>
                    <a:pt x="567" y="783"/>
                    <a:pt x="607" y="796"/>
                    <a:pt x="623" y="789"/>
                  </a:cubicBezTo>
                  <a:cubicBezTo>
                    <a:pt x="638" y="781"/>
                    <a:pt x="679" y="800"/>
                    <a:pt x="689" y="809"/>
                  </a:cubicBezTo>
                  <a:cubicBezTo>
                    <a:pt x="698" y="817"/>
                    <a:pt x="709" y="835"/>
                    <a:pt x="739" y="839"/>
                  </a:cubicBezTo>
                  <a:cubicBezTo>
                    <a:pt x="768" y="843"/>
                    <a:pt x="774" y="846"/>
                    <a:pt x="797" y="831"/>
                  </a:cubicBezTo>
                  <a:cubicBezTo>
                    <a:pt x="821" y="816"/>
                    <a:pt x="847" y="786"/>
                    <a:pt x="858" y="798"/>
                  </a:cubicBezTo>
                  <a:cubicBezTo>
                    <a:pt x="868" y="811"/>
                    <a:pt x="844" y="818"/>
                    <a:pt x="858" y="839"/>
                  </a:cubicBezTo>
                  <a:cubicBezTo>
                    <a:pt x="871" y="861"/>
                    <a:pt x="889" y="874"/>
                    <a:pt x="908" y="856"/>
                  </a:cubicBezTo>
                  <a:cubicBezTo>
                    <a:pt x="927" y="837"/>
                    <a:pt x="937" y="822"/>
                    <a:pt x="944" y="804"/>
                  </a:cubicBezTo>
                  <a:cubicBezTo>
                    <a:pt x="950" y="786"/>
                    <a:pt x="974" y="784"/>
                    <a:pt x="991" y="798"/>
                  </a:cubicBezTo>
                  <a:cubicBezTo>
                    <a:pt x="1008" y="813"/>
                    <a:pt x="1007" y="815"/>
                    <a:pt x="1011" y="842"/>
                  </a:cubicBezTo>
                  <a:cubicBezTo>
                    <a:pt x="1015" y="869"/>
                    <a:pt x="1012" y="904"/>
                    <a:pt x="1029" y="926"/>
                  </a:cubicBezTo>
                  <a:cubicBezTo>
                    <a:pt x="1046" y="949"/>
                    <a:pt x="1050" y="958"/>
                    <a:pt x="1061" y="945"/>
                  </a:cubicBezTo>
                  <a:cubicBezTo>
                    <a:pt x="1073" y="932"/>
                    <a:pt x="1090" y="906"/>
                    <a:pt x="1106" y="903"/>
                  </a:cubicBezTo>
                  <a:cubicBezTo>
                    <a:pt x="1123" y="899"/>
                    <a:pt x="1129" y="888"/>
                    <a:pt x="1133" y="875"/>
                  </a:cubicBezTo>
                  <a:cubicBezTo>
                    <a:pt x="1136" y="862"/>
                    <a:pt x="1138" y="858"/>
                    <a:pt x="1166" y="866"/>
                  </a:cubicBezTo>
                  <a:cubicBezTo>
                    <a:pt x="1194" y="874"/>
                    <a:pt x="1191" y="867"/>
                    <a:pt x="1216" y="852"/>
                  </a:cubicBezTo>
                  <a:cubicBezTo>
                    <a:pt x="1240" y="836"/>
                    <a:pt x="1231" y="815"/>
                    <a:pt x="1259" y="806"/>
                  </a:cubicBezTo>
                  <a:cubicBezTo>
                    <a:pt x="1288" y="796"/>
                    <a:pt x="1297" y="813"/>
                    <a:pt x="1313" y="787"/>
                  </a:cubicBezTo>
                  <a:cubicBezTo>
                    <a:pt x="1328" y="761"/>
                    <a:pt x="1362" y="754"/>
                    <a:pt x="1375" y="749"/>
                  </a:cubicBezTo>
                  <a:cubicBezTo>
                    <a:pt x="1388" y="744"/>
                    <a:pt x="1397" y="729"/>
                    <a:pt x="1420" y="756"/>
                  </a:cubicBezTo>
                  <a:cubicBezTo>
                    <a:pt x="1443" y="783"/>
                    <a:pt x="1496" y="734"/>
                    <a:pt x="1506" y="710"/>
                  </a:cubicBezTo>
                  <a:cubicBezTo>
                    <a:pt x="1515" y="685"/>
                    <a:pt x="1517" y="435"/>
                    <a:pt x="1517" y="435"/>
                  </a:cubicBezTo>
                  <a:cubicBezTo>
                    <a:pt x="1179" y="220"/>
                    <a:pt x="1179" y="220"/>
                    <a:pt x="1179" y="220"/>
                  </a:cubicBezTo>
                  <a:cubicBezTo>
                    <a:pt x="694" y="43"/>
                    <a:pt x="694" y="43"/>
                    <a:pt x="694" y="43"/>
                  </a:cubicBezTo>
                  <a:cubicBezTo>
                    <a:pt x="367" y="0"/>
                    <a:pt x="367" y="0"/>
                    <a:pt x="367" y="0"/>
                  </a:cubicBezTo>
                  <a:cubicBezTo>
                    <a:pt x="110" y="36"/>
                    <a:pt x="110" y="36"/>
                    <a:pt x="110" y="36"/>
                  </a:cubicBezTo>
                  <a:cubicBezTo>
                    <a:pt x="73" y="162"/>
                    <a:pt x="73" y="162"/>
                    <a:pt x="73" y="162"/>
                  </a:cubicBezTo>
                  <a:cubicBezTo>
                    <a:pt x="170" y="353"/>
                    <a:pt x="170" y="353"/>
                    <a:pt x="170" y="353"/>
                  </a:cubicBezTo>
                  <a:lnTo>
                    <a:pt x="222" y="392"/>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4" name="Freeform 13"/>
            <p:cNvSpPr>
              <a:spLocks noChangeArrowheads="1"/>
            </p:cNvSpPr>
            <p:nvPr/>
          </p:nvSpPr>
          <p:spPr bwMode="auto">
            <a:xfrm>
              <a:off x="3785763" y="3458992"/>
              <a:ext cx="356204" cy="445884"/>
            </a:xfrm>
            <a:custGeom>
              <a:avLst/>
              <a:gdLst>
                <a:gd name="T0" fmla="*/ 553 w 800"/>
                <a:gd name="T1" fmla="*/ 211 h 1002"/>
                <a:gd name="T2" fmla="*/ 515 w 800"/>
                <a:gd name="T3" fmla="*/ 227 h 1002"/>
                <a:gd name="T4" fmla="*/ 498 w 800"/>
                <a:gd name="T5" fmla="*/ 265 h 1002"/>
                <a:gd name="T6" fmla="*/ 456 w 800"/>
                <a:gd name="T7" fmla="*/ 289 h 1002"/>
                <a:gd name="T8" fmla="*/ 437 w 800"/>
                <a:gd name="T9" fmla="*/ 314 h 1002"/>
                <a:gd name="T10" fmla="*/ 467 w 800"/>
                <a:gd name="T11" fmla="*/ 331 h 1002"/>
                <a:gd name="T12" fmla="*/ 517 w 800"/>
                <a:gd name="T13" fmla="*/ 297 h 1002"/>
                <a:gd name="T14" fmla="*/ 584 w 800"/>
                <a:gd name="T15" fmla="*/ 282 h 1002"/>
                <a:gd name="T16" fmla="*/ 644 w 800"/>
                <a:gd name="T17" fmla="*/ 337 h 1002"/>
                <a:gd name="T18" fmla="*/ 672 w 800"/>
                <a:gd name="T19" fmla="*/ 315 h 1002"/>
                <a:gd name="T20" fmla="*/ 710 w 800"/>
                <a:gd name="T21" fmla="*/ 258 h 1002"/>
                <a:gd name="T22" fmla="*/ 741 w 800"/>
                <a:gd name="T23" fmla="*/ 284 h 1002"/>
                <a:gd name="T24" fmla="*/ 777 w 800"/>
                <a:gd name="T25" fmla="*/ 320 h 1002"/>
                <a:gd name="T26" fmla="*/ 772 w 800"/>
                <a:gd name="T27" fmla="*/ 364 h 1002"/>
                <a:gd name="T28" fmla="*/ 724 w 800"/>
                <a:gd name="T29" fmla="*/ 379 h 1002"/>
                <a:gd name="T30" fmla="*/ 682 w 800"/>
                <a:gd name="T31" fmla="*/ 411 h 1002"/>
                <a:gd name="T32" fmla="*/ 641 w 800"/>
                <a:gd name="T33" fmla="*/ 448 h 1002"/>
                <a:gd name="T34" fmla="*/ 657 w 800"/>
                <a:gd name="T35" fmla="*/ 466 h 1002"/>
                <a:gd name="T36" fmla="*/ 683 w 800"/>
                <a:gd name="T37" fmla="*/ 440 h 1002"/>
                <a:gd name="T38" fmla="*/ 692 w 800"/>
                <a:gd name="T39" fmla="*/ 428 h 1002"/>
                <a:gd name="T40" fmla="*/ 710 w 800"/>
                <a:gd name="T41" fmla="*/ 447 h 1002"/>
                <a:gd name="T42" fmla="*/ 693 w 800"/>
                <a:gd name="T43" fmla="*/ 494 h 1002"/>
                <a:gd name="T44" fmla="*/ 656 w 800"/>
                <a:gd name="T45" fmla="*/ 515 h 1002"/>
                <a:gd name="T46" fmla="*/ 678 w 800"/>
                <a:gd name="T47" fmla="*/ 551 h 1002"/>
                <a:gd name="T48" fmla="*/ 678 w 800"/>
                <a:gd name="T49" fmla="*/ 612 h 1002"/>
                <a:gd name="T50" fmla="*/ 672 w 800"/>
                <a:gd name="T51" fmla="*/ 649 h 1002"/>
                <a:gd name="T52" fmla="*/ 691 w 800"/>
                <a:gd name="T53" fmla="*/ 698 h 1002"/>
                <a:gd name="T54" fmla="*/ 668 w 800"/>
                <a:gd name="T55" fmla="*/ 709 h 1002"/>
                <a:gd name="T56" fmla="*/ 639 w 800"/>
                <a:gd name="T57" fmla="*/ 746 h 1002"/>
                <a:gd name="T58" fmla="*/ 622 w 800"/>
                <a:gd name="T59" fmla="*/ 791 h 1002"/>
                <a:gd name="T60" fmla="*/ 592 w 800"/>
                <a:gd name="T61" fmla="*/ 816 h 1002"/>
                <a:gd name="T62" fmla="*/ 566 w 800"/>
                <a:gd name="T63" fmla="*/ 832 h 1002"/>
                <a:gd name="T64" fmla="*/ 538 w 800"/>
                <a:gd name="T65" fmla="*/ 860 h 1002"/>
                <a:gd name="T66" fmla="*/ 531 w 800"/>
                <a:gd name="T67" fmla="*/ 897 h 1002"/>
                <a:gd name="T68" fmla="*/ 531 w 800"/>
                <a:gd name="T69" fmla="*/ 945 h 1002"/>
                <a:gd name="T70" fmla="*/ 525 w 800"/>
                <a:gd name="T71" fmla="*/ 980 h 1002"/>
                <a:gd name="T72" fmla="*/ 492 w 800"/>
                <a:gd name="T73" fmla="*/ 971 h 1002"/>
                <a:gd name="T74" fmla="*/ 413 w 800"/>
                <a:gd name="T75" fmla="*/ 947 h 1002"/>
                <a:gd name="T76" fmla="*/ 348 w 800"/>
                <a:gd name="T77" fmla="*/ 945 h 1002"/>
                <a:gd name="T78" fmla="*/ 323 w 800"/>
                <a:gd name="T79" fmla="*/ 900 h 1002"/>
                <a:gd name="T80" fmla="*/ 306 w 800"/>
                <a:gd name="T81" fmla="*/ 923 h 1002"/>
                <a:gd name="T82" fmla="*/ 272 w 800"/>
                <a:gd name="T83" fmla="*/ 952 h 1002"/>
                <a:gd name="T84" fmla="*/ 223 w 800"/>
                <a:gd name="T85" fmla="*/ 955 h 1002"/>
                <a:gd name="T86" fmla="*/ 195 w 800"/>
                <a:gd name="T87" fmla="*/ 936 h 1002"/>
                <a:gd name="T88" fmla="*/ 165 w 800"/>
                <a:gd name="T89" fmla="*/ 870 h 1002"/>
                <a:gd name="T90" fmla="*/ 155 w 800"/>
                <a:gd name="T91" fmla="*/ 821 h 1002"/>
                <a:gd name="T92" fmla="*/ 134 w 800"/>
                <a:gd name="T93" fmla="*/ 787 h 1002"/>
                <a:gd name="T94" fmla="*/ 88 w 800"/>
                <a:gd name="T95" fmla="*/ 781 h 1002"/>
                <a:gd name="T96" fmla="*/ 69 w 800"/>
                <a:gd name="T97" fmla="*/ 704 h 1002"/>
                <a:gd name="T98" fmla="*/ 2 w 800"/>
                <a:gd name="T99" fmla="*/ 625 h 1002"/>
                <a:gd name="T100" fmla="*/ 17 w 800"/>
                <a:gd name="T101" fmla="*/ 563 h 1002"/>
                <a:gd name="T102" fmla="*/ 27 w 800"/>
                <a:gd name="T103" fmla="*/ 500 h 1002"/>
                <a:gd name="T104" fmla="*/ 143 w 800"/>
                <a:gd name="T105" fmla="*/ 205 h 1002"/>
                <a:gd name="T106" fmla="*/ 229 w 800"/>
                <a:gd name="T107" fmla="*/ 0 h 1002"/>
                <a:gd name="T108" fmla="*/ 410 w 800"/>
                <a:gd name="T109" fmla="*/ 39 h 1002"/>
                <a:gd name="T110" fmla="*/ 547 w 800"/>
                <a:gd name="T111" fmla="*/ 125 h 1002"/>
                <a:gd name="T112" fmla="*/ 557 w 800"/>
                <a:gd name="T113" fmla="*/ 209 h 1002"/>
                <a:gd name="T114" fmla="*/ 553 w 800"/>
                <a:gd name="T115" fmla="*/ 211 h 10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0"/>
                <a:gd name="T175" fmla="*/ 0 h 1002"/>
                <a:gd name="T176" fmla="*/ 800 w 800"/>
                <a:gd name="T177" fmla="*/ 1002 h 10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0" h="1002">
                  <a:moveTo>
                    <a:pt x="553" y="211"/>
                  </a:moveTo>
                  <a:cubicBezTo>
                    <a:pt x="542" y="216"/>
                    <a:pt x="530" y="221"/>
                    <a:pt x="515" y="227"/>
                  </a:cubicBezTo>
                  <a:cubicBezTo>
                    <a:pt x="489" y="238"/>
                    <a:pt x="505" y="240"/>
                    <a:pt x="498" y="265"/>
                  </a:cubicBezTo>
                  <a:cubicBezTo>
                    <a:pt x="491" y="291"/>
                    <a:pt x="474" y="292"/>
                    <a:pt x="456" y="289"/>
                  </a:cubicBezTo>
                  <a:cubicBezTo>
                    <a:pt x="437" y="287"/>
                    <a:pt x="431" y="292"/>
                    <a:pt x="437" y="314"/>
                  </a:cubicBezTo>
                  <a:cubicBezTo>
                    <a:pt x="443" y="336"/>
                    <a:pt x="457" y="330"/>
                    <a:pt x="467" y="331"/>
                  </a:cubicBezTo>
                  <a:cubicBezTo>
                    <a:pt x="478" y="332"/>
                    <a:pt x="510" y="307"/>
                    <a:pt x="517" y="297"/>
                  </a:cubicBezTo>
                  <a:cubicBezTo>
                    <a:pt x="525" y="288"/>
                    <a:pt x="566" y="270"/>
                    <a:pt x="584" y="282"/>
                  </a:cubicBezTo>
                  <a:cubicBezTo>
                    <a:pt x="603" y="293"/>
                    <a:pt x="620" y="317"/>
                    <a:pt x="644" y="337"/>
                  </a:cubicBezTo>
                  <a:cubicBezTo>
                    <a:pt x="668" y="357"/>
                    <a:pt x="664" y="322"/>
                    <a:pt x="672" y="315"/>
                  </a:cubicBezTo>
                  <a:cubicBezTo>
                    <a:pt x="681" y="308"/>
                    <a:pt x="693" y="284"/>
                    <a:pt x="710" y="258"/>
                  </a:cubicBezTo>
                  <a:cubicBezTo>
                    <a:pt x="727" y="232"/>
                    <a:pt x="739" y="259"/>
                    <a:pt x="741" y="284"/>
                  </a:cubicBezTo>
                  <a:cubicBezTo>
                    <a:pt x="742" y="308"/>
                    <a:pt x="754" y="300"/>
                    <a:pt x="777" y="320"/>
                  </a:cubicBezTo>
                  <a:cubicBezTo>
                    <a:pt x="800" y="340"/>
                    <a:pt x="780" y="348"/>
                    <a:pt x="772" y="364"/>
                  </a:cubicBezTo>
                  <a:cubicBezTo>
                    <a:pt x="765" y="381"/>
                    <a:pt x="744" y="388"/>
                    <a:pt x="724" y="379"/>
                  </a:cubicBezTo>
                  <a:cubicBezTo>
                    <a:pt x="703" y="371"/>
                    <a:pt x="687" y="399"/>
                    <a:pt x="682" y="411"/>
                  </a:cubicBezTo>
                  <a:cubicBezTo>
                    <a:pt x="677" y="422"/>
                    <a:pt x="678" y="429"/>
                    <a:pt x="641" y="448"/>
                  </a:cubicBezTo>
                  <a:cubicBezTo>
                    <a:pt x="604" y="466"/>
                    <a:pt x="645" y="472"/>
                    <a:pt x="657" y="466"/>
                  </a:cubicBezTo>
                  <a:cubicBezTo>
                    <a:pt x="668" y="461"/>
                    <a:pt x="682" y="450"/>
                    <a:pt x="683" y="440"/>
                  </a:cubicBezTo>
                  <a:cubicBezTo>
                    <a:pt x="685" y="429"/>
                    <a:pt x="682" y="450"/>
                    <a:pt x="692" y="428"/>
                  </a:cubicBezTo>
                  <a:cubicBezTo>
                    <a:pt x="702" y="406"/>
                    <a:pt x="710" y="434"/>
                    <a:pt x="710" y="447"/>
                  </a:cubicBezTo>
                  <a:cubicBezTo>
                    <a:pt x="710" y="460"/>
                    <a:pt x="698" y="481"/>
                    <a:pt x="693" y="494"/>
                  </a:cubicBezTo>
                  <a:cubicBezTo>
                    <a:pt x="687" y="507"/>
                    <a:pt x="678" y="506"/>
                    <a:pt x="656" y="515"/>
                  </a:cubicBezTo>
                  <a:cubicBezTo>
                    <a:pt x="634" y="524"/>
                    <a:pt x="662" y="531"/>
                    <a:pt x="678" y="551"/>
                  </a:cubicBezTo>
                  <a:cubicBezTo>
                    <a:pt x="695" y="571"/>
                    <a:pt x="693" y="591"/>
                    <a:pt x="678" y="612"/>
                  </a:cubicBezTo>
                  <a:cubicBezTo>
                    <a:pt x="664" y="632"/>
                    <a:pt x="661" y="630"/>
                    <a:pt x="672" y="649"/>
                  </a:cubicBezTo>
                  <a:cubicBezTo>
                    <a:pt x="682" y="667"/>
                    <a:pt x="681" y="669"/>
                    <a:pt x="691" y="698"/>
                  </a:cubicBezTo>
                  <a:cubicBezTo>
                    <a:pt x="701" y="726"/>
                    <a:pt x="670" y="694"/>
                    <a:pt x="668" y="709"/>
                  </a:cubicBezTo>
                  <a:cubicBezTo>
                    <a:pt x="666" y="724"/>
                    <a:pt x="656" y="730"/>
                    <a:pt x="639" y="746"/>
                  </a:cubicBezTo>
                  <a:cubicBezTo>
                    <a:pt x="622" y="763"/>
                    <a:pt x="623" y="774"/>
                    <a:pt x="622" y="791"/>
                  </a:cubicBezTo>
                  <a:cubicBezTo>
                    <a:pt x="620" y="807"/>
                    <a:pt x="605" y="817"/>
                    <a:pt x="592" y="816"/>
                  </a:cubicBezTo>
                  <a:cubicBezTo>
                    <a:pt x="579" y="815"/>
                    <a:pt x="573" y="814"/>
                    <a:pt x="566" y="832"/>
                  </a:cubicBezTo>
                  <a:cubicBezTo>
                    <a:pt x="560" y="849"/>
                    <a:pt x="553" y="858"/>
                    <a:pt x="538" y="860"/>
                  </a:cubicBezTo>
                  <a:cubicBezTo>
                    <a:pt x="524" y="861"/>
                    <a:pt x="523" y="871"/>
                    <a:pt x="531" y="897"/>
                  </a:cubicBezTo>
                  <a:cubicBezTo>
                    <a:pt x="538" y="923"/>
                    <a:pt x="534" y="929"/>
                    <a:pt x="531" y="945"/>
                  </a:cubicBezTo>
                  <a:cubicBezTo>
                    <a:pt x="528" y="959"/>
                    <a:pt x="536" y="961"/>
                    <a:pt x="525" y="980"/>
                  </a:cubicBezTo>
                  <a:cubicBezTo>
                    <a:pt x="525" y="980"/>
                    <a:pt x="505" y="1002"/>
                    <a:pt x="492" y="971"/>
                  </a:cubicBezTo>
                  <a:cubicBezTo>
                    <a:pt x="480" y="940"/>
                    <a:pt x="454" y="919"/>
                    <a:pt x="413" y="947"/>
                  </a:cubicBezTo>
                  <a:cubicBezTo>
                    <a:pt x="372" y="976"/>
                    <a:pt x="359" y="983"/>
                    <a:pt x="348" y="945"/>
                  </a:cubicBezTo>
                  <a:cubicBezTo>
                    <a:pt x="337" y="907"/>
                    <a:pt x="348" y="902"/>
                    <a:pt x="323" y="900"/>
                  </a:cubicBezTo>
                  <a:cubicBezTo>
                    <a:pt x="299" y="898"/>
                    <a:pt x="311" y="909"/>
                    <a:pt x="306" y="923"/>
                  </a:cubicBezTo>
                  <a:cubicBezTo>
                    <a:pt x="301" y="937"/>
                    <a:pt x="281" y="939"/>
                    <a:pt x="272" y="952"/>
                  </a:cubicBezTo>
                  <a:cubicBezTo>
                    <a:pt x="263" y="964"/>
                    <a:pt x="245" y="948"/>
                    <a:pt x="223" y="955"/>
                  </a:cubicBezTo>
                  <a:cubicBezTo>
                    <a:pt x="200" y="961"/>
                    <a:pt x="187" y="961"/>
                    <a:pt x="195" y="936"/>
                  </a:cubicBezTo>
                  <a:cubicBezTo>
                    <a:pt x="203" y="912"/>
                    <a:pt x="178" y="885"/>
                    <a:pt x="165" y="870"/>
                  </a:cubicBezTo>
                  <a:cubicBezTo>
                    <a:pt x="153" y="854"/>
                    <a:pt x="142" y="844"/>
                    <a:pt x="155" y="821"/>
                  </a:cubicBezTo>
                  <a:cubicBezTo>
                    <a:pt x="169" y="799"/>
                    <a:pt x="158" y="776"/>
                    <a:pt x="134" y="787"/>
                  </a:cubicBezTo>
                  <a:cubicBezTo>
                    <a:pt x="109" y="797"/>
                    <a:pt x="97" y="810"/>
                    <a:pt x="88" y="781"/>
                  </a:cubicBezTo>
                  <a:cubicBezTo>
                    <a:pt x="78" y="753"/>
                    <a:pt x="96" y="734"/>
                    <a:pt x="69" y="704"/>
                  </a:cubicBezTo>
                  <a:cubicBezTo>
                    <a:pt x="42" y="673"/>
                    <a:pt x="3" y="661"/>
                    <a:pt x="2" y="625"/>
                  </a:cubicBezTo>
                  <a:cubicBezTo>
                    <a:pt x="0" y="589"/>
                    <a:pt x="9" y="573"/>
                    <a:pt x="17" y="563"/>
                  </a:cubicBezTo>
                  <a:cubicBezTo>
                    <a:pt x="25" y="553"/>
                    <a:pt x="27" y="503"/>
                    <a:pt x="27" y="500"/>
                  </a:cubicBezTo>
                  <a:cubicBezTo>
                    <a:pt x="27" y="497"/>
                    <a:pt x="143" y="205"/>
                    <a:pt x="143" y="205"/>
                  </a:cubicBezTo>
                  <a:cubicBezTo>
                    <a:pt x="229" y="0"/>
                    <a:pt x="229" y="0"/>
                    <a:pt x="229" y="0"/>
                  </a:cubicBezTo>
                  <a:cubicBezTo>
                    <a:pt x="410" y="39"/>
                    <a:pt x="410" y="39"/>
                    <a:pt x="410" y="39"/>
                  </a:cubicBezTo>
                  <a:cubicBezTo>
                    <a:pt x="547" y="125"/>
                    <a:pt x="547" y="125"/>
                    <a:pt x="547" y="125"/>
                  </a:cubicBezTo>
                  <a:cubicBezTo>
                    <a:pt x="557" y="209"/>
                    <a:pt x="557" y="209"/>
                    <a:pt x="557" y="209"/>
                  </a:cubicBezTo>
                  <a:lnTo>
                    <a:pt x="553" y="211"/>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5" name="Freeform 14"/>
            <p:cNvSpPr>
              <a:spLocks noChangeArrowheads="1"/>
            </p:cNvSpPr>
            <p:nvPr/>
          </p:nvSpPr>
          <p:spPr bwMode="auto">
            <a:xfrm>
              <a:off x="3987865" y="3466571"/>
              <a:ext cx="93472" cy="85893"/>
            </a:xfrm>
            <a:custGeom>
              <a:avLst/>
              <a:gdLst>
                <a:gd name="T0" fmla="*/ 104 w 210"/>
                <a:gd name="T1" fmla="*/ 193 h 193"/>
                <a:gd name="T2" fmla="*/ 120 w 210"/>
                <a:gd name="T3" fmla="*/ 182 h 193"/>
                <a:gd name="T4" fmla="*/ 185 w 210"/>
                <a:gd name="T5" fmla="*/ 135 h 193"/>
                <a:gd name="T6" fmla="*/ 195 w 210"/>
                <a:gd name="T7" fmla="*/ 100 h 193"/>
                <a:gd name="T8" fmla="*/ 153 w 210"/>
                <a:gd name="T9" fmla="*/ 41 h 193"/>
                <a:gd name="T10" fmla="*/ 86 w 210"/>
                <a:gd name="T11" fmla="*/ 13 h 193"/>
                <a:gd name="T12" fmla="*/ 81 w 210"/>
                <a:gd name="T13" fmla="*/ 8 h 193"/>
                <a:gd name="T14" fmla="*/ 73 w 210"/>
                <a:gd name="T15" fmla="*/ 0 h 193"/>
                <a:gd name="T16" fmla="*/ 0 w 210"/>
                <a:gd name="T17" fmla="*/ 49 h 193"/>
                <a:gd name="T18" fmla="*/ 8 w 210"/>
                <a:gd name="T19" fmla="*/ 94 h 193"/>
                <a:gd name="T20" fmla="*/ 25 w 210"/>
                <a:gd name="T21" fmla="*/ 116 h 193"/>
                <a:gd name="T22" fmla="*/ 33 w 210"/>
                <a:gd name="T23" fmla="*/ 139 h 193"/>
                <a:gd name="T24" fmla="*/ 54 w 210"/>
                <a:gd name="T25" fmla="*/ 163 h 193"/>
                <a:gd name="T26" fmla="*/ 87 w 210"/>
                <a:gd name="T27" fmla="*/ 183 h 193"/>
                <a:gd name="T28" fmla="*/ 104 w 210"/>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0"/>
                <a:gd name="T46" fmla="*/ 0 h 193"/>
                <a:gd name="T47" fmla="*/ 210 w 210"/>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0" h="193">
                  <a:moveTo>
                    <a:pt x="104" y="193"/>
                  </a:moveTo>
                  <a:cubicBezTo>
                    <a:pt x="111" y="189"/>
                    <a:pt x="113" y="187"/>
                    <a:pt x="120" y="182"/>
                  </a:cubicBezTo>
                  <a:cubicBezTo>
                    <a:pt x="135" y="167"/>
                    <a:pt x="161" y="140"/>
                    <a:pt x="185" y="135"/>
                  </a:cubicBezTo>
                  <a:cubicBezTo>
                    <a:pt x="210" y="130"/>
                    <a:pt x="210" y="135"/>
                    <a:pt x="195" y="100"/>
                  </a:cubicBezTo>
                  <a:cubicBezTo>
                    <a:pt x="180" y="66"/>
                    <a:pt x="172" y="55"/>
                    <a:pt x="153" y="41"/>
                  </a:cubicBezTo>
                  <a:cubicBezTo>
                    <a:pt x="135" y="27"/>
                    <a:pt x="113" y="41"/>
                    <a:pt x="86" y="13"/>
                  </a:cubicBezTo>
                  <a:cubicBezTo>
                    <a:pt x="84" y="11"/>
                    <a:pt x="83" y="9"/>
                    <a:pt x="81" y="8"/>
                  </a:cubicBezTo>
                  <a:cubicBezTo>
                    <a:pt x="73" y="0"/>
                    <a:pt x="73" y="0"/>
                    <a:pt x="73" y="0"/>
                  </a:cubicBezTo>
                  <a:cubicBezTo>
                    <a:pt x="0" y="49"/>
                    <a:pt x="0" y="49"/>
                    <a:pt x="0" y="49"/>
                  </a:cubicBezTo>
                  <a:cubicBezTo>
                    <a:pt x="8" y="94"/>
                    <a:pt x="8" y="94"/>
                    <a:pt x="8" y="94"/>
                  </a:cubicBezTo>
                  <a:cubicBezTo>
                    <a:pt x="25" y="116"/>
                    <a:pt x="25" y="116"/>
                    <a:pt x="25" y="116"/>
                  </a:cubicBezTo>
                  <a:cubicBezTo>
                    <a:pt x="25" y="116"/>
                    <a:pt x="33" y="130"/>
                    <a:pt x="33" y="139"/>
                  </a:cubicBezTo>
                  <a:cubicBezTo>
                    <a:pt x="33" y="148"/>
                    <a:pt x="30" y="152"/>
                    <a:pt x="54" y="163"/>
                  </a:cubicBezTo>
                  <a:cubicBezTo>
                    <a:pt x="79" y="175"/>
                    <a:pt x="82" y="177"/>
                    <a:pt x="87" y="183"/>
                  </a:cubicBezTo>
                  <a:cubicBezTo>
                    <a:pt x="92" y="189"/>
                    <a:pt x="104" y="193"/>
                    <a:pt x="104" y="193"/>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6" name="Freeform 15"/>
            <p:cNvSpPr>
              <a:spLocks noChangeArrowheads="1"/>
            </p:cNvSpPr>
            <p:nvPr/>
          </p:nvSpPr>
          <p:spPr bwMode="auto">
            <a:xfrm>
              <a:off x="3437138" y="3158368"/>
              <a:ext cx="457255" cy="550723"/>
            </a:xfrm>
            <a:custGeom>
              <a:avLst/>
              <a:gdLst>
                <a:gd name="T0" fmla="*/ 214 w 1029"/>
                <a:gd name="T1" fmla="*/ 858 h 1236"/>
                <a:gd name="T2" fmla="*/ 247 w 1029"/>
                <a:gd name="T3" fmla="*/ 893 h 1236"/>
                <a:gd name="T4" fmla="*/ 274 w 1029"/>
                <a:gd name="T5" fmla="*/ 902 h 1236"/>
                <a:gd name="T6" fmla="*/ 331 w 1029"/>
                <a:gd name="T7" fmla="*/ 918 h 1236"/>
                <a:gd name="T8" fmla="*/ 341 w 1029"/>
                <a:gd name="T9" fmla="*/ 954 h 1236"/>
                <a:gd name="T10" fmla="*/ 315 w 1029"/>
                <a:gd name="T11" fmla="*/ 990 h 1236"/>
                <a:gd name="T12" fmla="*/ 327 w 1029"/>
                <a:gd name="T13" fmla="*/ 1022 h 1236"/>
                <a:gd name="T14" fmla="*/ 343 w 1029"/>
                <a:gd name="T15" fmla="*/ 1061 h 1236"/>
                <a:gd name="T16" fmla="*/ 359 w 1029"/>
                <a:gd name="T17" fmla="*/ 1093 h 1236"/>
                <a:gd name="T18" fmla="*/ 389 w 1029"/>
                <a:gd name="T19" fmla="*/ 1133 h 1236"/>
                <a:gd name="T20" fmla="*/ 408 w 1029"/>
                <a:gd name="T21" fmla="*/ 1193 h 1236"/>
                <a:gd name="T22" fmla="*/ 456 w 1029"/>
                <a:gd name="T23" fmla="*/ 1193 h 1236"/>
                <a:gd name="T24" fmla="*/ 502 w 1029"/>
                <a:gd name="T25" fmla="*/ 1138 h 1236"/>
                <a:gd name="T26" fmla="*/ 538 w 1029"/>
                <a:gd name="T27" fmla="*/ 1152 h 1236"/>
                <a:gd name="T28" fmla="*/ 515 w 1029"/>
                <a:gd name="T29" fmla="*/ 1191 h 1236"/>
                <a:gd name="T30" fmla="*/ 518 w 1029"/>
                <a:gd name="T31" fmla="*/ 1232 h 1236"/>
                <a:gd name="T32" fmla="*/ 565 w 1029"/>
                <a:gd name="T33" fmla="*/ 1213 h 1236"/>
                <a:gd name="T34" fmla="*/ 584 w 1029"/>
                <a:gd name="T35" fmla="*/ 1165 h 1236"/>
                <a:gd name="T36" fmla="*/ 602 w 1029"/>
                <a:gd name="T37" fmla="*/ 1151 h 1236"/>
                <a:gd name="T38" fmla="*/ 645 w 1029"/>
                <a:gd name="T39" fmla="*/ 1193 h 1236"/>
                <a:gd name="T40" fmla="*/ 725 w 1029"/>
                <a:gd name="T41" fmla="*/ 1202 h 1236"/>
                <a:gd name="T42" fmla="*/ 784 w 1029"/>
                <a:gd name="T43" fmla="*/ 1219 h 1236"/>
                <a:gd name="T44" fmla="*/ 841 w 1029"/>
                <a:gd name="T45" fmla="*/ 1197 h 1236"/>
                <a:gd name="T46" fmla="*/ 899 w 1029"/>
                <a:gd name="T47" fmla="*/ 1124 h 1236"/>
                <a:gd name="T48" fmla="*/ 905 w 1029"/>
                <a:gd name="T49" fmla="*/ 1045 h 1236"/>
                <a:gd name="T50" fmla="*/ 923 w 1029"/>
                <a:gd name="T51" fmla="*/ 1014 h 1236"/>
                <a:gd name="T52" fmla="*/ 973 w 1029"/>
                <a:gd name="T53" fmla="*/ 992 h 1236"/>
                <a:gd name="T54" fmla="*/ 968 w 1029"/>
                <a:gd name="T55" fmla="*/ 966 h 1236"/>
                <a:gd name="T56" fmla="*/ 967 w 1029"/>
                <a:gd name="T57" fmla="*/ 935 h 1236"/>
                <a:gd name="T58" fmla="*/ 1003 w 1029"/>
                <a:gd name="T59" fmla="*/ 889 h 1236"/>
                <a:gd name="T60" fmla="*/ 1019 w 1029"/>
                <a:gd name="T61" fmla="*/ 761 h 1236"/>
                <a:gd name="T62" fmla="*/ 966 w 1029"/>
                <a:gd name="T63" fmla="*/ 464 h 1236"/>
                <a:gd name="T64" fmla="*/ 763 w 1029"/>
                <a:gd name="T65" fmla="*/ 244 h 1236"/>
                <a:gd name="T66" fmla="*/ 423 w 1029"/>
                <a:gd name="T67" fmla="*/ 0 h 1236"/>
                <a:gd name="T68" fmla="*/ 103 w 1029"/>
                <a:gd name="T69" fmla="*/ 244 h 1236"/>
                <a:gd name="T70" fmla="*/ 0 w 1029"/>
                <a:gd name="T71" fmla="*/ 560 h 1236"/>
                <a:gd name="T72" fmla="*/ 173 w 1029"/>
                <a:gd name="T73" fmla="*/ 732 h 1236"/>
                <a:gd name="T74" fmla="*/ 214 w 1029"/>
                <a:gd name="T75" fmla="*/ 858 h 12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29"/>
                <a:gd name="T115" fmla="*/ 0 h 1236"/>
                <a:gd name="T116" fmla="*/ 1029 w 1029"/>
                <a:gd name="T117" fmla="*/ 1236 h 12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29" h="1236">
                  <a:moveTo>
                    <a:pt x="214" y="858"/>
                  </a:moveTo>
                  <a:cubicBezTo>
                    <a:pt x="214" y="858"/>
                    <a:pt x="241" y="883"/>
                    <a:pt x="247" y="893"/>
                  </a:cubicBezTo>
                  <a:cubicBezTo>
                    <a:pt x="252" y="903"/>
                    <a:pt x="258" y="903"/>
                    <a:pt x="274" y="902"/>
                  </a:cubicBezTo>
                  <a:cubicBezTo>
                    <a:pt x="291" y="901"/>
                    <a:pt x="314" y="895"/>
                    <a:pt x="331" y="918"/>
                  </a:cubicBezTo>
                  <a:cubicBezTo>
                    <a:pt x="347" y="942"/>
                    <a:pt x="354" y="944"/>
                    <a:pt x="341" y="954"/>
                  </a:cubicBezTo>
                  <a:cubicBezTo>
                    <a:pt x="327" y="965"/>
                    <a:pt x="318" y="979"/>
                    <a:pt x="315" y="990"/>
                  </a:cubicBezTo>
                  <a:cubicBezTo>
                    <a:pt x="312" y="1001"/>
                    <a:pt x="317" y="1013"/>
                    <a:pt x="327" y="1022"/>
                  </a:cubicBezTo>
                  <a:cubicBezTo>
                    <a:pt x="338" y="1031"/>
                    <a:pt x="341" y="1051"/>
                    <a:pt x="343" y="1061"/>
                  </a:cubicBezTo>
                  <a:cubicBezTo>
                    <a:pt x="345" y="1071"/>
                    <a:pt x="350" y="1088"/>
                    <a:pt x="359" y="1093"/>
                  </a:cubicBezTo>
                  <a:cubicBezTo>
                    <a:pt x="368" y="1098"/>
                    <a:pt x="381" y="1109"/>
                    <a:pt x="389" y="1133"/>
                  </a:cubicBezTo>
                  <a:cubicBezTo>
                    <a:pt x="397" y="1156"/>
                    <a:pt x="391" y="1172"/>
                    <a:pt x="408" y="1193"/>
                  </a:cubicBezTo>
                  <a:cubicBezTo>
                    <a:pt x="425" y="1215"/>
                    <a:pt x="446" y="1204"/>
                    <a:pt x="456" y="1193"/>
                  </a:cubicBezTo>
                  <a:cubicBezTo>
                    <a:pt x="465" y="1182"/>
                    <a:pt x="484" y="1141"/>
                    <a:pt x="502" y="1138"/>
                  </a:cubicBezTo>
                  <a:cubicBezTo>
                    <a:pt x="519" y="1135"/>
                    <a:pt x="541" y="1136"/>
                    <a:pt x="538" y="1152"/>
                  </a:cubicBezTo>
                  <a:cubicBezTo>
                    <a:pt x="534" y="1169"/>
                    <a:pt x="524" y="1181"/>
                    <a:pt x="515" y="1191"/>
                  </a:cubicBezTo>
                  <a:cubicBezTo>
                    <a:pt x="506" y="1201"/>
                    <a:pt x="506" y="1228"/>
                    <a:pt x="518" y="1232"/>
                  </a:cubicBezTo>
                  <a:cubicBezTo>
                    <a:pt x="530" y="1236"/>
                    <a:pt x="557" y="1219"/>
                    <a:pt x="565" y="1213"/>
                  </a:cubicBezTo>
                  <a:cubicBezTo>
                    <a:pt x="573" y="1206"/>
                    <a:pt x="592" y="1180"/>
                    <a:pt x="584" y="1165"/>
                  </a:cubicBezTo>
                  <a:cubicBezTo>
                    <a:pt x="575" y="1151"/>
                    <a:pt x="588" y="1135"/>
                    <a:pt x="602" y="1151"/>
                  </a:cubicBezTo>
                  <a:cubicBezTo>
                    <a:pt x="616" y="1167"/>
                    <a:pt x="627" y="1188"/>
                    <a:pt x="645" y="1193"/>
                  </a:cubicBezTo>
                  <a:cubicBezTo>
                    <a:pt x="664" y="1198"/>
                    <a:pt x="706" y="1204"/>
                    <a:pt x="725" y="1202"/>
                  </a:cubicBezTo>
                  <a:cubicBezTo>
                    <a:pt x="745" y="1200"/>
                    <a:pt x="768" y="1208"/>
                    <a:pt x="784" y="1219"/>
                  </a:cubicBezTo>
                  <a:cubicBezTo>
                    <a:pt x="801" y="1229"/>
                    <a:pt x="819" y="1216"/>
                    <a:pt x="841" y="1197"/>
                  </a:cubicBezTo>
                  <a:cubicBezTo>
                    <a:pt x="862" y="1179"/>
                    <a:pt x="891" y="1142"/>
                    <a:pt x="899" y="1124"/>
                  </a:cubicBezTo>
                  <a:cubicBezTo>
                    <a:pt x="907" y="1107"/>
                    <a:pt x="912" y="1077"/>
                    <a:pt x="905" y="1045"/>
                  </a:cubicBezTo>
                  <a:cubicBezTo>
                    <a:pt x="899" y="1014"/>
                    <a:pt x="903" y="1012"/>
                    <a:pt x="923" y="1014"/>
                  </a:cubicBezTo>
                  <a:cubicBezTo>
                    <a:pt x="942" y="1016"/>
                    <a:pt x="959" y="1001"/>
                    <a:pt x="973" y="992"/>
                  </a:cubicBezTo>
                  <a:cubicBezTo>
                    <a:pt x="987" y="983"/>
                    <a:pt x="992" y="976"/>
                    <a:pt x="968" y="966"/>
                  </a:cubicBezTo>
                  <a:cubicBezTo>
                    <a:pt x="943" y="955"/>
                    <a:pt x="950" y="944"/>
                    <a:pt x="967" y="935"/>
                  </a:cubicBezTo>
                  <a:cubicBezTo>
                    <a:pt x="983" y="926"/>
                    <a:pt x="996" y="902"/>
                    <a:pt x="1003" y="889"/>
                  </a:cubicBezTo>
                  <a:cubicBezTo>
                    <a:pt x="1010" y="875"/>
                    <a:pt x="1029" y="790"/>
                    <a:pt x="1019" y="761"/>
                  </a:cubicBezTo>
                  <a:cubicBezTo>
                    <a:pt x="1009" y="731"/>
                    <a:pt x="966" y="464"/>
                    <a:pt x="966" y="464"/>
                  </a:cubicBezTo>
                  <a:cubicBezTo>
                    <a:pt x="763" y="244"/>
                    <a:pt x="763" y="244"/>
                    <a:pt x="763" y="244"/>
                  </a:cubicBezTo>
                  <a:cubicBezTo>
                    <a:pt x="423" y="0"/>
                    <a:pt x="423" y="0"/>
                    <a:pt x="423" y="0"/>
                  </a:cubicBezTo>
                  <a:cubicBezTo>
                    <a:pt x="103" y="244"/>
                    <a:pt x="103" y="244"/>
                    <a:pt x="103" y="244"/>
                  </a:cubicBezTo>
                  <a:cubicBezTo>
                    <a:pt x="0" y="560"/>
                    <a:pt x="0" y="560"/>
                    <a:pt x="0" y="560"/>
                  </a:cubicBezTo>
                  <a:cubicBezTo>
                    <a:pt x="173" y="732"/>
                    <a:pt x="173" y="732"/>
                    <a:pt x="173" y="732"/>
                  </a:cubicBezTo>
                  <a:lnTo>
                    <a:pt x="214" y="8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7" name="Freeform 16"/>
            <p:cNvSpPr>
              <a:spLocks noChangeArrowheads="1"/>
            </p:cNvSpPr>
            <p:nvPr/>
          </p:nvSpPr>
          <p:spPr bwMode="auto">
            <a:xfrm>
              <a:off x="3068303" y="3042160"/>
              <a:ext cx="553253" cy="500198"/>
            </a:xfrm>
            <a:custGeom>
              <a:avLst/>
              <a:gdLst>
                <a:gd name="T0" fmla="*/ 219 w 1241"/>
                <a:gd name="T1" fmla="*/ 769 h 1123"/>
                <a:gd name="T2" fmla="*/ 261 w 1241"/>
                <a:gd name="T3" fmla="*/ 836 h 1123"/>
                <a:gd name="T4" fmla="*/ 334 w 1241"/>
                <a:gd name="T5" fmla="*/ 905 h 1123"/>
                <a:gd name="T6" fmla="*/ 448 w 1241"/>
                <a:gd name="T7" fmla="*/ 954 h 1123"/>
                <a:gd name="T8" fmla="*/ 585 w 1241"/>
                <a:gd name="T9" fmla="*/ 954 h 1123"/>
                <a:gd name="T10" fmla="*/ 692 w 1241"/>
                <a:gd name="T11" fmla="*/ 937 h 1123"/>
                <a:gd name="T12" fmla="*/ 739 w 1241"/>
                <a:gd name="T13" fmla="*/ 959 h 1123"/>
                <a:gd name="T14" fmla="*/ 753 w 1241"/>
                <a:gd name="T15" fmla="*/ 1021 h 1123"/>
                <a:gd name="T16" fmla="*/ 781 w 1241"/>
                <a:gd name="T17" fmla="*/ 1067 h 1123"/>
                <a:gd name="T18" fmla="*/ 859 w 1241"/>
                <a:gd name="T19" fmla="*/ 1063 h 1123"/>
                <a:gd name="T20" fmla="*/ 905 w 1241"/>
                <a:gd name="T21" fmla="*/ 1085 h 1123"/>
                <a:gd name="T22" fmla="*/ 974 w 1241"/>
                <a:gd name="T23" fmla="*/ 1110 h 1123"/>
                <a:gd name="T24" fmla="*/ 1019 w 1241"/>
                <a:gd name="T25" fmla="*/ 1105 h 1123"/>
                <a:gd name="T26" fmla="*/ 1046 w 1241"/>
                <a:gd name="T27" fmla="*/ 1104 h 1123"/>
                <a:gd name="T28" fmla="*/ 1089 w 1241"/>
                <a:gd name="T29" fmla="*/ 1041 h 1123"/>
                <a:gd name="T30" fmla="*/ 1141 w 1241"/>
                <a:gd name="T31" fmla="*/ 992 h 1123"/>
                <a:gd name="T32" fmla="*/ 1130 w 1241"/>
                <a:gd name="T33" fmla="*/ 903 h 1123"/>
                <a:gd name="T34" fmla="*/ 1108 w 1241"/>
                <a:gd name="T35" fmla="*/ 872 h 1123"/>
                <a:gd name="T36" fmla="*/ 1019 w 1241"/>
                <a:gd name="T37" fmla="*/ 866 h 1123"/>
                <a:gd name="T38" fmla="*/ 964 w 1241"/>
                <a:gd name="T39" fmla="*/ 807 h 1123"/>
                <a:gd name="T40" fmla="*/ 924 w 1241"/>
                <a:gd name="T41" fmla="*/ 769 h 1123"/>
                <a:gd name="T42" fmla="*/ 955 w 1241"/>
                <a:gd name="T43" fmla="*/ 761 h 1123"/>
                <a:gd name="T44" fmla="*/ 1001 w 1241"/>
                <a:gd name="T45" fmla="*/ 740 h 1123"/>
                <a:gd name="T46" fmla="*/ 1006 w 1241"/>
                <a:gd name="T47" fmla="*/ 658 h 1123"/>
                <a:gd name="T48" fmla="*/ 1047 w 1241"/>
                <a:gd name="T49" fmla="*/ 637 h 1123"/>
                <a:gd name="T50" fmla="*/ 1039 w 1241"/>
                <a:gd name="T51" fmla="*/ 549 h 1123"/>
                <a:gd name="T52" fmla="*/ 1100 w 1241"/>
                <a:gd name="T53" fmla="*/ 555 h 1123"/>
                <a:gd name="T54" fmla="*/ 1141 w 1241"/>
                <a:gd name="T55" fmla="*/ 606 h 1123"/>
                <a:gd name="T56" fmla="*/ 1201 w 1241"/>
                <a:gd name="T57" fmla="*/ 566 h 1123"/>
                <a:gd name="T58" fmla="*/ 1229 w 1241"/>
                <a:gd name="T59" fmla="*/ 522 h 1123"/>
                <a:gd name="T60" fmla="*/ 1207 w 1241"/>
                <a:gd name="T61" fmla="*/ 471 h 1123"/>
                <a:gd name="T62" fmla="*/ 1180 w 1241"/>
                <a:gd name="T63" fmla="*/ 455 h 1123"/>
                <a:gd name="T64" fmla="*/ 1146 w 1241"/>
                <a:gd name="T65" fmla="*/ 395 h 1123"/>
                <a:gd name="T66" fmla="*/ 1157 w 1241"/>
                <a:gd name="T67" fmla="*/ 192 h 1123"/>
                <a:gd name="T68" fmla="*/ 1119 w 1241"/>
                <a:gd name="T69" fmla="*/ 49 h 1123"/>
                <a:gd name="T70" fmla="*/ 827 w 1241"/>
                <a:gd name="T71" fmla="*/ 0 h 1123"/>
                <a:gd name="T72" fmla="*/ 522 w 1241"/>
                <a:gd name="T73" fmla="*/ 64 h 1123"/>
                <a:gd name="T74" fmla="*/ 0 w 1241"/>
                <a:gd name="T75" fmla="*/ 432 h 1123"/>
                <a:gd name="T76" fmla="*/ 32 w 1241"/>
                <a:gd name="T77" fmla="*/ 658 h 1123"/>
                <a:gd name="T78" fmla="*/ 196 w 1241"/>
                <a:gd name="T79" fmla="*/ 750 h 1123"/>
                <a:gd name="T80" fmla="*/ 219 w 1241"/>
                <a:gd name="T81" fmla="*/ 769 h 1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41"/>
                <a:gd name="T124" fmla="*/ 0 h 1123"/>
                <a:gd name="T125" fmla="*/ 1241 w 1241"/>
                <a:gd name="T126" fmla="*/ 1123 h 11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41" h="1123">
                  <a:moveTo>
                    <a:pt x="219" y="769"/>
                  </a:moveTo>
                  <a:cubicBezTo>
                    <a:pt x="219" y="769"/>
                    <a:pt x="252" y="824"/>
                    <a:pt x="261" y="836"/>
                  </a:cubicBezTo>
                  <a:cubicBezTo>
                    <a:pt x="270" y="849"/>
                    <a:pt x="304" y="880"/>
                    <a:pt x="334" y="905"/>
                  </a:cubicBezTo>
                  <a:cubicBezTo>
                    <a:pt x="363" y="929"/>
                    <a:pt x="405" y="941"/>
                    <a:pt x="448" y="954"/>
                  </a:cubicBezTo>
                  <a:cubicBezTo>
                    <a:pt x="491" y="967"/>
                    <a:pt x="548" y="968"/>
                    <a:pt x="585" y="954"/>
                  </a:cubicBezTo>
                  <a:cubicBezTo>
                    <a:pt x="622" y="940"/>
                    <a:pt x="669" y="934"/>
                    <a:pt x="692" y="937"/>
                  </a:cubicBezTo>
                  <a:cubicBezTo>
                    <a:pt x="716" y="940"/>
                    <a:pt x="737" y="922"/>
                    <a:pt x="739" y="959"/>
                  </a:cubicBezTo>
                  <a:cubicBezTo>
                    <a:pt x="742" y="995"/>
                    <a:pt x="744" y="993"/>
                    <a:pt x="753" y="1021"/>
                  </a:cubicBezTo>
                  <a:cubicBezTo>
                    <a:pt x="762" y="1048"/>
                    <a:pt x="747" y="1076"/>
                    <a:pt x="781" y="1067"/>
                  </a:cubicBezTo>
                  <a:cubicBezTo>
                    <a:pt x="816" y="1058"/>
                    <a:pt x="832" y="1050"/>
                    <a:pt x="859" y="1063"/>
                  </a:cubicBezTo>
                  <a:cubicBezTo>
                    <a:pt x="887" y="1075"/>
                    <a:pt x="883" y="1050"/>
                    <a:pt x="905" y="1085"/>
                  </a:cubicBezTo>
                  <a:cubicBezTo>
                    <a:pt x="928" y="1120"/>
                    <a:pt x="943" y="1116"/>
                    <a:pt x="974" y="1110"/>
                  </a:cubicBezTo>
                  <a:cubicBezTo>
                    <a:pt x="1005" y="1104"/>
                    <a:pt x="1004" y="1086"/>
                    <a:pt x="1019" y="1105"/>
                  </a:cubicBezTo>
                  <a:cubicBezTo>
                    <a:pt x="1035" y="1123"/>
                    <a:pt x="1047" y="1123"/>
                    <a:pt x="1046" y="1104"/>
                  </a:cubicBezTo>
                  <a:cubicBezTo>
                    <a:pt x="1045" y="1084"/>
                    <a:pt x="1069" y="1056"/>
                    <a:pt x="1089" y="1041"/>
                  </a:cubicBezTo>
                  <a:cubicBezTo>
                    <a:pt x="1108" y="1027"/>
                    <a:pt x="1143" y="1024"/>
                    <a:pt x="1141" y="992"/>
                  </a:cubicBezTo>
                  <a:cubicBezTo>
                    <a:pt x="1139" y="960"/>
                    <a:pt x="1127" y="924"/>
                    <a:pt x="1130" y="903"/>
                  </a:cubicBezTo>
                  <a:cubicBezTo>
                    <a:pt x="1132" y="881"/>
                    <a:pt x="1126" y="851"/>
                    <a:pt x="1108" y="872"/>
                  </a:cubicBezTo>
                  <a:cubicBezTo>
                    <a:pt x="1091" y="894"/>
                    <a:pt x="1042" y="891"/>
                    <a:pt x="1019" y="866"/>
                  </a:cubicBezTo>
                  <a:cubicBezTo>
                    <a:pt x="997" y="841"/>
                    <a:pt x="992" y="807"/>
                    <a:pt x="964" y="807"/>
                  </a:cubicBezTo>
                  <a:cubicBezTo>
                    <a:pt x="936" y="807"/>
                    <a:pt x="917" y="788"/>
                    <a:pt x="924" y="769"/>
                  </a:cubicBezTo>
                  <a:cubicBezTo>
                    <a:pt x="931" y="751"/>
                    <a:pt x="942" y="759"/>
                    <a:pt x="955" y="761"/>
                  </a:cubicBezTo>
                  <a:cubicBezTo>
                    <a:pt x="967" y="763"/>
                    <a:pt x="992" y="765"/>
                    <a:pt x="1001" y="740"/>
                  </a:cubicBezTo>
                  <a:cubicBezTo>
                    <a:pt x="1010" y="715"/>
                    <a:pt x="992" y="668"/>
                    <a:pt x="1006" y="658"/>
                  </a:cubicBezTo>
                  <a:cubicBezTo>
                    <a:pt x="1020" y="648"/>
                    <a:pt x="1054" y="663"/>
                    <a:pt x="1047" y="637"/>
                  </a:cubicBezTo>
                  <a:cubicBezTo>
                    <a:pt x="1040" y="612"/>
                    <a:pt x="1020" y="555"/>
                    <a:pt x="1039" y="549"/>
                  </a:cubicBezTo>
                  <a:cubicBezTo>
                    <a:pt x="1057" y="543"/>
                    <a:pt x="1091" y="542"/>
                    <a:pt x="1100" y="555"/>
                  </a:cubicBezTo>
                  <a:cubicBezTo>
                    <a:pt x="1109" y="569"/>
                    <a:pt x="1125" y="606"/>
                    <a:pt x="1141" y="606"/>
                  </a:cubicBezTo>
                  <a:cubicBezTo>
                    <a:pt x="1158" y="606"/>
                    <a:pt x="1161" y="577"/>
                    <a:pt x="1201" y="566"/>
                  </a:cubicBezTo>
                  <a:cubicBezTo>
                    <a:pt x="1241" y="554"/>
                    <a:pt x="1238" y="540"/>
                    <a:pt x="1229" y="522"/>
                  </a:cubicBezTo>
                  <a:cubicBezTo>
                    <a:pt x="1220" y="503"/>
                    <a:pt x="1199" y="485"/>
                    <a:pt x="1207" y="471"/>
                  </a:cubicBezTo>
                  <a:cubicBezTo>
                    <a:pt x="1215" y="458"/>
                    <a:pt x="1206" y="457"/>
                    <a:pt x="1180" y="455"/>
                  </a:cubicBezTo>
                  <a:cubicBezTo>
                    <a:pt x="1154" y="453"/>
                    <a:pt x="1136" y="439"/>
                    <a:pt x="1146" y="395"/>
                  </a:cubicBezTo>
                  <a:cubicBezTo>
                    <a:pt x="1157" y="351"/>
                    <a:pt x="1157" y="192"/>
                    <a:pt x="1157" y="192"/>
                  </a:cubicBezTo>
                  <a:cubicBezTo>
                    <a:pt x="1119" y="49"/>
                    <a:pt x="1119" y="49"/>
                    <a:pt x="1119" y="49"/>
                  </a:cubicBezTo>
                  <a:cubicBezTo>
                    <a:pt x="827" y="0"/>
                    <a:pt x="827" y="0"/>
                    <a:pt x="827" y="0"/>
                  </a:cubicBezTo>
                  <a:cubicBezTo>
                    <a:pt x="522" y="64"/>
                    <a:pt x="522" y="64"/>
                    <a:pt x="522" y="64"/>
                  </a:cubicBezTo>
                  <a:cubicBezTo>
                    <a:pt x="0" y="432"/>
                    <a:pt x="0" y="432"/>
                    <a:pt x="0" y="432"/>
                  </a:cubicBezTo>
                  <a:cubicBezTo>
                    <a:pt x="32" y="658"/>
                    <a:pt x="32" y="658"/>
                    <a:pt x="32" y="658"/>
                  </a:cubicBezTo>
                  <a:cubicBezTo>
                    <a:pt x="196" y="750"/>
                    <a:pt x="196" y="750"/>
                    <a:pt x="196" y="750"/>
                  </a:cubicBezTo>
                  <a:lnTo>
                    <a:pt x="219" y="769"/>
                  </a:lnTo>
                  <a:close/>
                </a:path>
              </a:pathLst>
            </a:custGeom>
            <a:solidFill>
              <a:srgbClr val="00544A"/>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8" name="Freeform 17"/>
            <p:cNvSpPr>
              <a:spLocks noChangeArrowheads="1"/>
            </p:cNvSpPr>
            <p:nvPr/>
          </p:nvSpPr>
          <p:spPr bwMode="auto">
            <a:xfrm>
              <a:off x="3560926" y="3111632"/>
              <a:ext cx="512832" cy="426937"/>
            </a:xfrm>
            <a:custGeom>
              <a:avLst/>
              <a:gdLst>
                <a:gd name="T0" fmla="*/ 584 w 1153"/>
                <a:gd name="T1" fmla="*/ 79 h 960"/>
                <a:gd name="T2" fmla="*/ 572 w 1153"/>
                <a:gd name="T3" fmla="*/ 95 h 960"/>
                <a:gd name="T4" fmla="*/ 565 w 1153"/>
                <a:gd name="T5" fmla="*/ 127 h 960"/>
                <a:gd name="T6" fmla="*/ 589 w 1153"/>
                <a:gd name="T7" fmla="*/ 141 h 960"/>
                <a:gd name="T8" fmla="*/ 611 w 1153"/>
                <a:gd name="T9" fmla="*/ 155 h 960"/>
                <a:gd name="T10" fmla="*/ 632 w 1153"/>
                <a:gd name="T11" fmla="*/ 175 h 960"/>
                <a:gd name="T12" fmla="*/ 666 w 1153"/>
                <a:gd name="T13" fmla="*/ 199 h 960"/>
                <a:gd name="T14" fmla="*/ 677 w 1153"/>
                <a:gd name="T15" fmla="*/ 215 h 960"/>
                <a:gd name="T16" fmla="*/ 717 w 1153"/>
                <a:gd name="T17" fmla="*/ 206 h 960"/>
                <a:gd name="T18" fmla="*/ 781 w 1153"/>
                <a:gd name="T19" fmla="*/ 247 h 960"/>
                <a:gd name="T20" fmla="*/ 811 w 1153"/>
                <a:gd name="T21" fmla="*/ 311 h 960"/>
                <a:gd name="T22" fmla="*/ 825 w 1153"/>
                <a:gd name="T23" fmla="*/ 328 h 960"/>
                <a:gd name="T24" fmla="*/ 846 w 1153"/>
                <a:gd name="T25" fmla="*/ 360 h 960"/>
                <a:gd name="T26" fmla="*/ 868 w 1153"/>
                <a:gd name="T27" fmla="*/ 440 h 960"/>
                <a:gd name="T28" fmla="*/ 904 w 1153"/>
                <a:gd name="T29" fmla="*/ 498 h 960"/>
                <a:gd name="T30" fmla="*/ 924 w 1153"/>
                <a:gd name="T31" fmla="*/ 553 h 960"/>
                <a:gd name="T32" fmla="*/ 992 w 1153"/>
                <a:gd name="T33" fmla="*/ 598 h 960"/>
                <a:gd name="T34" fmla="*/ 1031 w 1153"/>
                <a:gd name="T35" fmla="*/ 637 h 960"/>
                <a:gd name="T36" fmla="*/ 1063 w 1153"/>
                <a:gd name="T37" fmla="*/ 665 h 960"/>
                <a:gd name="T38" fmla="*/ 1111 w 1153"/>
                <a:gd name="T39" fmla="*/ 695 h 960"/>
                <a:gd name="T40" fmla="*/ 1143 w 1153"/>
                <a:gd name="T41" fmla="*/ 736 h 960"/>
                <a:gd name="T42" fmla="*/ 1138 w 1153"/>
                <a:gd name="T43" fmla="*/ 794 h 960"/>
                <a:gd name="T44" fmla="*/ 1108 w 1153"/>
                <a:gd name="T45" fmla="*/ 802 h 960"/>
                <a:gd name="T46" fmla="*/ 1038 w 1153"/>
                <a:gd name="T47" fmla="*/ 774 h 960"/>
                <a:gd name="T48" fmla="*/ 945 w 1153"/>
                <a:gd name="T49" fmla="*/ 729 h 960"/>
                <a:gd name="T50" fmla="*/ 928 w 1153"/>
                <a:gd name="T51" fmla="*/ 736 h 960"/>
                <a:gd name="T52" fmla="*/ 990 w 1153"/>
                <a:gd name="T53" fmla="*/ 769 h 960"/>
                <a:gd name="T54" fmla="*/ 1032 w 1153"/>
                <a:gd name="T55" fmla="*/ 797 h 960"/>
                <a:gd name="T56" fmla="*/ 1014 w 1153"/>
                <a:gd name="T57" fmla="*/ 831 h 960"/>
                <a:gd name="T58" fmla="*/ 989 w 1153"/>
                <a:gd name="T59" fmla="*/ 890 h 960"/>
                <a:gd name="T60" fmla="*/ 959 w 1153"/>
                <a:gd name="T61" fmla="*/ 926 h 960"/>
                <a:gd name="T62" fmla="*/ 891 w 1153"/>
                <a:gd name="T63" fmla="*/ 933 h 960"/>
                <a:gd name="T64" fmla="*/ 833 w 1153"/>
                <a:gd name="T65" fmla="*/ 843 h 960"/>
                <a:gd name="T66" fmla="*/ 792 w 1153"/>
                <a:gd name="T67" fmla="*/ 869 h 960"/>
                <a:gd name="T68" fmla="*/ 755 w 1153"/>
                <a:gd name="T69" fmla="*/ 920 h 960"/>
                <a:gd name="T70" fmla="*/ 646 w 1153"/>
                <a:gd name="T71" fmla="*/ 906 h 960"/>
                <a:gd name="T72" fmla="*/ 570 w 1153"/>
                <a:gd name="T73" fmla="*/ 919 h 960"/>
                <a:gd name="T74" fmla="*/ 589 w 1153"/>
                <a:gd name="T75" fmla="*/ 867 h 960"/>
                <a:gd name="T76" fmla="*/ 525 w 1153"/>
                <a:gd name="T77" fmla="*/ 823 h 960"/>
                <a:gd name="T78" fmla="*/ 478 w 1153"/>
                <a:gd name="T79" fmla="*/ 769 h 960"/>
                <a:gd name="T80" fmla="*/ 524 w 1153"/>
                <a:gd name="T81" fmla="*/ 700 h 960"/>
                <a:gd name="T82" fmla="*/ 495 w 1153"/>
                <a:gd name="T83" fmla="*/ 649 h 960"/>
                <a:gd name="T84" fmla="*/ 511 w 1153"/>
                <a:gd name="T85" fmla="*/ 628 h 960"/>
                <a:gd name="T86" fmla="*/ 586 w 1153"/>
                <a:gd name="T87" fmla="*/ 639 h 960"/>
                <a:gd name="T88" fmla="*/ 602 w 1153"/>
                <a:gd name="T89" fmla="*/ 623 h 960"/>
                <a:gd name="T90" fmla="*/ 583 w 1153"/>
                <a:gd name="T91" fmla="*/ 570 h 960"/>
                <a:gd name="T92" fmla="*/ 532 w 1153"/>
                <a:gd name="T93" fmla="*/ 563 h 960"/>
                <a:gd name="T94" fmla="*/ 474 w 1153"/>
                <a:gd name="T95" fmla="*/ 604 h 960"/>
                <a:gd name="T96" fmla="*/ 424 w 1153"/>
                <a:gd name="T97" fmla="*/ 557 h 960"/>
                <a:gd name="T98" fmla="*/ 384 w 1153"/>
                <a:gd name="T99" fmla="*/ 477 h 960"/>
                <a:gd name="T100" fmla="*/ 393 w 1153"/>
                <a:gd name="T101" fmla="*/ 429 h 960"/>
                <a:gd name="T102" fmla="*/ 361 w 1153"/>
                <a:gd name="T103" fmla="*/ 392 h 960"/>
                <a:gd name="T104" fmla="*/ 312 w 1153"/>
                <a:gd name="T105" fmla="*/ 380 h 960"/>
                <a:gd name="T106" fmla="*/ 243 w 1153"/>
                <a:gd name="T107" fmla="*/ 344 h 960"/>
                <a:gd name="T108" fmla="*/ 162 w 1153"/>
                <a:gd name="T109" fmla="*/ 294 h 960"/>
                <a:gd name="T110" fmla="*/ 99 w 1153"/>
                <a:gd name="T111" fmla="*/ 253 h 960"/>
                <a:gd name="T112" fmla="*/ 31 w 1153"/>
                <a:gd name="T113" fmla="*/ 184 h 960"/>
                <a:gd name="T114" fmla="*/ 399 w 1153"/>
                <a:gd name="T115" fmla="*/ 0 h 960"/>
                <a:gd name="T116" fmla="*/ 491 w 1153"/>
                <a:gd name="T117" fmla="*/ 26 h 960"/>
                <a:gd name="T118" fmla="*/ 542 w 1153"/>
                <a:gd name="T119" fmla="*/ 52 h 960"/>
                <a:gd name="T120" fmla="*/ 586 w 1153"/>
                <a:gd name="T121" fmla="*/ 75 h 960"/>
                <a:gd name="T122" fmla="*/ 584 w 1153"/>
                <a:gd name="T123" fmla="*/ 79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3"/>
                <a:gd name="T187" fmla="*/ 0 h 960"/>
                <a:gd name="T188" fmla="*/ 1153 w 1153"/>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3" h="960">
                  <a:moveTo>
                    <a:pt x="584" y="79"/>
                  </a:moveTo>
                  <a:cubicBezTo>
                    <a:pt x="581" y="87"/>
                    <a:pt x="577" y="89"/>
                    <a:pt x="572" y="95"/>
                  </a:cubicBezTo>
                  <a:cubicBezTo>
                    <a:pt x="566" y="104"/>
                    <a:pt x="561" y="117"/>
                    <a:pt x="565" y="127"/>
                  </a:cubicBezTo>
                  <a:cubicBezTo>
                    <a:pt x="569" y="137"/>
                    <a:pt x="575" y="149"/>
                    <a:pt x="589" y="141"/>
                  </a:cubicBezTo>
                  <a:cubicBezTo>
                    <a:pt x="604" y="134"/>
                    <a:pt x="608" y="140"/>
                    <a:pt x="611" y="155"/>
                  </a:cubicBezTo>
                  <a:cubicBezTo>
                    <a:pt x="615" y="170"/>
                    <a:pt x="615" y="169"/>
                    <a:pt x="632" y="175"/>
                  </a:cubicBezTo>
                  <a:cubicBezTo>
                    <a:pt x="649" y="181"/>
                    <a:pt x="667" y="186"/>
                    <a:pt x="666" y="199"/>
                  </a:cubicBezTo>
                  <a:cubicBezTo>
                    <a:pt x="665" y="211"/>
                    <a:pt x="671" y="221"/>
                    <a:pt x="677" y="215"/>
                  </a:cubicBezTo>
                  <a:cubicBezTo>
                    <a:pt x="683" y="209"/>
                    <a:pt x="700" y="203"/>
                    <a:pt x="717" y="206"/>
                  </a:cubicBezTo>
                  <a:cubicBezTo>
                    <a:pt x="733" y="209"/>
                    <a:pt x="767" y="227"/>
                    <a:pt x="781" y="247"/>
                  </a:cubicBezTo>
                  <a:cubicBezTo>
                    <a:pt x="794" y="268"/>
                    <a:pt x="810" y="292"/>
                    <a:pt x="811" y="311"/>
                  </a:cubicBezTo>
                  <a:cubicBezTo>
                    <a:pt x="812" y="329"/>
                    <a:pt x="812" y="337"/>
                    <a:pt x="825" y="328"/>
                  </a:cubicBezTo>
                  <a:cubicBezTo>
                    <a:pt x="838" y="320"/>
                    <a:pt x="848" y="335"/>
                    <a:pt x="846" y="360"/>
                  </a:cubicBezTo>
                  <a:cubicBezTo>
                    <a:pt x="845" y="386"/>
                    <a:pt x="850" y="404"/>
                    <a:pt x="868" y="440"/>
                  </a:cubicBezTo>
                  <a:cubicBezTo>
                    <a:pt x="885" y="477"/>
                    <a:pt x="888" y="469"/>
                    <a:pt x="904" y="498"/>
                  </a:cubicBezTo>
                  <a:cubicBezTo>
                    <a:pt x="921" y="526"/>
                    <a:pt x="915" y="533"/>
                    <a:pt x="924" y="553"/>
                  </a:cubicBezTo>
                  <a:cubicBezTo>
                    <a:pt x="932" y="574"/>
                    <a:pt x="953" y="592"/>
                    <a:pt x="992" y="598"/>
                  </a:cubicBezTo>
                  <a:cubicBezTo>
                    <a:pt x="1031" y="604"/>
                    <a:pt x="1023" y="611"/>
                    <a:pt x="1031" y="637"/>
                  </a:cubicBezTo>
                  <a:cubicBezTo>
                    <a:pt x="1038" y="663"/>
                    <a:pt x="1041" y="659"/>
                    <a:pt x="1063" y="665"/>
                  </a:cubicBezTo>
                  <a:cubicBezTo>
                    <a:pt x="1085" y="671"/>
                    <a:pt x="1100" y="670"/>
                    <a:pt x="1111" y="695"/>
                  </a:cubicBezTo>
                  <a:cubicBezTo>
                    <a:pt x="1123" y="719"/>
                    <a:pt x="1133" y="713"/>
                    <a:pt x="1143" y="736"/>
                  </a:cubicBezTo>
                  <a:cubicBezTo>
                    <a:pt x="1153" y="759"/>
                    <a:pt x="1137" y="766"/>
                    <a:pt x="1138" y="794"/>
                  </a:cubicBezTo>
                  <a:cubicBezTo>
                    <a:pt x="1139" y="822"/>
                    <a:pt x="1128" y="798"/>
                    <a:pt x="1108" y="802"/>
                  </a:cubicBezTo>
                  <a:cubicBezTo>
                    <a:pt x="1088" y="805"/>
                    <a:pt x="1057" y="787"/>
                    <a:pt x="1038" y="774"/>
                  </a:cubicBezTo>
                  <a:cubicBezTo>
                    <a:pt x="1019" y="760"/>
                    <a:pt x="959" y="736"/>
                    <a:pt x="945" y="729"/>
                  </a:cubicBezTo>
                  <a:cubicBezTo>
                    <a:pt x="932" y="722"/>
                    <a:pt x="919" y="728"/>
                    <a:pt x="928" y="736"/>
                  </a:cubicBezTo>
                  <a:cubicBezTo>
                    <a:pt x="936" y="744"/>
                    <a:pt x="973" y="763"/>
                    <a:pt x="990" y="769"/>
                  </a:cubicBezTo>
                  <a:cubicBezTo>
                    <a:pt x="1006" y="775"/>
                    <a:pt x="1009" y="773"/>
                    <a:pt x="1032" y="797"/>
                  </a:cubicBezTo>
                  <a:cubicBezTo>
                    <a:pt x="1032" y="797"/>
                    <a:pt x="1025" y="822"/>
                    <a:pt x="1014" y="831"/>
                  </a:cubicBezTo>
                  <a:cubicBezTo>
                    <a:pt x="1004" y="840"/>
                    <a:pt x="991" y="864"/>
                    <a:pt x="989" y="890"/>
                  </a:cubicBezTo>
                  <a:cubicBezTo>
                    <a:pt x="987" y="916"/>
                    <a:pt x="985" y="919"/>
                    <a:pt x="959" y="926"/>
                  </a:cubicBezTo>
                  <a:cubicBezTo>
                    <a:pt x="933" y="934"/>
                    <a:pt x="905" y="960"/>
                    <a:pt x="891" y="933"/>
                  </a:cubicBezTo>
                  <a:cubicBezTo>
                    <a:pt x="876" y="906"/>
                    <a:pt x="852" y="850"/>
                    <a:pt x="833" y="843"/>
                  </a:cubicBezTo>
                  <a:cubicBezTo>
                    <a:pt x="813" y="837"/>
                    <a:pt x="805" y="850"/>
                    <a:pt x="792" y="869"/>
                  </a:cubicBezTo>
                  <a:cubicBezTo>
                    <a:pt x="779" y="889"/>
                    <a:pt x="777" y="919"/>
                    <a:pt x="755" y="920"/>
                  </a:cubicBezTo>
                  <a:cubicBezTo>
                    <a:pt x="734" y="921"/>
                    <a:pt x="656" y="895"/>
                    <a:pt x="646" y="906"/>
                  </a:cubicBezTo>
                  <a:cubicBezTo>
                    <a:pt x="637" y="917"/>
                    <a:pt x="562" y="944"/>
                    <a:pt x="570" y="919"/>
                  </a:cubicBezTo>
                  <a:cubicBezTo>
                    <a:pt x="577" y="895"/>
                    <a:pt x="620" y="852"/>
                    <a:pt x="589" y="867"/>
                  </a:cubicBezTo>
                  <a:cubicBezTo>
                    <a:pt x="559" y="882"/>
                    <a:pt x="531" y="849"/>
                    <a:pt x="525" y="823"/>
                  </a:cubicBezTo>
                  <a:cubicBezTo>
                    <a:pt x="518" y="797"/>
                    <a:pt x="469" y="796"/>
                    <a:pt x="478" y="769"/>
                  </a:cubicBezTo>
                  <a:cubicBezTo>
                    <a:pt x="488" y="742"/>
                    <a:pt x="512" y="717"/>
                    <a:pt x="524" y="700"/>
                  </a:cubicBezTo>
                  <a:cubicBezTo>
                    <a:pt x="536" y="683"/>
                    <a:pt x="501" y="652"/>
                    <a:pt x="495" y="649"/>
                  </a:cubicBezTo>
                  <a:cubicBezTo>
                    <a:pt x="489" y="645"/>
                    <a:pt x="497" y="631"/>
                    <a:pt x="511" y="628"/>
                  </a:cubicBezTo>
                  <a:cubicBezTo>
                    <a:pt x="525" y="624"/>
                    <a:pt x="579" y="624"/>
                    <a:pt x="586" y="639"/>
                  </a:cubicBezTo>
                  <a:cubicBezTo>
                    <a:pt x="593" y="653"/>
                    <a:pt x="602" y="641"/>
                    <a:pt x="602" y="623"/>
                  </a:cubicBezTo>
                  <a:cubicBezTo>
                    <a:pt x="602" y="604"/>
                    <a:pt x="581" y="589"/>
                    <a:pt x="583" y="570"/>
                  </a:cubicBezTo>
                  <a:cubicBezTo>
                    <a:pt x="585" y="550"/>
                    <a:pt x="548" y="546"/>
                    <a:pt x="532" y="563"/>
                  </a:cubicBezTo>
                  <a:cubicBezTo>
                    <a:pt x="516" y="581"/>
                    <a:pt x="497" y="609"/>
                    <a:pt x="474" y="604"/>
                  </a:cubicBezTo>
                  <a:cubicBezTo>
                    <a:pt x="451" y="598"/>
                    <a:pt x="438" y="585"/>
                    <a:pt x="424" y="557"/>
                  </a:cubicBezTo>
                  <a:cubicBezTo>
                    <a:pt x="411" y="529"/>
                    <a:pt x="366" y="492"/>
                    <a:pt x="384" y="477"/>
                  </a:cubicBezTo>
                  <a:cubicBezTo>
                    <a:pt x="402" y="462"/>
                    <a:pt x="398" y="457"/>
                    <a:pt x="393" y="429"/>
                  </a:cubicBezTo>
                  <a:cubicBezTo>
                    <a:pt x="387" y="402"/>
                    <a:pt x="380" y="384"/>
                    <a:pt x="361" y="392"/>
                  </a:cubicBezTo>
                  <a:cubicBezTo>
                    <a:pt x="341" y="399"/>
                    <a:pt x="325" y="399"/>
                    <a:pt x="312" y="380"/>
                  </a:cubicBezTo>
                  <a:cubicBezTo>
                    <a:pt x="299" y="360"/>
                    <a:pt x="266" y="346"/>
                    <a:pt x="243" y="344"/>
                  </a:cubicBezTo>
                  <a:cubicBezTo>
                    <a:pt x="221" y="342"/>
                    <a:pt x="189" y="307"/>
                    <a:pt x="162" y="294"/>
                  </a:cubicBezTo>
                  <a:cubicBezTo>
                    <a:pt x="135" y="282"/>
                    <a:pt x="109" y="259"/>
                    <a:pt x="99" y="253"/>
                  </a:cubicBezTo>
                  <a:cubicBezTo>
                    <a:pt x="89" y="247"/>
                    <a:pt x="0" y="237"/>
                    <a:pt x="31" y="184"/>
                  </a:cubicBezTo>
                  <a:cubicBezTo>
                    <a:pt x="63" y="130"/>
                    <a:pt x="399" y="0"/>
                    <a:pt x="399" y="0"/>
                  </a:cubicBezTo>
                  <a:cubicBezTo>
                    <a:pt x="399" y="0"/>
                    <a:pt x="489" y="26"/>
                    <a:pt x="491" y="26"/>
                  </a:cubicBezTo>
                  <a:cubicBezTo>
                    <a:pt x="493" y="26"/>
                    <a:pt x="542" y="52"/>
                    <a:pt x="542" y="52"/>
                  </a:cubicBezTo>
                  <a:cubicBezTo>
                    <a:pt x="586" y="75"/>
                    <a:pt x="586" y="75"/>
                    <a:pt x="586" y="75"/>
                  </a:cubicBezTo>
                  <a:lnTo>
                    <a:pt x="584" y="79"/>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19" name="Freeform 18"/>
            <p:cNvSpPr>
              <a:spLocks noChangeArrowheads="1"/>
            </p:cNvSpPr>
            <p:nvPr/>
          </p:nvSpPr>
          <p:spPr bwMode="auto">
            <a:xfrm>
              <a:off x="3452296" y="2837533"/>
              <a:ext cx="583568" cy="400411"/>
            </a:xfrm>
            <a:custGeom>
              <a:avLst/>
              <a:gdLst>
                <a:gd name="T0" fmla="*/ 508 w 1312"/>
                <a:gd name="T1" fmla="*/ 103 h 900"/>
                <a:gd name="T2" fmla="*/ 547 w 1312"/>
                <a:gd name="T3" fmla="*/ 71 h 900"/>
                <a:gd name="T4" fmla="*/ 670 w 1312"/>
                <a:gd name="T5" fmla="*/ 92 h 900"/>
                <a:gd name="T6" fmla="*/ 665 w 1312"/>
                <a:gd name="T7" fmla="*/ 186 h 900"/>
                <a:gd name="T8" fmla="*/ 740 w 1312"/>
                <a:gd name="T9" fmla="*/ 247 h 900"/>
                <a:gd name="T10" fmla="*/ 831 w 1312"/>
                <a:gd name="T11" fmla="*/ 202 h 900"/>
                <a:gd name="T12" fmla="*/ 886 w 1312"/>
                <a:gd name="T13" fmla="*/ 114 h 900"/>
                <a:gd name="T14" fmla="*/ 928 w 1312"/>
                <a:gd name="T15" fmla="*/ 31 h 900"/>
                <a:gd name="T16" fmla="*/ 974 w 1312"/>
                <a:gd name="T17" fmla="*/ 16 h 900"/>
                <a:gd name="T18" fmla="*/ 1001 w 1312"/>
                <a:gd name="T19" fmla="*/ 58 h 900"/>
                <a:gd name="T20" fmla="*/ 1064 w 1312"/>
                <a:gd name="T21" fmla="*/ 103 h 900"/>
                <a:gd name="T22" fmla="*/ 1122 w 1312"/>
                <a:gd name="T23" fmla="*/ 128 h 900"/>
                <a:gd name="T24" fmla="*/ 1219 w 1312"/>
                <a:gd name="T25" fmla="*/ 94 h 900"/>
                <a:gd name="T26" fmla="*/ 1306 w 1312"/>
                <a:gd name="T27" fmla="*/ 108 h 900"/>
                <a:gd name="T28" fmla="*/ 1292 w 1312"/>
                <a:gd name="T29" fmla="*/ 220 h 900"/>
                <a:gd name="T30" fmla="*/ 1203 w 1312"/>
                <a:gd name="T31" fmla="*/ 229 h 900"/>
                <a:gd name="T32" fmla="*/ 1128 w 1312"/>
                <a:gd name="T33" fmla="*/ 284 h 900"/>
                <a:gd name="T34" fmla="*/ 1043 w 1312"/>
                <a:gd name="T35" fmla="*/ 350 h 900"/>
                <a:gd name="T36" fmla="*/ 1011 w 1312"/>
                <a:gd name="T37" fmla="*/ 411 h 900"/>
                <a:gd name="T38" fmla="*/ 974 w 1312"/>
                <a:gd name="T39" fmla="*/ 455 h 900"/>
                <a:gd name="T40" fmla="*/ 938 w 1312"/>
                <a:gd name="T41" fmla="*/ 480 h 900"/>
                <a:gd name="T42" fmla="*/ 894 w 1312"/>
                <a:gd name="T43" fmla="*/ 561 h 900"/>
                <a:gd name="T44" fmla="*/ 832 w 1312"/>
                <a:gd name="T45" fmla="*/ 678 h 900"/>
                <a:gd name="T46" fmla="*/ 787 w 1312"/>
                <a:gd name="T47" fmla="*/ 700 h 900"/>
                <a:gd name="T48" fmla="*/ 726 w 1312"/>
                <a:gd name="T49" fmla="*/ 751 h 900"/>
                <a:gd name="T50" fmla="*/ 670 w 1312"/>
                <a:gd name="T51" fmla="*/ 840 h 900"/>
                <a:gd name="T52" fmla="*/ 614 w 1312"/>
                <a:gd name="T53" fmla="*/ 843 h 900"/>
                <a:gd name="T54" fmla="*/ 544 w 1312"/>
                <a:gd name="T55" fmla="*/ 848 h 900"/>
                <a:gd name="T56" fmla="*/ 407 w 1312"/>
                <a:gd name="T57" fmla="*/ 796 h 900"/>
                <a:gd name="T58" fmla="*/ 317 w 1312"/>
                <a:gd name="T59" fmla="*/ 832 h 900"/>
                <a:gd name="T60" fmla="*/ 243 w 1312"/>
                <a:gd name="T61" fmla="*/ 878 h 900"/>
                <a:gd name="T62" fmla="*/ 128 w 1312"/>
                <a:gd name="T63" fmla="*/ 876 h 900"/>
                <a:gd name="T64" fmla="*/ 7 w 1312"/>
                <a:gd name="T65" fmla="*/ 799 h 900"/>
                <a:gd name="T66" fmla="*/ 85 w 1312"/>
                <a:gd name="T67" fmla="*/ 684 h 900"/>
                <a:gd name="T68" fmla="*/ 179 w 1312"/>
                <a:gd name="T69" fmla="*/ 602 h 900"/>
                <a:gd name="T70" fmla="*/ 98 w 1312"/>
                <a:gd name="T71" fmla="*/ 629 h 900"/>
                <a:gd name="T72" fmla="*/ 82 w 1312"/>
                <a:gd name="T73" fmla="*/ 556 h 900"/>
                <a:gd name="T74" fmla="*/ 55 w 1312"/>
                <a:gd name="T75" fmla="*/ 294 h 900"/>
                <a:gd name="T76" fmla="*/ 431 w 1312"/>
                <a:gd name="T77" fmla="*/ 53 h 900"/>
                <a:gd name="T78" fmla="*/ 489 w 1312"/>
                <a:gd name="T79" fmla="*/ 49 h 9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2"/>
                <a:gd name="T121" fmla="*/ 0 h 900"/>
                <a:gd name="T122" fmla="*/ 1312 w 1312"/>
                <a:gd name="T123" fmla="*/ 900 h 9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2" h="900">
                  <a:moveTo>
                    <a:pt x="489" y="49"/>
                  </a:moveTo>
                  <a:cubicBezTo>
                    <a:pt x="499" y="63"/>
                    <a:pt x="502" y="87"/>
                    <a:pt x="508" y="103"/>
                  </a:cubicBezTo>
                  <a:cubicBezTo>
                    <a:pt x="518" y="129"/>
                    <a:pt x="532" y="107"/>
                    <a:pt x="540" y="105"/>
                  </a:cubicBezTo>
                  <a:cubicBezTo>
                    <a:pt x="549" y="103"/>
                    <a:pt x="545" y="83"/>
                    <a:pt x="547" y="71"/>
                  </a:cubicBezTo>
                  <a:cubicBezTo>
                    <a:pt x="550" y="59"/>
                    <a:pt x="564" y="54"/>
                    <a:pt x="589" y="60"/>
                  </a:cubicBezTo>
                  <a:cubicBezTo>
                    <a:pt x="614" y="66"/>
                    <a:pt x="657" y="83"/>
                    <a:pt x="670" y="92"/>
                  </a:cubicBezTo>
                  <a:cubicBezTo>
                    <a:pt x="684" y="100"/>
                    <a:pt x="677" y="109"/>
                    <a:pt x="673" y="124"/>
                  </a:cubicBezTo>
                  <a:cubicBezTo>
                    <a:pt x="669" y="139"/>
                    <a:pt x="673" y="164"/>
                    <a:pt x="665" y="186"/>
                  </a:cubicBezTo>
                  <a:cubicBezTo>
                    <a:pt x="657" y="208"/>
                    <a:pt x="670" y="214"/>
                    <a:pt x="676" y="221"/>
                  </a:cubicBezTo>
                  <a:cubicBezTo>
                    <a:pt x="683" y="227"/>
                    <a:pt x="717" y="253"/>
                    <a:pt x="740" y="247"/>
                  </a:cubicBezTo>
                  <a:cubicBezTo>
                    <a:pt x="762" y="242"/>
                    <a:pt x="783" y="250"/>
                    <a:pt x="809" y="242"/>
                  </a:cubicBezTo>
                  <a:cubicBezTo>
                    <a:pt x="835" y="234"/>
                    <a:pt x="830" y="225"/>
                    <a:pt x="831" y="202"/>
                  </a:cubicBezTo>
                  <a:cubicBezTo>
                    <a:pt x="831" y="180"/>
                    <a:pt x="823" y="178"/>
                    <a:pt x="857" y="164"/>
                  </a:cubicBezTo>
                  <a:cubicBezTo>
                    <a:pt x="892" y="150"/>
                    <a:pt x="885" y="133"/>
                    <a:pt x="886" y="114"/>
                  </a:cubicBezTo>
                  <a:cubicBezTo>
                    <a:pt x="887" y="95"/>
                    <a:pt x="932" y="83"/>
                    <a:pt x="948" y="73"/>
                  </a:cubicBezTo>
                  <a:cubicBezTo>
                    <a:pt x="963" y="63"/>
                    <a:pt x="939" y="47"/>
                    <a:pt x="928" y="31"/>
                  </a:cubicBezTo>
                  <a:cubicBezTo>
                    <a:pt x="918" y="14"/>
                    <a:pt x="941" y="21"/>
                    <a:pt x="956" y="37"/>
                  </a:cubicBezTo>
                  <a:cubicBezTo>
                    <a:pt x="970" y="53"/>
                    <a:pt x="969" y="33"/>
                    <a:pt x="974" y="16"/>
                  </a:cubicBezTo>
                  <a:cubicBezTo>
                    <a:pt x="980" y="0"/>
                    <a:pt x="994" y="34"/>
                    <a:pt x="991" y="44"/>
                  </a:cubicBezTo>
                  <a:cubicBezTo>
                    <a:pt x="989" y="53"/>
                    <a:pt x="990" y="61"/>
                    <a:pt x="1001" y="58"/>
                  </a:cubicBezTo>
                  <a:cubicBezTo>
                    <a:pt x="1012" y="55"/>
                    <a:pt x="1038" y="66"/>
                    <a:pt x="1045" y="83"/>
                  </a:cubicBezTo>
                  <a:cubicBezTo>
                    <a:pt x="1052" y="99"/>
                    <a:pt x="1059" y="113"/>
                    <a:pt x="1064" y="103"/>
                  </a:cubicBezTo>
                  <a:cubicBezTo>
                    <a:pt x="1070" y="93"/>
                    <a:pt x="1084" y="77"/>
                    <a:pt x="1088" y="98"/>
                  </a:cubicBezTo>
                  <a:cubicBezTo>
                    <a:pt x="1091" y="120"/>
                    <a:pt x="1100" y="129"/>
                    <a:pt x="1122" y="128"/>
                  </a:cubicBezTo>
                  <a:cubicBezTo>
                    <a:pt x="1144" y="128"/>
                    <a:pt x="1163" y="122"/>
                    <a:pt x="1186" y="103"/>
                  </a:cubicBezTo>
                  <a:cubicBezTo>
                    <a:pt x="1209" y="85"/>
                    <a:pt x="1208" y="89"/>
                    <a:pt x="1219" y="94"/>
                  </a:cubicBezTo>
                  <a:cubicBezTo>
                    <a:pt x="1231" y="100"/>
                    <a:pt x="1250" y="112"/>
                    <a:pt x="1271" y="100"/>
                  </a:cubicBezTo>
                  <a:cubicBezTo>
                    <a:pt x="1293" y="87"/>
                    <a:pt x="1300" y="92"/>
                    <a:pt x="1306" y="108"/>
                  </a:cubicBezTo>
                  <a:cubicBezTo>
                    <a:pt x="1312" y="124"/>
                    <a:pt x="1301" y="156"/>
                    <a:pt x="1287" y="165"/>
                  </a:cubicBezTo>
                  <a:cubicBezTo>
                    <a:pt x="1273" y="175"/>
                    <a:pt x="1289" y="200"/>
                    <a:pt x="1292" y="220"/>
                  </a:cubicBezTo>
                  <a:cubicBezTo>
                    <a:pt x="1295" y="240"/>
                    <a:pt x="1286" y="240"/>
                    <a:pt x="1258" y="228"/>
                  </a:cubicBezTo>
                  <a:cubicBezTo>
                    <a:pt x="1229" y="217"/>
                    <a:pt x="1239" y="220"/>
                    <a:pt x="1203" y="229"/>
                  </a:cubicBezTo>
                  <a:cubicBezTo>
                    <a:pt x="1167" y="238"/>
                    <a:pt x="1170" y="245"/>
                    <a:pt x="1170" y="260"/>
                  </a:cubicBezTo>
                  <a:cubicBezTo>
                    <a:pt x="1170" y="276"/>
                    <a:pt x="1155" y="290"/>
                    <a:pt x="1128" y="284"/>
                  </a:cubicBezTo>
                  <a:cubicBezTo>
                    <a:pt x="1101" y="279"/>
                    <a:pt x="1088" y="302"/>
                    <a:pt x="1080" y="307"/>
                  </a:cubicBezTo>
                  <a:cubicBezTo>
                    <a:pt x="1072" y="313"/>
                    <a:pt x="1046" y="331"/>
                    <a:pt x="1043" y="350"/>
                  </a:cubicBezTo>
                  <a:cubicBezTo>
                    <a:pt x="1040" y="369"/>
                    <a:pt x="1032" y="374"/>
                    <a:pt x="1019" y="366"/>
                  </a:cubicBezTo>
                  <a:cubicBezTo>
                    <a:pt x="1006" y="358"/>
                    <a:pt x="1009" y="395"/>
                    <a:pt x="1011" y="411"/>
                  </a:cubicBezTo>
                  <a:cubicBezTo>
                    <a:pt x="1013" y="426"/>
                    <a:pt x="1021" y="432"/>
                    <a:pt x="1015" y="445"/>
                  </a:cubicBezTo>
                  <a:cubicBezTo>
                    <a:pt x="1009" y="459"/>
                    <a:pt x="980" y="460"/>
                    <a:pt x="974" y="455"/>
                  </a:cubicBezTo>
                  <a:cubicBezTo>
                    <a:pt x="967" y="449"/>
                    <a:pt x="952" y="446"/>
                    <a:pt x="943" y="448"/>
                  </a:cubicBezTo>
                  <a:cubicBezTo>
                    <a:pt x="933" y="450"/>
                    <a:pt x="937" y="456"/>
                    <a:pt x="938" y="480"/>
                  </a:cubicBezTo>
                  <a:cubicBezTo>
                    <a:pt x="939" y="503"/>
                    <a:pt x="925" y="497"/>
                    <a:pt x="917" y="516"/>
                  </a:cubicBezTo>
                  <a:cubicBezTo>
                    <a:pt x="909" y="536"/>
                    <a:pt x="911" y="544"/>
                    <a:pt x="894" y="561"/>
                  </a:cubicBezTo>
                  <a:cubicBezTo>
                    <a:pt x="876" y="579"/>
                    <a:pt x="870" y="598"/>
                    <a:pt x="853" y="619"/>
                  </a:cubicBezTo>
                  <a:cubicBezTo>
                    <a:pt x="835" y="639"/>
                    <a:pt x="835" y="654"/>
                    <a:pt x="832" y="678"/>
                  </a:cubicBezTo>
                  <a:cubicBezTo>
                    <a:pt x="831" y="685"/>
                    <a:pt x="831" y="686"/>
                    <a:pt x="830" y="690"/>
                  </a:cubicBezTo>
                  <a:cubicBezTo>
                    <a:pt x="830" y="690"/>
                    <a:pt x="803" y="690"/>
                    <a:pt x="787" y="700"/>
                  </a:cubicBezTo>
                  <a:cubicBezTo>
                    <a:pt x="771" y="710"/>
                    <a:pt x="754" y="717"/>
                    <a:pt x="745" y="719"/>
                  </a:cubicBezTo>
                  <a:cubicBezTo>
                    <a:pt x="735" y="721"/>
                    <a:pt x="725" y="738"/>
                    <a:pt x="726" y="751"/>
                  </a:cubicBezTo>
                  <a:cubicBezTo>
                    <a:pt x="728" y="764"/>
                    <a:pt x="734" y="792"/>
                    <a:pt x="710" y="800"/>
                  </a:cubicBezTo>
                  <a:cubicBezTo>
                    <a:pt x="685" y="807"/>
                    <a:pt x="675" y="824"/>
                    <a:pt x="670" y="840"/>
                  </a:cubicBezTo>
                  <a:cubicBezTo>
                    <a:pt x="665" y="855"/>
                    <a:pt x="668" y="867"/>
                    <a:pt x="648" y="870"/>
                  </a:cubicBezTo>
                  <a:cubicBezTo>
                    <a:pt x="629" y="872"/>
                    <a:pt x="610" y="870"/>
                    <a:pt x="614" y="843"/>
                  </a:cubicBezTo>
                  <a:cubicBezTo>
                    <a:pt x="618" y="816"/>
                    <a:pt x="598" y="820"/>
                    <a:pt x="581" y="818"/>
                  </a:cubicBezTo>
                  <a:cubicBezTo>
                    <a:pt x="563" y="817"/>
                    <a:pt x="547" y="837"/>
                    <a:pt x="544" y="848"/>
                  </a:cubicBezTo>
                  <a:cubicBezTo>
                    <a:pt x="541" y="860"/>
                    <a:pt x="517" y="878"/>
                    <a:pt x="506" y="867"/>
                  </a:cubicBezTo>
                  <a:cubicBezTo>
                    <a:pt x="495" y="855"/>
                    <a:pt x="419" y="802"/>
                    <a:pt x="407" y="796"/>
                  </a:cubicBezTo>
                  <a:cubicBezTo>
                    <a:pt x="394" y="791"/>
                    <a:pt x="374" y="790"/>
                    <a:pt x="344" y="793"/>
                  </a:cubicBezTo>
                  <a:cubicBezTo>
                    <a:pt x="314" y="796"/>
                    <a:pt x="324" y="805"/>
                    <a:pt x="317" y="832"/>
                  </a:cubicBezTo>
                  <a:cubicBezTo>
                    <a:pt x="310" y="859"/>
                    <a:pt x="320" y="882"/>
                    <a:pt x="292" y="885"/>
                  </a:cubicBezTo>
                  <a:cubicBezTo>
                    <a:pt x="265" y="887"/>
                    <a:pt x="268" y="863"/>
                    <a:pt x="243" y="878"/>
                  </a:cubicBezTo>
                  <a:cubicBezTo>
                    <a:pt x="217" y="893"/>
                    <a:pt x="202" y="875"/>
                    <a:pt x="183" y="885"/>
                  </a:cubicBezTo>
                  <a:cubicBezTo>
                    <a:pt x="164" y="895"/>
                    <a:pt x="147" y="900"/>
                    <a:pt x="128" y="876"/>
                  </a:cubicBezTo>
                  <a:cubicBezTo>
                    <a:pt x="109" y="853"/>
                    <a:pt x="102" y="822"/>
                    <a:pt x="69" y="816"/>
                  </a:cubicBezTo>
                  <a:cubicBezTo>
                    <a:pt x="36" y="809"/>
                    <a:pt x="0" y="821"/>
                    <a:pt x="7" y="799"/>
                  </a:cubicBezTo>
                  <a:cubicBezTo>
                    <a:pt x="14" y="776"/>
                    <a:pt x="30" y="741"/>
                    <a:pt x="55" y="730"/>
                  </a:cubicBezTo>
                  <a:cubicBezTo>
                    <a:pt x="81" y="718"/>
                    <a:pt x="76" y="700"/>
                    <a:pt x="85" y="684"/>
                  </a:cubicBezTo>
                  <a:cubicBezTo>
                    <a:pt x="95" y="667"/>
                    <a:pt x="111" y="659"/>
                    <a:pt x="135" y="646"/>
                  </a:cubicBezTo>
                  <a:cubicBezTo>
                    <a:pt x="158" y="634"/>
                    <a:pt x="173" y="615"/>
                    <a:pt x="179" y="602"/>
                  </a:cubicBezTo>
                  <a:cubicBezTo>
                    <a:pt x="185" y="590"/>
                    <a:pt x="190" y="576"/>
                    <a:pt x="167" y="586"/>
                  </a:cubicBezTo>
                  <a:cubicBezTo>
                    <a:pt x="144" y="596"/>
                    <a:pt x="124" y="617"/>
                    <a:pt x="98" y="629"/>
                  </a:cubicBezTo>
                  <a:cubicBezTo>
                    <a:pt x="72" y="641"/>
                    <a:pt x="63" y="625"/>
                    <a:pt x="70" y="616"/>
                  </a:cubicBezTo>
                  <a:cubicBezTo>
                    <a:pt x="78" y="607"/>
                    <a:pt x="120" y="569"/>
                    <a:pt x="82" y="556"/>
                  </a:cubicBezTo>
                  <a:cubicBezTo>
                    <a:pt x="44" y="543"/>
                    <a:pt x="38" y="441"/>
                    <a:pt x="38" y="441"/>
                  </a:cubicBezTo>
                  <a:cubicBezTo>
                    <a:pt x="55" y="294"/>
                    <a:pt x="55" y="294"/>
                    <a:pt x="55" y="294"/>
                  </a:cubicBezTo>
                  <a:cubicBezTo>
                    <a:pt x="294" y="66"/>
                    <a:pt x="294" y="66"/>
                    <a:pt x="294" y="66"/>
                  </a:cubicBezTo>
                  <a:cubicBezTo>
                    <a:pt x="431" y="53"/>
                    <a:pt x="431" y="53"/>
                    <a:pt x="431" y="53"/>
                  </a:cubicBezTo>
                  <a:cubicBezTo>
                    <a:pt x="486" y="45"/>
                    <a:pt x="486" y="45"/>
                    <a:pt x="486" y="45"/>
                  </a:cubicBezTo>
                  <a:lnTo>
                    <a:pt x="489" y="49"/>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0" name="Freeform 19"/>
            <p:cNvSpPr>
              <a:spLocks noChangeArrowheads="1"/>
            </p:cNvSpPr>
            <p:nvPr/>
          </p:nvSpPr>
          <p:spPr bwMode="auto">
            <a:xfrm>
              <a:off x="3037988" y="2612697"/>
              <a:ext cx="391572" cy="658089"/>
            </a:xfrm>
            <a:custGeom>
              <a:avLst/>
              <a:gdLst>
                <a:gd name="T0" fmla="*/ 174 w 880"/>
                <a:gd name="T1" fmla="*/ 1464 h 1478"/>
                <a:gd name="T2" fmla="*/ 255 w 880"/>
                <a:gd name="T3" fmla="*/ 1464 h 1478"/>
                <a:gd name="T4" fmla="*/ 328 w 880"/>
                <a:gd name="T5" fmla="*/ 1415 h 1478"/>
                <a:gd name="T6" fmla="*/ 391 w 880"/>
                <a:gd name="T7" fmla="*/ 1380 h 1478"/>
                <a:gd name="T8" fmla="*/ 440 w 880"/>
                <a:gd name="T9" fmla="*/ 1342 h 1478"/>
                <a:gd name="T10" fmla="*/ 453 w 880"/>
                <a:gd name="T11" fmla="*/ 1322 h 1478"/>
                <a:gd name="T12" fmla="*/ 487 w 880"/>
                <a:gd name="T13" fmla="*/ 1305 h 1478"/>
                <a:gd name="T14" fmla="*/ 559 w 880"/>
                <a:gd name="T15" fmla="*/ 1300 h 1478"/>
                <a:gd name="T16" fmla="*/ 642 w 880"/>
                <a:gd name="T17" fmla="*/ 1266 h 1478"/>
                <a:gd name="T18" fmla="*/ 713 w 880"/>
                <a:gd name="T19" fmla="*/ 1198 h 1478"/>
                <a:gd name="T20" fmla="*/ 719 w 880"/>
                <a:gd name="T21" fmla="*/ 1118 h 1478"/>
                <a:gd name="T22" fmla="*/ 758 w 880"/>
                <a:gd name="T23" fmla="*/ 999 h 1478"/>
                <a:gd name="T24" fmla="*/ 880 w 880"/>
                <a:gd name="T25" fmla="*/ 655 h 1478"/>
                <a:gd name="T26" fmla="*/ 840 w 880"/>
                <a:gd name="T27" fmla="*/ 130 h 1478"/>
                <a:gd name="T28" fmla="*/ 751 w 880"/>
                <a:gd name="T29" fmla="*/ 0 h 1478"/>
                <a:gd name="T30" fmla="*/ 585 w 880"/>
                <a:gd name="T31" fmla="*/ 28 h 1478"/>
                <a:gd name="T32" fmla="*/ 136 w 880"/>
                <a:gd name="T33" fmla="*/ 299 h 1478"/>
                <a:gd name="T34" fmla="*/ 81 w 880"/>
                <a:gd name="T35" fmla="*/ 627 h 1478"/>
                <a:gd name="T36" fmla="*/ 0 w 880"/>
                <a:gd name="T37" fmla="*/ 1162 h 1478"/>
                <a:gd name="T38" fmla="*/ 106 w 880"/>
                <a:gd name="T39" fmla="*/ 1420 h 1478"/>
                <a:gd name="T40" fmla="*/ 174 w 880"/>
                <a:gd name="T41" fmla="*/ 1464 h 14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0"/>
                <a:gd name="T64" fmla="*/ 0 h 1478"/>
                <a:gd name="T65" fmla="*/ 880 w 880"/>
                <a:gd name="T66" fmla="*/ 1478 h 14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0" h="1478">
                  <a:moveTo>
                    <a:pt x="174" y="1464"/>
                  </a:moveTo>
                  <a:cubicBezTo>
                    <a:pt x="174" y="1464"/>
                    <a:pt x="243" y="1478"/>
                    <a:pt x="255" y="1464"/>
                  </a:cubicBezTo>
                  <a:cubicBezTo>
                    <a:pt x="267" y="1451"/>
                    <a:pt x="298" y="1426"/>
                    <a:pt x="328" y="1415"/>
                  </a:cubicBezTo>
                  <a:cubicBezTo>
                    <a:pt x="358" y="1404"/>
                    <a:pt x="380" y="1404"/>
                    <a:pt x="391" y="1380"/>
                  </a:cubicBezTo>
                  <a:cubicBezTo>
                    <a:pt x="403" y="1356"/>
                    <a:pt x="430" y="1344"/>
                    <a:pt x="440" y="1342"/>
                  </a:cubicBezTo>
                  <a:cubicBezTo>
                    <a:pt x="449" y="1340"/>
                    <a:pt x="453" y="1329"/>
                    <a:pt x="453" y="1322"/>
                  </a:cubicBezTo>
                  <a:cubicBezTo>
                    <a:pt x="453" y="1314"/>
                    <a:pt x="460" y="1301"/>
                    <a:pt x="487" y="1305"/>
                  </a:cubicBezTo>
                  <a:cubicBezTo>
                    <a:pt x="513" y="1309"/>
                    <a:pt x="535" y="1310"/>
                    <a:pt x="559" y="1300"/>
                  </a:cubicBezTo>
                  <a:cubicBezTo>
                    <a:pt x="584" y="1290"/>
                    <a:pt x="629" y="1279"/>
                    <a:pt x="642" y="1266"/>
                  </a:cubicBezTo>
                  <a:cubicBezTo>
                    <a:pt x="656" y="1254"/>
                    <a:pt x="705" y="1226"/>
                    <a:pt x="713" y="1198"/>
                  </a:cubicBezTo>
                  <a:cubicBezTo>
                    <a:pt x="721" y="1169"/>
                    <a:pt x="718" y="1138"/>
                    <a:pt x="719" y="1118"/>
                  </a:cubicBezTo>
                  <a:cubicBezTo>
                    <a:pt x="720" y="1097"/>
                    <a:pt x="722" y="1011"/>
                    <a:pt x="758" y="999"/>
                  </a:cubicBezTo>
                  <a:cubicBezTo>
                    <a:pt x="794" y="987"/>
                    <a:pt x="880" y="655"/>
                    <a:pt x="880" y="655"/>
                  </a:cubicBezTo>
                  <a:cubicBezTo>
                    <a:pt x="840" y="130"/>
                    <a:pt x="840" y="130"/>
                    <a:pt x="840" y="130"/>
                  </a:cubicBezTo>
                  <a:cubicBezTo>
                    <a:pt x="751" y="0"/>
                    <a:pt x="751" y="0"/>
                    <a:pt x="751" y="0"/>
                  </a:cubicBezTo>
                  <a:cubicBezTo>
                    <a:pt x="585" y="28"/>
                    <a:pt x="585" y="28"/>
                    <a:pt x="585" y="28"/>
                  </a:cubicBezTo>
                  <a:cubicBezTo>
                    <a:pt x="136" y="299"/>
                    <a:pt x="136" y="299"/>
                    <a:pt x="136" y="299"/>
                  </a:cubicBezTo>
                  <a:cubicBezTo>
                    <a:pt x="81" y="627"/>
                    <a:pt x="81" y="627"/>
                    <a:pt x="81" y="627"/>
                  </a:cubicBezTo>
                  <a:cubicBezTo>
                    <a:pt x="0" y="1162"/>
                    <a:pt x="0" y="1162"/>
                    <a:pt x="0" y="1162"/>
                  </a:cubicBezTo>
                  <a:cubicBezTo>
                    <a:pt x="106" y="1420"/>
                    <a:pt x="106" y="1420"/>
                    <a:pt x="106" y="1420"/>
                  </a:cubicBezTo>
                  <a:lnTo>
                    <a:pt x="174" y="1464"/>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1" name="Freeform 20"/>
            <p:cNvSpPr>
              <a:spLocks noChangeArrowheads="1"/>
            </p:cNvSpPr>
            <p:nvPr/>
          </p:nvSpPr>
          <p:spPr bwMode="auto">
            <a:xfrm>
              <a:off x="3305772" y="2405544"/>
              <a:ext cx="477465" cy="699773"/>
            </a:xfrm>
            <a:custGeom>
              <a:avLst/>
              <a:gdLst>
                <a:gd name="T0" fmla="*/ 820 w 1074"/>
                <a:gd name="T1" fmla="*/ 812 h 1572"/>
                <a:gd name="T2" fmla="*/ 906 w 1074"/>
                <a:gd name="T3" fmla="*/ 787 h 1572"/>
                <a:gd name="T4" fmla="*/ 1005 w 1074"/>
                <a:gd name="T5" fmla="*/ 697 h 1572"/>
                <a:gd name="T6" fmla="*/ 1068 w 1074"/>
                <a:gd name="T7" fmla="*/ 595 h 1572"/>
                <a:gd name="T8" fmla="*/ 1074 w 1074"/>
                <a:gd name="T9" fmla="*/ 540 h 1572"/>
                <a:gd name="T10" fmla="*/ 881 w 1074"/>
                <a:gd name="T11" fmla="*/ 260 h 1572"/>
                <a:gd name="T12" fmla="*/ 680 w 1074"/>
                <a:gd name="T13" fmla="*/ 0 h 1572"/>
                <a:gd name="T14" fmla="*/ 179 w 1074"/>
                <a:gd name="T15" fmla="*/ 147 h 1572"/>
                <a:gd name="T16" fmla="*/ 2 w 1074"/>
                <a:gd name="T17" fmla="*/ 406 h 1572"/>
                <a:gd name="T18" fmla="*/ 147 w 1074"/>
                <a:gd name="T19" fmla="*/ 600 h 1572"/>
                <a:gd name="T20" fmla="*/ 106 w 1074"/>
                <a:gd name="T21" fmla="*/ 689 h 1572"/>
                <a:gd name="T22" fmla="*/ 135 w 1074"/>
                <a:gd name="T23" fmla="*/ 734 h 1572"/>
                <a:gd name="T24" fmla="*/ 190 w 1074"/>
                <a:gd name="T25" fmla="*/ 783 h 1572"/>
                <a:gd name="T26" fmla="*/ 181 w 1074"/>
                <a:gd name="T27" fmla="*/ 887 h 1572"/>
                <a:gd name="T28" fmla="*/ 104 w 1074"/>
                <a:gd name="T29" fmla="*/ 942 h 1572"/>
                <a:gd name="T30" fmla="*/ 48 w 1074"/>
                <a:gd name="T31" fmla="*/ 1033 h 1572"/>
                <a:gd name="T32" fmla="*/ 126 w 1074"/>
                <a:gd name="T33" fmla="*/ 1153 h 1572"/>
                <a:gd name="T34" fmla="*/ 159 w 1074"/>
                <a:gd name="T35" fmla="*/ 1221 h 1572"/>
                <a:gd name="T36" fmla="*/ 132 w 1074"/>
                <a:gd name="T37" fmla="*/ 1328 h 1572"/>
                <a:gd name="T38" fmla="*/ 77 w 1074"/>
                <a:gd name="T39" fmla="*/ 1432 h 1572"/>
                <a:gd name="T40" fmla="*/ 181 w 1074"/>
                <a:gd name="T41" fmla="*/ 1530 h 1572"/>
                <a:gd name="T42" fmla="*/ 289 w 1074"/>
                <a:gd name="T43" fmla="*/ 1549 h 1572"/>
                <a:gd name="T44" fmla="*/ 351 w 1074"/>
                <a:gd name="T45" fmla="*/ 1534 h 1572"/>
                <a:gd name="T46" fmla="*/ 417 w 1074"/>
                <a:gd name="T47" fmla="*/ 1542 h 1572"/>
                <a:gd name="T48" fmla="*/ 400 w 1074"/>
                <a:gd name="T49" fmla="*/ 1454 h 1572"/>
                <a:gd name="T50" fmla="*/ 464 w 1074"/>
                <a:gd name="T51" fmla="*/ 1316 h 1572"/>
                <a:gd name="T52" fmla="*/ 547 w 1074"/>
                <a:gd name="T53" fmla="*/ 1193 h 1572"/>
                <a:gd name="T54" fmla="*/ 697 w 1074"/>
                <a:gd name="T55" fmla="*/ 1122 h 1572"/>
                <a:gd name="T56" fmla="*/ 779 w 1074"/>
                <a:gd name="T57" fmla="*/ 1041 h 1572"/>
                <a:gd name="T58" fmla="*/ 792 w 1074"/>
                <a:gd name="T59" fmla="*/ 1005 h 1572"/>
                <a:gd name="T60" fmla="*/ 734 w 1074"/>
                <a:gd name="T61" fmla="*/ 960 h 1572"/>
                <a:gd name="T62" fmla="*/ 751 w 1074"/>
                <a:gd name="T63" fmla="*/ 795 h 1572"/>
                <a:gd name="T64" fmla="*/ 781 w 1074"/>
                <a:gd name="T65" fmla="*/ 804 h 15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4"/>
                <a:gd name="T100" fmla="*/ 0 h 1572"/>
                <a:gd name="T101" fmla="*/ 1074 w 1074"/>
                <a:gd name="T102" fmla="*/ 1572 h 15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4" h="1572">
                  <a:moveTo>
                    <a:pt x="781" y="804"/>
                  </a:moveTo>
                  <a:cubicBezTo>
                    <a:pt x="792" y="802"/>
                    <a:pt x="807" y="805"/>
                    <a:pt x="820" y="812"/>
                  </a:cubicBezTo>
                  <a:cubicBezTo>
                    <a:pt x="843" y="824"/>
                    <a:pt x="884" y="826"/>
                    <a:pt x="880" y="806"/>
                  </a:cubicBezTo>
                  <a:cubicBezTo>
                    <a:pt x="875" y="786"/>
                    <a:pt x="887" y="783"/>
                    <a:pt x="906" y="787"/>
                  </a:cubicBezTo>
                  <a:cubicBezTo>
                    <a:pt x="925" y="790"/>
                    <a:pt x="948" y="800"/>
                    <a:pt x="966" y="774"/>
                  </a:cubicBezTo>
                  <a:cubicBezTo>
                    <a:pt x="983" y="748"/>
                    <a:pt x="1003" y="723"/>
                    <a:pt x="1005" y="697"/>
                  </a:cubicBezTo>
                  <a:cubicBezTo>
                    <a:pt x="1008" y="671"/>
                    <a:pt x="1016" y="653"/>
                    <a:pt x="1054" y="610"/>
                  </a:cubicBezTo>
                  <a:cubicBezTo>
                    <a:pt x="1059" y="605"/>
                    <a:pt x="1063" y="600"/>
                    <a:pt x="1068" y="595"/>
                  </a:cubicBezTo>
                  <a:cubicBezTo>
                    <a:pt x="1072" y="592"/>
                    <a:pt x="1072" y="592"/>
                    <a:pt x="1072" y="592"/>
                  </a:cubicBezTo>
                  <a:cubicBezTo>
                    <a:pt x="1074" y="540"/>
                    <a:pt x="1074" y="540"/>
                    <a:pt x="1074" y="540"/>
                  </a:cubicBezTo>
                  <a:cubicBezTo>
                    <a:pt x="1057" y="368"/>
                    <a:pt x="1057" y="368"/>
                    <a:pt x="1057" y="368"/>
                  </a:cubicBezTo>
                  <a:cubicBezTo>
                    <a:pt x="881" y="260"/>
                    <a:pt x="881" y="260"/>
                    <a:pt x="881" y="260"/>
                  </a:cubicBezTo>
                  <a:cubicBezTo>
                    <a:pt x="881" y="260"/>
                    <a:pt x="724" y="140"/>
                    <a:pt x="722" y="138"/>
                  </a:cubicBezTo>
                  <a:cubicBezTo>
                    <a:pt x="720" y="136"/>
                    <a:pt x="680" y="0"/>
                    <a:pt x="680" y="0"/>
                  </a:cubicBezTo>
                  <a:cubicBezTo>
                    <a:pt x="271" y="138"/>
                    <a:pt x="271" y="138"/>
                    <a:pt x="271" y="138"/>
                  </a:cubicBezTo>
                  <a:cubicBezTo>
                    <a:pt x="179" y="147"/>
                    <a:pt x="179" y="147"/>
                    <a:pt x="179" y="147"/>
                  </a:cubicBezTo>
                  <a:cubicBezTo>
                    <a:pt x="78" y="286"/>
                    <a:pt x="78" y="286"/>
                    <a:pt x="78" y="286"/>
                  </a:cubicBezTo>
                  <a:cubicBezTo>
                    <a:pt x="78" y="286"/>
                    <a:pt x="4" y="404"/>
                    <a:pt x="2" y="406"/>
                  </a:cubicBezTo>
                  <a:cubicBezTo>
                    <a:pt x="0" y="408"/>
                    <a:pt x="31" y="541"/>
                    <a:pt x="76" y="542"/>
                  </a:cubicBezTo>
                  <a:cubicBezTo>
                    <a:pt x="120" y="544"/>
                    <a:pt x="141" y="578"/>
                    <a:pt x="147" y="600"/>
                  </a:cubicBezTo>
                  <a:cubicBezTo>
                    <a:pt x="154" y="622"/>
                    <a:pt x="164" y="648"/>
                    <a:pt x="145" y="652"/>
                  </a:cubicBezTo>
                  <a:cubicBezTo>
                    <a:pt x="127" y="656"/>
                    <a:pt x="125" y="683"/>
                    <a:pt x="106" y="689"/>
                  </a:cubicBezTo>
                  <a:cubicBezTo>
                    <a:pt x="87" y="695"/>
                    <a:pt x="89" y="692"/>
                    <a:pt x="85" y="712"/>
                  </a:cubicBezTo>
                  <a:cubicBezTo>
                    <a:pt x="80" y="733"/>
                    <a:pt x="115" y="738"/>
                    <a:pt x="135" y="734"/>
                  </a:cubicBezTo>
                  <a:cubicBezTo>
                    <a:pt x="155" y="729"/>
                    <a:pt x="177" y="721"/>
                    <a:pt x="177" y="734"/>
                  </a:cubicBezTo>
                  <a:cubicBezTo>
                    <a:pt x="176" y="747"/>
                    <a:pt x="175" y="758"/>
                    <a:pt x="190" y="783"/>
                  </a:cubicBezTo>
                  <a:cubicBezTo>
                    <a:pt x="205" y="807"/>
                    <a:pt x="207" y="816"/>
                    <a:pt x="199" y="827"/>
                  </a:cubicBezTo>
                  <a:cubicBezTo>
                    <a:pt x="192" y="837"/>
                    <a:pt x="186" y="867"/>
                    <a:pt x="181" y="887"/>
                  </a:cubicBezTo>
                  <a:cubicBezTo>
                    <a:pt x="176" y="906"/>
                    <a:pt x="154" y="911"/>
                    <a:pt x="125" y="908"/>
                  </a:cubicBezTo>
                  <a:cubicBezTo>
                    <a:pt x="97" y="905"/>
                    <a:pt x="95" y="918"/>
                    <a:pt x="104" y="942"/>
                  </a:cubicBezTo>
                  <a:cubicBezTo>
                    <a:pt x="113" y="966"/>
                    <a:pt x="102" y="981"/>
                    <a:pt x="76" y="988"/>
                  </a:cubicBezTo>
                  <a:cubicBezTo>
                    <a:pt x="50" y="995"/>
                    <a:pt x="48" y="1014"/>
                    <a:pt x="48" y="1033"/>
                  </a:cubicBezTo>
                  <a:cubicBezTo>
                    <a:pt x="48" y="1053"/>
                    <a:pt x="48" y="1080"/>
                    <a:pt x="72" y="1098"/>
                  </a:cubicBezTo>
                  <a:cubicBezTo>
                    <a:pt x="96" y="1115"/>
                    <a:pt x="104" y="1130"/>
                    <a:pt x="126" y="1153"/>
                  </a:cubicBezTo>
                  <a:cubicBezTo>
                    <a:pt x="148" y="1176"/>
                    <a:pt x="140" y="1189"/>
                    <a:pt x="153" y="1197"/>
                  </a:cubicBezTo>
                  <a:cubicBezTo>
                    <a:pt x="167" y="1205"/>
                    <a:pt x="166" y="1214"/>
                    <a:pt x="159" y="1221"/>
                  </a:cubicBezTo>
                  <a:cubicBezTo>
                    <a:pt x="151" y="1228"/>
                    <a:pt x="153" y="1240"/>
                    <a:pt x="149" y="1263"/>
                  </a:cubicBezTo>
                  <a:cubicBezTo>
                    <a:pt x="145" y="1286"/>
                    <a:pt x="143" y="1318"/>
                    <a:pt x="132" y="1328"/>
                  </a:cubicBezTo>
                  <a:cubicBezTo>
                    <a:pt x="122" y="1338"/>
                    <a:pt x="123" y="1379"/>
                    <a:pt x="120" y="1400"/>
                  </a:cubicBezTo>
                  <a:cubicBezTo>
                    <a:pt x="117" y="1420"/>
                    <a:pt x="98" y="1425"/>
                    <a:pt x="77" y="1432"/>
                  </a:cubicBezTo>
                  <a:cubicBezTo>
                    <a:pt x="56" y="1440"/>
                    <a:pt x="104" y="1479"/>
                    <a:pt x="122" y="1500"/>
                  </a:cubicBezTo>
                  <a:cubicBezTo>
                    <a:pt x="140" y="1521"/>
                    <a:pt x="156" y="1529"/>
                    <a:pt x="181" y="1530"/>
                  </a:cubicBezTo>
                  <a:cubicBezTo>
                    <a:pt x="205" y="1531"/>
                    <a:pt x="212" y="1516"/>
                    <a:pt x="231" y="1525"/>
                  </a:cubicBezTo>
                  <a:cubicBezTo>
                    <a:pt x="250" y="1534"/>
                    <a:pt x="277" y="1550"/>
                    <a:pt x="289" y="1549"/>
                  </a:cubicBezTo>
                  <a:cubicBezTo>
                    <a:pt x="300" y="1547"/>
                    <a:pt x="308" y="1546"/>
                    <a:pt x="330" y="1559"/>
                  </a:cubicBezTo>
                  <a:cubicBezTo>
                    <a:pt x="353" y="1572"/>
                    <a:pt x="341" y="1553"/>
                    <a:pt x="351" y="1534"/>
                  </a:cubicBezTo>
                  <a:cubicBezTo>
                    <a:pt x="361" y="1515"/>
                    <a:pt x="362" y="1510"/>
                    <a:pt x="382" y="1525"/>
                  </a:cubicBezTo>
                  <a:cubicBezTo>
                    <a:pt x="401" y="1539"/>
                    <a:pt x="408" y="1541"/>
                    <a:pt x="417" y="1542"/>
                  </a:cubicBezTo>
                  <a:cubicBezTo>
                    <a:pt x="427" y="1544"/>
                    <a:pt x="425" y="1525"/>
                    <a:pt x="419" y="1507"/>
                  </a:cubicBezTo>
                  <a:cubicBezTo>
                    <a:pt x="412" y="1490"/>
                    <a:pt x="399" y="1474"/>
                    <a:pt x="400" y="1454"/>
                  </a:cubicBezTo>
                  <a:cubicBezTo>
                    <a:pt x="401" y="1433"/>
                    <a:pt x="402" y="1421"/>
                    <a:pt x="432" y="1396"/>
                  </a:cubicBezTo>
                  <a:cubicBezTo>
                    <a:pt x="461" y="1372"/>
                    <a:pt x="456" y="1348"/>
                    <a:pt x="464" y="1316"/>
                  </a:cubicBezTo>
                  <a:cubicBezTo>
                    <a:pt x="473" y="1283"/>
                    <a:pt x="484" y="1291"/>
                    <a:pt x="496" y="1271"/>
                  </a:cubicBezTo>
                  <a:cubicBezTo>
                    <a:pt x="507" y="1250"/>
                    <a:pt x="536" y="1219"/>
                    <a:pt x="547" y="1193"/>
                  </a:cubicBezTo>
                  <a:cubicBezTo>
                    <a:pt x="558" y="1167"/>
                    <a:pt x="581" y="1158"/>
                    <a:pt x="600" y="1143"/>
                  </a:cubicBezTo>
                  <a:cubicBezTo>
                    <a:pt x="619" y="1128"/>
                    <a:pt x="669" y="1123"/>
                    <a:pt x="697" y="1122"/>
                  </a:cubicBezTo>
                  <a:cubicBezTo>
                    <a:pt x="725" y="1122"/>
                    <a:pt x="727" y="1113"/>
                    <a:pt x="729" y="1090"/>
                  </a:cubicBezTo>
                  <a:cubicBezTo>
                    <a:pt x="731" y="1068"/>
                    <a:pt x="759" y="1054"/>
                    <a:pt x="779" y="1041"/>
                  </a:cubicBezTo>
                  <a:cubicBezTo>
                    <a:pt x="800" y="1028"/>
                    <a:pt x="815" y="1015"/>
                    <a:pt x="815" y="1015"/>
                  </a:cubicBezTo>
                  <a:cubicBezTo>
                    <a:pt x="810" y="1006"/>
                    <a:pt x="804" y="1004"/>
                    <a:pt x="792" y="1005"/>
                  </a:cubicBezTo>
                  <a:cubicBezTo>
                    <a:pt x="762" y="1007"/>
                    <a:pt x="743" y="993"/>
                    <a:pt x="736" y="964"/>
                  </a:cubicBezTo>
                  <a:cubicBezTo>
                    <a:pt x="734" y="960"/>
                    <a:pt x="734" y="960"/>
                    <a:pt x="734" y="960"/>
                  </a:cubicBezTo>
                  <a:cubicBezTo>
                    <a:pt x="702" y="837"/>
                    <a:pt x="702" y="837"/>
                    <a:pt x="702" y="837"/>
                  </a:cubicBezTo>
                  <a:cubicBezTo>
                    <a:pt x="751" y="795"/>
                    <a:pt x="751" y="795"/>
                    <a:pt x="751" y="795"/>
                  </a:cubicBezTo>
                  <a:cubicBezTo>
                    <a:pt x="772" y="805"/>
                    <a:pt x="772" y="805"/>
                    <a:pt x="772" y="805"/>
                  </a:cubicBezTo>
                  <a:lnTo>
                    <a:pt x="781" y="804"/>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2" name="Freeform 21"/>
            <p:cNvSpPr>
              <a:spLocks noChangeArrowheads="1"/>
            </p:cNvSpPr>
            <p:nvPr/>
          </p:nvSpPr>
          <p:spPr bwMode="auto">
            <a:xfrm>
              <a:off x="3533137" y="2669538"/>
              <a:ext cx="116208" cy="169259"/>
            </a:xfrm>
            <a:custGeom>
              <a:avLst/>
              <a:gdLst>
                <a:gd name="T0" fmla="*/ 61 w 261"/>
                <a:gd name="T1" fmla="*/ 146 h 379"/>
                <a:gd name="T2" fmla="*/ 88 w 261"/>
                <a:gd name="T3" fmla="*/ 244 h 379"/>
                <a:gd name="T4" fmla="*/ 88 w 261"/>
                <a:gd name="T5" fmla="*/ 279 h 379"/>
                <a:gd name="T6" fmla="*/ 119 w 261"/>
                <a:gd name="T7" fmla="*/ 317 h 379"/>
                <a:gd name="T8" fmla="*/ 204 w 261"/>
                <a:gd name="T9" fmla="*/ 371 h 379"/>
                <a:gd name="T10" fmla="*/ 223 w 261"/>
                <a:gd name="T11" fmla="*/ 367 h 379"/>
                <a:gd name="T12" fmla="*/ 222 w 261"/>
                <a:gd name="T13" fmla="*/ 357 h 379"/>
                <a:gd name="T14" fmla="*/ 231 w 261"/>
                <a:gd name="T15" fmla="*/ 282 h 379"/>
                <a:gd name="T16" fmla="*/ 250 w 261"/>
                <a:gd name="T17" fmla="*/ 221 h 379"/>
                <a:gd name="T18" fmla="*/ 261 w 261"/>
                <a:gd name="T19" fmla="*/ 212 h 379"/>
                <a:gd name="T20" fmla="*/ 254 w 261"/>
                <a:gd name="T21" fmla="*/ 182 h 379"/>
                <a:gd name="T22" fmla="*/ 241 w 261"/>
                <a:gd name="T23" fmla="*/ 146 h 379"/>
                <a:gd name="T24" fmla="*/ 211 w 261"/>
                <a:gd name="T25" fmla="*/ 154 h 379"/>
                <a:gd name="T26" fmla="*/ 182 w 261"/>
                <a:gd name="T27" fmla="*/ 95 h 379"/>
                <a:gd name="T28" fmla="*/ 188 w 261"/>
                <a:gd name="T29" fmla="*/ 55 h 379"/>
                <a:gd name="T30" fmla="*/ 191 w 261"/>
                <a:gd name="T31" fmla="*/ 20 h 379"/>
                <a:gd name="T32" fmla="*/ 113 w 261"/>
                <a:gd name="T33" fmla="*/ 2 h 379"/>
                <a:gd name="T34" fmla="*/ 7 w 261"/>
                <a:gd name="T35" fmla="*/ 67 h 379"/>
                <a:gd name="T36" fmla="*/ 60 w 261"/>
                <a:gd name="T37" fmla="*/ 122 h 379"/>
                <a:gd name="T38" fmla="*/ 61 w 261"/>
                <a:gd name="T39" fmla="*/ 146 h 3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379"/>
                <a:gd name="T62" fmla="*/ 261 w 261"/>
                <a:gd name="T63" fmla="*/ 379 h 3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379">
                  <a:moveTo>
                    <a:pt x="61" y="146"/>
                  </a:moveTo>
                  <a:cubicBezTo>
                    <a:pt x="61" y="146"/>
                    <a:pt x="82" y="224"/>
                    <a:pt x="88" y="244"/>
                  </a:cubicBezTo>
                  <a:cubicBezTo>
                    <a:pt x="94" y="263"/>
                    <a:pt x="90" y="265"/>
                    <a:pt x="88" y="279"/>
                  </a:cubicBezTo>
                  <a:cubicBezTo>
                    <a:pt x="86" y="292"/>
                    <a:pt x="86" y="293"/>
                    <a:pt x="119" y="317"/>
                  </a:cubicBezTo>
                  <a:cubicBezTo>
                    <a:pt x="151" y="340"/>
                    <a:pt x="192" y="379"/>
                    <a:pt x="204" y="371"/>
                  </a:cubicBezTo>
                  <a:cubicBezTo>
                    <a:pt x="223" y="367"/>
                    <a:pt x="223" y="367"/>
                    <a:pt x="223" y="367"/>
                  </a:cubicBezTo>
                  <a:cubicBezTo>
                    <a:pt x="222" y="362"/>
                    <a:pt x="222" y="362"/>
                    <a:pt x="222" y="357"/>
                  </a:cubicBezTo>
                  <a:cubicBezTo>
                    <a:pt x="216" y="318"/>
                    <a:pt x="222" y="305"/>
                    <a:pt x="231" y="282"/>
                  </a:cubicBezTo>
                  <a:cubicBezTo>
                    <a:pt x="240" y="259"/>
                    <a:pt x="239" y="234"/>
                    <a:pt x="250" y="221"/>
                  </a:cubicBezTo>
                  <a:cubicBezTo>
                    <a:pt x="254" y="215"/>
                    <a:pt x="253" y="213"/>
                    <a:pt x="261" y="212"/>
                  </a:cubicBezTo>
                  <a:cubicBezTo>
                    <a:pt x="261" y="212"/>
                    <a:pt x="256" y="197"/>
                    <a:pt x="254" y="182"/>
                  </a:cubicBezTo>
                  <a:cubicBezTo>
                    <a:pt x="253" y="167"/>
                    <a:pt x="256" y="145"/>
                    <a:pt x="241" y="146"/>
                  </a:cubicBezTo>
                  <a:cubicBezTo>
                    <a:pt x="226" y="148"/>
                    <a:pt x="225" y="164"/>
                    <a:pt x="211" y="154"/>
                  </a:cubicBezTo>
                  <a:cubicBezTo>
                    <a:pt x="197" y="143"/>
                    <a:pt x="193" y="116"/>
                    <a:pt x="182" y="95"/>
                  </a:cubicBezTo>
                  <a:cubicBezTo>
                    <a:pt x="170" y="74"/>
                    <a:pt x="179" y="59"/>
                    <a:pt x="188" y="55"/>
                  </a:cubicBezTo>
                  <a:cubicBezTo>
                    <a:pt x="197" y="51"/>
                    <a:pt x="209" y="31"/>
                    <a:pt x="191" y="20"/>
                  </a:cubicBezTo>
                  <a:cubicBezTo>
                    <a:pt x="174" y="10"/>
                    <a:pt x="131" y="0"/>
                    <a:pt x="113" y="2"/>
                  </a:cubicBezTo>
                  <a:cubicBezTo>
                    <a:pt x="95" y="5"/>
                    <a:pt x="0" y="52"/>
                    <a:pt x="7" y="67"/>
                  </a:cubicBezTo>
                  <a:cubicBezTo>
                    <a:pt x="15" y="82"/>
                    <a:pt x="55" y="117"/>
                    <a:pt x="60" y="122"/>
                  </a:cubicBezTo>
                  <a:cubicBezTo>
                    <a:pt x="65" y="128"/>
                    <a:pt x="61" y="146"/>
                    <a:pt x="61" y="146"/>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3" name="Freeform 22"/>
            <p:cNvSpPr>
              <a:spLocks noChangeArrowheads="1"/>
            </p:cNvSpPr>
            <p:nvPr/>
          </p:nvSpPr>
          <p:spPr bwMode="auto">
            <a:xfrm>
              <a:off x="3697344" y="2284283"/>
              <a:ext cx="521675" cy="463567"/>
            </a:xfrm>
            <a:custGeom>
              <a:avLst/>
              <a:gdLst>
                <a:gd name="T0" fmla="*/ 1160 w 1173"/>
                <a:gd name="T1" fmla="*/ 513 h 1039"/>
                <a:gd name="T2" fmla="*/ 1107 w 1173"/>
                <a:gd name="T3" fmla="*/ 544 h 1039"/>
                <a:gd name="T4" fmla="*/ 1014 w 1173"/>
                <a:gd name="T5" fmla="*/ 620 h 1039"/>
                <a:gd name="T6" fmla="*/ 958 w 1173"/>
                <a:gd name="T7" fmla="*/ 716 h 1039"/>
                <a:gd name="T8" fmla="*/ 930 w 1173"/>
                <a:gd name="T9" fmla="*/ 787 h 1039"/>
                <a:gd name="T10" fmla="*/ 855 w 1173"/>
                <a:gd name="T11" fmla="*/ 802 h 1039"/>
                <a:gd name="T12" fmla="*/ 777 w 1173"/>
                <a:gd name="T13" fmla="*/ 835 h 1039"/>
                <a:gd name="T14" fmla="*/ 707 w 1173"/>
                <a:gd name="T15" fmla="*/ 882 h 1039"/>
                <a:gd name="T16" fmla="*/ 636 w 1173"/>
                <a:gd name="T17" fmla="*/ 939 h 1039"/>
                <a:gd name="T18" fmla="*/ 585 w 1173"/>
                <a:gd name="T19" fmla="*/ 1016 h 1039"/>
                <a:gd name="T20" fmla="*/ 551 w 1173"/>
                <a:gd name="T21" fmla="*/ 1032 h 1039"/>
                <a:gd name="T22" fmla="*/ 530 w 1173"/>
                <a:gd name="T23" fmla="*/ 1007 h 1039"/>
                <a:gd name="T24" fmla="*/ 526 w 1173"/>
                <a:gd name="T25" fmla="*/ 966 h 1039"/>
                <a:gd name="T26" fmla="*/ 547 w 1173"/>
                <a:gd name="T27" fmla="*/ 943 h 1039"/>
                <a:gd name="T28" fmla="*/ 513 w 1173"/>
                <a:gd name="T29" fmla="*/ 949 h 1039"/>
                <a:gd name="T30" fmla="*/ 471 w 1173"/>
                <a:gd name="T31" fmla="*/ 960 h 1039"/>
                <a:gd name="T32" fmla="*/ 487 w 1173"/>
                <a:gd name="T33" fmla="*/ 917 h 1039"/>
                <a:gd name="T34" fmla="*/ 483 w 1173"/>
                <a:gd name="T35" fmla="*/ 873 h 1039"/>
                <a:gd name="T36" fmla="*/ 495 w 1173"/>
                <a:gd name="T37" fmla="*/ 843 h 1039"/>
                <a:gd name="T38" fmla="*/ 530 w 1173"/>
                <a:gd name="T39" fmla="*/ 790 h 1039"/>
                <a:gd name="T40" fmla="*/ 566 w 1173"/>
                <a:gd name="T41" fmla="*/ 739 h 1039"/>
                <a:gd name="T42" fmla="*/ 573 w 1173"/>
                <a:gd name="T43" fmla="*/ 679 h 1039"/>
                <a:gd name="T44" fmla="*/ 551 w 1173"/>
                <a:gd name="T45" fmla="*/ 645 h 1039"/>
                <a:gd name="T46" fmla="*/ 504 w 1173"/>
                <a:gd name="T47" fmla="*/ 613 h 1039"/>
                <a:gd name="T48" fmla="*/ 447 w 1173"/>
                <a:gd name="T49" fmla="*/ 626 h 1039"/>
                <a:gd name="T50" fmla="*/ 376 w 1173"/>
                <a:gd name="T51" fmla="*/ 633 h 1039"/>
                <a:gd name="T52" fmla="*/ 365 w 1173"/>
                <a:gd name="T53" fmla="*/ 662 h 1039"/>
                <a:gd name="T54" fmla="*/ 340 w 1173"/>
                <a:gd name="T55" fmla="*/ 698 h 1039"/>
                <a:gd name="T56" fmla="*/ 304 w 1173"/>
                <a:gd name="T57" fmla="*/ 769 h 1039"/>
                <a:gd name="T58" fmla="*/ 254 w 1173"/>
                <a:gd name="T59" fmla="*/ 820 h 1039"/>
                <a:gd name="T60" fmla="*/ 191 w 1173"/>
                <a:gd name="T61" fmla="*/ 863 h 1039"/>
                <a:gd name="T62" fmla="*/ 163 w 1173"/>
                <a:gd name="T63" fmla="*/ 825 h 1039"/>
                <a:gd name="T64" fmla="*/ 139 w 1173"/>
                <a:gd name="T65" fmla="*/ 785 h 1039"/>
                <a:gd name="T66" fmla="*/ 102 w 1173"/>
                <a:gd name="T67" fmla="*/ 766 h 1039"/>
                <a:gd name="T68" fmla="*/ 71 w 1173"/>
                <a:gd name="T69" fmla="*/ 743 h 1039"/>
                <a:gd name="T70" fmla="*/ 51 w 1173"/>
                <a:gd name="T71" fmla="*/ 740 h 1039"/>
                <a:gd name="T72" fmla="*/ 11 w 1173"/>
                <a:gd name="T73" fmla="*/ 710 h 1039"/>
                <a:gd name="T74" fmla="*/ 22 w 1173"/>
                <a:gd name="T75" fmla="*/ 654 h 1039"/>
                <a:gd name="T76" fmla="*/ 61 w 1173"/>
                <a:gd name="T77" fmla="*/ 595 h 1039"/>
                <a:gd name="T78" fmla="*/ 0 w 1173"/>
                <a:gd name="T79" fmla="*/ 480 h 1039"/>
                <a:gd name="T80" fmla="*/ 39 w 1173"/>
                <a:gd name="T81" fmla="*/ 283 h 1039"/>
                <a:gd name="T82" fmla="*/ 327 w 1173"/>
                <a:gd name="T83" fmla="*/ 142 h 1039"/>
                <a:gd name="T84" fmla="*/ 519 w 1173"/>
                <a:gd name="T85" fmla="*/ 39 h 1039"/>
                <a:gd name="T86" fmla="*/ 777 w 1173"/>
                <a:gd name="T87" fmla="*/ 0 h 1039"/>
                <a:gd name="T88" fmla="*/ 1160 w 1173"/>
                <a:gd name="T89" fmla="*/ 130 h 1039"/>
                <a:gd name="T90" fmla="*/ 1160 w 1173"/>
                <a:gd name="T91" fmla="*/ 288 h 1039"/>
                <a:gd name="T92" fmla="*/ 1164 w 1173"/>
                <a:gd name="T93" fmla="*/ 464 h 1039"/>
                <a:gd name="T94" fmla="*/ 1173 w 1173"/>
                <a:gd name="T95" fmla="*/ 502 h 1039"/>
                <a:gd name="T96" fmla="*/ 1160 w 1173"/>
                <a:gd name="T97" fmla="*/ 513 h 10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3"/>
                <a:gd name="T148" fmla="*/ 0 h 1039"/>
                <a:gd name="T149" fmla="*/ 1173 w 1173"/>
                <a:gd name="T150" fmla="*/ 1039 h 10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3" h="1039">
                  <a:moveTo>
                    <a:pt x="1160" y="513"/>
                  </a:moveTo>
                  <a:cubicBezTo>
                    <a:pt x="1141" y="528"/>
                    <a:pt x="1120" y="539"/>
                    <a:pt x="1107" y="544"/>
                  </a:cubicBezTo>
                  <a:cubicBezTo>
                    <a:pt x="1086" y="553"/>
                    <a:pt x="1031" y="596"/>
                    <a:pt x="1014" y="620"/>
                  </a:cubicBezTo>
                  <a:cubicBezTo>
                    <a:pt x="998" y="644"/>
                    <a:pt x="966" y="694"/>
                    <a:pt x="958" y="716"/>
                  </a:cubicBezTo>
                  <a:cubicBezTo>
                    <a:pt x="950" y="739"/>
                    <a:pt x="941" y="763"/>
                    <a:pt x="930" y="787"/>
                  </a:cubicBezTo>
                  <a:cubicBezTo>
                    <a:pt x="918" y="811"/>
                    <a:pt x="876" y="795"/>
                    <a:pt x="855" y="802"/>
                  </a:cubicBezTo>
                  <a:cubicBezTo>
                    <a:pt x="833" y="810"/>
                    <a:pt x="791" y="827"/>
                    <a:pt x="777" y="835"/>
                  </a:cubicBezTo>
                  <a:cubicBezTo>
                    <a:pt x="764" y="843"/>
                    <a:pt x="723" y="865"/>
                    <a:pt x="707" y="882"/>
                  </a:cubicBezTo>
                  <a:cubicBezTo>
                    <a:pt x="691" y="900"/>
                    <a:pt x="653" y="916"/>
                    <a:pt x="636" y="939"/>
                  </a:cubicBezTo>
                  <a:cubicBezTo>
                    <a:pt x="619" y="962"/>
                    <a:pt x="590" y="993"/>
                    <a:pt x="585" y="1016"/>
                  </a:cubicBezTo>
                  <a:cubicBezTo>
                    <a:pt x="580" y="1039"/>
                    <a:pt x="560" y="1037"/>
                    <a:pt x="551" y="1032"/>
                  </a:cubicBezTo>
                  <a:cubicBezTo>
                    <a:pt x="541" y="1026"/>
                    <a:pt x="536" y="1013"/>
                    <a:pt x="530" y="1007"/>
                  </a:cubicBezTo>
                  <a:cubicBezTo>
                    <a:pt x="525" y="1001"/>
                    <a:pt x="522" y="981"/>
                    <a:pt x="526" y="966"/>
                  </a:cubicBezTo>
                  <a:cubicBezTo>
                    <a:pt x="530" y="950"/>
                    <a:pt x="540" y="957"/>
                    <a:pt x="547" y="943"/>
                  </a:cubicBezTo>
                  <a:cubicBezTo>
                    <a:pt x="555" y="929"/>
                    <a:pt x="521" y="942"/>
                    <a:pt x="513" y="949"/>
                  </a:cubicBezTo>
                  <a:cubicBezTo>
                    <a:pt x="505" y="955"/>
                    <a:pt x="491" y="966"/>
                    <a:pt x="471" y="960"/>
                  </a:cubicBezTo>
                  <a:cubicBezTo>
                    <a:pt x="452" y="955"/>
                    <a:pt x="477" y="930"/>
                    <a:pt x="487" y="917"/>
                  </a:cubicBezTo>
                  <a:cubicBezTo>
                    <a:pt x="497" y="904"/>
                    <a:pt x="483" y="886"/>
                    <a:pt x="483" y="873"/>
                  </a:cubicBezTo>
                  <a:cubicBezTo>
                    <a:pt x="483" y="861"/>
                    <a:pt x="478" y="852"/>
                    <a:pt x="495" y="843"/>
                  </a:cubicBezTo>
                  <a:cubicBezTo>
                    <a:pt x="513" y="834"/>
                    <a:pt x="518" y="819"/>
                    <a:pt x="530" y="790"/>
                  </a:cubicBezTo>
                  <a:cubicBezTo>
                    <a:pt x="542" y="761"/>
                    <a:pt x="547" y="761"/>
                    <a:pt x="566" y="739"/>
                  </a:cubicBezTo>
                  <a:cubicBezTo>
                    <a:pt x="585" y="717"/>
                    <a:pt x="578" y="706"/>
                    <a:pt x="573" y="679"/>
                  </a:cubicBezTo>
                  <a:cubicBezTo>
                    <a:pt x="568" y="651"/>
                    <a:pt x="568" y="656"/>
                    <a:pt x="551" y="645"/>
                  </a:cubicBezTo>
                  <a:cubicBezTo>
                    <a:pt x="533" y="635"/>
                    <a:pt x="510" y="627"/>
                    <a:pt x="504" y="613"/>
                  </a:cubicBezTo>
                  <a:cubicBezTo>
                    <a:pt x="499" y="600"/>
                    <a:pt x="464" y="616"/>
                    <a:pt x="447" y="626"/>
                  </a:cubicBezTo>
                  <a:cubicBezTo>
                    <a:pt x="431" y="636"/>
                    <a:pt x="402" y="636"/>
                    <a:pt x="376" y="633"/>
                  </a:cubicBezTo>
                  <a:cubicBezTo>
                    <a:pt x="349" y="630"/>
                    <a:pt x="356" y="641"/>
                    <a:pt x="365" y="662"/>
                  </a:cubicBezTo>
                  <a:cubicBezTo>
                    <a:pt x="374" y="682"/>
                    <a:pt x="359" y="670"/>
                    <a:pt x="340" y="698"/>
                  </a:cubicBezTo>
                  <a:cubicBezTo>
                    <a:pt x="320" y="726"/>
                    <a:pt x="312" y="750"/>
                    <a:pt x="304" y="769"/>
                  </a:cubicBezTo>
                  <a:cubicBezTo>
                    <a:pt x="297" y="787"/>
                    <a:pt x="262" y="812"/>
                    <a:pt x="254" y="820"/>
                  </a:cubicBezTo>
                  <a:cubicBezTo>
                    <a:pt x="247" y="827"/>
                    <a:pt x="223" y="832"/>
                    <a:pt x="191" y="863"/>
                  </a:cubicBezTo>
                  <a:cubicBezTo>
                    <a:pt x="191" y="863"/>
                    <a:pt x="177" y="836"/>
                    <a:pt x="163" y="825"/>
                  </a:cubicBezTo>
                  <a:cubicBezTo>
                    <a:pt x="148" y="814"/>
                    <a:pt x="144" y="801"/>
                    <a:pt x="139" y="785"/>
                  </a:cubicBezTo>
                  <a:cubicBezTo>
                    <a:pt x="134" y="769"/>
                    <a:pt x="127" y="757"/>
                    <a:pt x="102" y="766"/>
                  </a:cubicBezTo>
                  <a:cubicBezTo>
                    <a:pt x="78" y="774"/>
                    <a:pt x="77" y="755"/>
                    <a:pt x="71" y="743"/>
                  </a:cubicBezTo>
                  <a:cubicBezTo>
                    <a:pt x="66" y="731"/>
                    <a:pt x="63" y="736"/>
                    <a:pt x="51" y="740"/>
                  </a:cubicBezTo>
                  <a:cubicBezTo>
                    <a:pt x="39" y="744"/>
                    <a:pt x="21" y="744"/>
                    <a:pt x="11" y="710"/>
                  </a:cubicBezTo>
                  <a:cubicBezTo>
                    <a:pt x="1" y="676"/>
                    <a:pt x="4" y="676"/>
                    <a:pt x="22" y="654"/>
                  </a:cubicBezTo>
                  <a:cubicBezTo>
                    <a:pt x="41" y="631"/>
                    <a:pt x="61" y="595"/>
                    <a:pt x="61" y="595"/>
                  </a:cubicBezTo>
                  <a:cubicBezTo>
                    <a:pt x="0" y="480"/>
                    <a:pt x="0" y="480"/>
                    <a:pt x="0" y="480"/>
                  </a:cubicBezTo>
                  <a:cubicBezTo>
                    <a:pt x="39" y="283"/>
                    <a:pt x="39" y="283"/>
                    <a:pt x="39" y="283"/>
                  </a:cubicBezTo>
                  <a:cubicBezTo>
                    <a:pt x="327" y="142"/>
                    <a:pt x="327" y="142"/>
                    <a:pt x="327" y="142"/>
                  </a:cubicBezTo>
                  <a:cubicBezTo>
                    <a:pt x="519" y="39"/>
                    <a:pt x="519" y="39"/>
                    <a:pt x="519" y="39"/>
                  </a:cubicBezTo>
                  <a:cubicBezTo>
                    <a:pt x="777" y="0"/>
                    <a:pt x="777" y="0"/>
                    <a:pt x="777" y="0"/>
                  </a:cubicBezTo>
                  <a:cubicBezTo>
                    <a:pt x="1160" y="130"/>
                    <a:pt x="1160" y="130"/>
                    <a:pt x="1160" y="130"/>
                  </a:cubicBezTo>
                  <a:cubicBezTo>
                    <a:pt x="1160" y="288"/>
                    <a:pt x="1160" y="288"/>
                    <a:pt x="1160" y="288"/>
                  </a:cubicBezTo>
                  <a:cubicBezTo>
                    <a:pt x="1164" y="464"/>
                    <a:pt x="1164" y="464"/>
                    <a:pt x="1164" y="464"/>
                  </a:cubicBezTo>
                  <a:cubicBezTo>
                    <a:pt x="1173" y="502"/>
                    <a:pt x="1173" y="502"/>
                    <a:pt x="1173" y="502"/>
                  </a:cubicBezTo>
                  <a:lnTo>
                    <a:pt x="1160" y="513"/>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4" name="Freeform 23"/>
            <p:cNvSpPr>
              <a:spLocks noChangeArrowheads="1"/>
            </p:cNvSpPr>
            <p:nvPr/>
          </p:nvSpPr>
          <p:spPr bwMode="auto">
            <a:xfrm>
              <a:off x="3803447" y="1987449"/>
              <a:ext cx="746513" cy="520408"/>
            </a:xfrm>
            <a:custGeom>
              <a:avLst/>
              <a:gdLst>
                <a:gd name="T0" fmla="*/ 1658 w 1676"/>
                <a:gd name="T1" fmla="*/ 410 h 1169"/>
                <a:gd name="T2" fmla="*/ 1670 w 1676"/>
                <a:gd name="T3" fmla="*/ 434 h 1169"/>
                <a:gd name="T4" fmla="*/ 1657 w 1676"/>
                <a:gd name="T5" fmla="*/ 546 h 1169"/>
                <a:gd name="T6" fmla="*/ 1597 w 1676"/>
                <a:gd name="T7" fmla="*/ 592 h 1169"/>
                <a:gd name="T8" fmla="*/ 1611 w 1676"/>
                <a:gd name="T9" fmla="*/ 645 h 1169"/>
                <a:gd name="T10" fmla="*/ 1582 w 1676"/>
                <a:gd name="T11" fmla="*/ 647 h 1169"/>
                <a:gd name="T12" fmla="*/ 1527 w 1676"/>
                <a:gd name="T13" fmla="*/ 597 h 1169"/>
                <a:gd name="T14" fmla="*/ 1469 w 1676"/>
                <a:gd name="T15" fmla="*/ 565 h 1169"/>
                <a:gd name="T16" fmla="*/ 1467 w 1676"/>
                <a:gd name="T17" fmla="*/ 662 h 1169"/>
                <a:gd name="T18" fmla="*/ 1421 w 1676"/>
                <a:gd name="T19" fmla="*/ 708 h 1169"/>
                <a:gd name="T20" fmla="*/ 1379 w 1676"/>
                <a:gd name="T21" fmla="*/ 793 h 1169"/>
                <a:gd name="T22" fmla="*/ 1306 w 1676"/>
                <a:gd name="T23" fmla="*/ 833 h 1169"/>
                <a:gd name="T24" fmla="*/ 1240 w 1676"/>
                <a:gd name="T25" fmla="*/ 856 h 1169"/>
                <a:gd name="T26" fmla="*/ 1271 w 1676"/>
                <a:gd name="T27" fmla="*/ 911 h 1169"/>
                <a:gd name="T28" fmla="*/ 1271 w 1676"/>
                <a:gd name="T29" fmla="*/ 958 h 1169"/>
                <a:gd name="T30" fmla="*/ 1212 w 1676"/>
                <a:gd name="T31" fmla="*/ 981 h 1169"/>
                <a:gd name="T32" fmla="*/ 1112 w 1676"/>
                <a:gd name="T33" fmla="*/ 994 h 1169"/>
                <a:gd name="T34" fmla="*/ 1050 w 1676"/>
                <a:gd name="T35" fmla="*/ 952 h 1169"/>
                <a:gd name="T36" fmla="*/ 1008 w 1676"/>
                <a:gd name="T37" fmla="*/ 1012 h 1169"/>
                <a:gd name="T38" fmla="*/ 985 w 1676"/>
                <a:gd name="T39" fmla="*/ 1072 h 1169"/>
                <a:gd name="T40" fmla="*/ 950 w 1676"/>
                <a:gd name="T41" fmla="*/ 1141 h 1169"/>
                <a:gd name="T42" fmla="*/ 935 w 1676"/>
                <a:gd name="T43" fmla="*/ 1169 h 1169"/>
                <a:gd name="T44" fmla="*/ 897 w 1676"/>
                <a:gd name="T45" fmla="*/ 1131 h 1169"/>
                <a:gd name="T46" fmla="*/ 874 w 1676"/>
                <a:gd name="T47" fmla="*/ 1070 h 1169"/>
                <a:gd name="T48" fmla="*/ 832 w 1676"/>
                <a:gd name="T49" fmla="*/ 1009 h 1169"/>
                <a:gd name="T50" fmla="*/ 791 w 1676"/>
                <a:gd name="T51" fmla="*/ 958 h 1169"/>
                <a:gd name="T52" fmla="*/ 787 w 1676"/>
                <a:gd name="T53" fmla="*/ 891 h 1169"/>
                <a:gd name="T54" fmla="*/ 738 w 1676"/>
                <a:gd name="T55" fmla="*/ 833 h 1169"/>
                <a:gd name="T56" fmla="*/ 700 w 1676"/>
                <a:gd name="T57" fmla="*/ 777 h 1169"/>
                <a:gd name="T58" fmla="*/ 665 w 1676"/>
                <a:gd name="T59" fmla="*/ 728 h 1169"/>
                <a:gd name="T60" fmla="*/ 639 w 1676"/>
                <a:gd name="T61" fmla="*/ 736 h 1169"/>
                <a:gd name="T62" fmla="*/ 617 w 1676"/>
                <a:gd name="T63" fmla="*/ 779 h 1169"/>
                <a:gd name="T64" fmla="*/ 597 w 1676"/>
                <a:gd name="T65" fmla="*/ 732 h 1169"/>
                <a:gd name="T66" fmla="*/ 562 w 1676"/>
                <a:gd name="T67" fmla="*/ 691 h 1169"/>
                <a:gd name="T68" fmla="*/ 447 w 1676"/>
                <a:gd name="T69" fmla="*/ 699 h 1169"/>
                <a:gd name="T70" fmla="*/ 203 w 1676"/>
                <a:gd name="T71" fmla="*/ 616 h 1169"/>
                <a:gd name="T72" fmla="*/ 0 w 1676"/>
                <a:gd name="T73" fmla="*/ 321 h 1169"/>
                <a:gd name="T74" fmla="*/ 22 w 1676"/>
                <a:gd name="T75" fmla="*/ 94 h 1169"/>
                <a:gd name="T76" fmla="*/ 539 w 1676"/>
                <a:gd name="T77" fmla="*/ 0 h 1169"/>
                <a:gd name="T78" fmla="*/ 1165 w 1676"/>
                <a:gd name="T79" fmla="*/ 157 h 1169"/>
                <a:gd name="T80" fmla="*/ 1491 w 1676"/>
                <a:gd name="T81" fmla="*/ 279 h 1169"/>
                <a:gd name="T82" fmla="*/ 1606 w 1676"/>
                <a:gd name="T83" fmla="*/ 383 h 1169"/>
                <a:gd name="T84" fmla="*/ 1655 w 1676"/>
                <a:gd name="T85" fmla="*/ 406 h 1169"/>
                <a:gd name="T86" fmla="*/ 1658 w 1676"/>
                <a:gd name="T87" fmla="*/ 410 h 1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6"/>
                <a:gd name="T133" fmla="*/ 0 h 1169"/>
                <a:gd name="T134" fmla="*/ 1676 w 1676"/>
                <a:gd name="T135" fmla="*/ 1169 h 1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6" h="1169">
                  <a:moveTo>
                    <a:pt x="1658" y="410"/>
                  </a:moveTo>
                  <a:cubicBezTo>
                    <a:pt x="1663" y="416"/>
                    <a:pt x="1668" y="424"/>
                    <a:pt x="1670" y="434"/>
                  </a:cubicBezTo>
                  <a:cubicBezTo>
                    <a:pt x="1676" y="467"/>
                    <a:pt x="1669" y="526"/>
                    <a:pt x="1657" y="546"/>
                  </a:cubicBezTo>
                  <a:cubicBezTo>
                    <a:pt x="1646" y="567"/>
                    <a:pt x="1619" y="579"/>
                    <a:pt x="1597" y="592"/>
                  </a:cubicBezTo>
                  <a:cubicBezTo>
                    <a:pt x="1574" y="606"/>
                    <a:pt x="1591" y="615"/>
                    <a:pt x="1611" y="645"/>
                  </a:cubicBezTo>
                  <a:cubicBezTo>
                    <a:pt x="1632" y="674"/>
                    <a:pt x="1598" y="660"/>
                    <a:pt x="1582" y="647"/>
                  </a:cubicBezTo>
                  <a:cubicBezTo>
                    <a:pt x="1565" y="633"/>
                    <a:pt x="1547" y="635"/>
                    <a:pt x="1527" y="597"/>
                  </a:cubicBezTo>
                  <a:cubicBezTo>
                    <a:pt x="1508" y="559"/>
                    <a:pt x="1493" y="559"/>
                    <a:pt x="1469" y="565"/>
                  </a:cubicBezTo>
                  <a:cubicBezTo>
                    <a:pt x="1445" y="570"/>
                    <a:pt x="1458" y="630"/>
                    <a:pt x="1467" y="662"/>
                  </a:cubicBezTo>
                  <a:cubicBezTo>
                    <a:pt x="1476" y="694"/>
                    <a:pt x="1458" y="698"/>
                    <a:pt x="1421" y="708"/>
                  </a:cubicBezTo>
                  <a:cubicBezTo>
                    <a:pt x="1384" y="718"/>
                    <a:pt x="1389" y="758"/>
                    <a:pt x="1379" y="793"/>
                  </a:cubicBezTo>
                  <a:cubicBezTo>
                    <a:pt x="1368" y="828"/>
                    <a:pt x="1324" y="832"/>
                    <a:pt x="1306" y="833"/>
                  </a:cubicBezTo>
                  <a:cubicBezTo>
                    <a:pt x="1287" y="834"/>
                    <a:pt x="1254" y="842"/>
                    <a:pt x="1240" y="856"/>
                  </a:cubicBezTo>
                  <a:cubicBezTo>
                    <a:pt x="1227" y="869"/>
                    <a:pt x="1255" y="885"/>
                    <a:pt x="1271" y="911"/>
                  </a:cubicBezTo>
                  <a:cubicBezTo>
                    <a:pt x="1287" y="937"/>
                    <a:pt x="1286" y="950"/>
                    <a:pt x="1271" y="958"/>
                  </a:cubicBezTo>
                  <a:cubicBezTo>
                    <a:pt x="1256" y="966"/>
                    <a:pt x="1234" y="972"/>
                    <a:pt x="1212" y="981"/>
                  </a:cubicBezTo>
                  <a:cubicBezTo>
                    <a:pt x="1189" y="989"/>
                    <a:pt x="1139" y="996"/>
                    <a:pt x="1112" y="994"/>
                  </a:cubicBezTo>
                  <a:cubicBezTo>
                    <a:pt x="1086" y="992"/>
                    <a:pt x="1074" y="961"/>
                    <a:pt x="1050" y="952"/>
                  </a:cubicBezTo>
                  <a:cubicBezTo>
                    <a:pt x="1025" y="943"/>
                    <a:pt x="1012" y="979"/>
                    <a:pt x="1008" y="1012"/>
                  </a:cubicBezTo>
                  <a:cubicBezTo>
                    <a:pt x="1004" y="1046"/>
                    <a:pt x="1003" y="1047"/>
                    <a:pt x="985" y="1072"/>
                  </a:cubicBezTo>
                  <a:cubicBezTo>
                    <a:pt x="968" y="1096"/>
                    <a:pt x="959" y="1109"/>
                    <a:pt x="950" y="1141"/>
                  </a:cubicBezTo>
                  <a:cubicBezTo>
                    <a:pt x="947" y="1156"/>
                    <a:pt x="949" y="1158"/>
                    <a:pt x="935" y="1169"/>
                  </a:cubicBezTo>
                  <a:cubicBezTo>
                    <a:pt x="935" y="1169"/>
                    <a:pt x="895" y="1160"/>
                    <a:pt x="897" y="1131"/>
                  </a:cubicBezTo>
                  <a:cubicBezTo>
                    <a:pt x="899" y="1103"/>
                    <a:pt x="891" y="1083"/>
                    <a:pt x="874" y="1070"/>
                  </a:cubicBezTo>
                  <a:cubicBezTo>
                    <a:pt x="858" y="1057"/>
                    <a:pt x="845" y="1036"/>
                    <a:pt x="832" y="1009"/>
                  </a:cubicBezTo>
                  <a:cubicBezTo>
                    <a:pt x="819" y="982"/>
                    <a:pt x="772" y="979"/>
                    <a:pt x="791" y="958"/>
                  </a:cubicBezTo>
                  <a:cubicBezTo>
                    <a:pt x="809" y="938"/>
                    <a:pt x="810" y="906"/>
                    <a:pt x="787" y="891"/>
                  </a:cubicBezTo>
                  <a:cubicBezTo>
                    <a:pt x="763" y="875"/>
                    <a:pt x="750" y="857"/>
                    <a:pt x="738" y="833"/>
                  </a:cubicBezTo>
                  <a:cubicBezTo>
                    <a:pt x="727" y="810"/>
                    <a:pt x="721" y="799"/>
                    <a:pt x="700" y="777"/>
                  </a:cubicBezTo>
                  <a:cubicBezTo>
                    <a:pt x="679" y="754"/>
                    <a:pt x="672" y="736"/>
                    <a:pt x="665" y="728"/>
                  </a:cubicBezTo>
                  <a:cubicBezTo>
                    <a:pt x="658" y="720"/>
                    <a:pt x="645" y="721"/>
                    <a:pt x="639" y="736"/>
                  </a:cubicBezTo>
                  <a:cubicBezTo>
                    <a:pt x="634" y="752"/>
                    <a:pt x="630" y="775"/>
                    <a:pt x="617" y="779"/>
                  </a:cubicBezTo>
                  <a:cubicBezTo>
                    <a:pt x="604" y="784"/>
                    <a:pt x="599" y="758"/>
                    <a:pt x="597" y="732"/>
                  </a:cubicBezTo>
                  <a:cubicBezTo>
                    <a:pt x="595" y="706"/>
                    <a:pt x="587" y="695"/>
                    <a:pt x="562" y="691"/>
                  </a:cubicBezTo>
                  <a:cubicBezTo>
                    <a:pt x="537" y="687"/>
                    <a:pt x="475" y="691"/>
                    <a:pt x="447" y="699"/>
                  </a:cubicBezTo>
                  <a:cubicBezTo>
                    <a:pt x="419" y="706"/>
                    <a:pt x="203" y="616"/>
                    <a:pt x="203" y="616"/>
                  </a:cubicBezTo>
                  <a:cubicBezTo>
                    <a:pt x="0" y="321"/>
                    <a:pt x="0" y="321"/>
                    <a:pt x="0" y="321"/>
                  </a:cubicBezTo>
                  <a:cubicBezTo>
                    <a:pt x="22" y="94"/>
                    <a:pt x="22" y="94"/>
                    <a:pt x="22" y="94"/>
                  </a:cubicBezTo>
                  <a:cubicBezTo>
                    <a:pt x="539" y="0"/>
                    <a:pt x="539" y="0"/>
                    <a:pt x="539" y="0"/>
                  </a:cubicBezTo>
                  <a:cubicBezTo>
                    <a:pt x="1165" y="157"/>
                    <a:pt x="1165" y="157"/>
                    <a:pt x="1165" y="157"/>
                  </a:cubicBezTo>
                  <a:cubicBezTo>
                    <a:pt x="1491" y="279"/>
                    <a:pt x="1491" y="279"/>
                    <a:pt x="1491" y="279"/>
                  </a:cubicBezTo>
                  <a:cubicBezTo>
                    <a:pt x="1606" y="383"/>
                    <a:pt x="1606" y="383"/>
                    <a:pt x="1606" y="383"/>
                  </a:cubicBezTo>
                  <a:cubicBezTo>
                    <a:pt x="1655" y="406"/>
                    <a:pt x="1655" y="406"/>
                    <a:pt x="1655" y="406"/>
                  </a:cubicBezTo>
                  <a:lnTo>
                    <a:pt x="1658" y="41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5" name="Freeform 24"/>
            <p:cNvSpPr>
              <a:spLocks noChangeArrowheads="1"/>
            </p:cNvSpPr>
            <p:nvPr/>
          </p:nvSpPr>
          <p:spPr bwMode="auto">
            <a:xfrm>
              <a:off x="3675871" y="1316728"/>
              <a:ext cx="1001666" cy="891768"/>
            </a:xfrm>
            <a:custGeom>
              <a:avLst/>
              <a:gdLst>
                <a:gd name="T0" fmla="*/ 124 w 2249"/>
                <a:gd name="T1" fmla="*/ 64 h 2002"/>
                <a:gd name="T2" fmla="*/ 263 w 2249"/>
                <a:gd name="T3" fmla="*/ 32 h 2002"/>
                <a:gd name="T4" fmla="*/ 394 w 2249"/>
                <a:gd name="T5" fmla="*/ 14 h 2002"/>
                <a:gd name="T6" fmla="*/ 494 w 2249"/>
                <a:gd name="T7" fmla="*/ 44 h 2002"/>
                <a:gd name="T8" fmla="*/ 595 w 2249"/>
                <a:gd name="T9" fmla="*/ 30 h 2002"/>
                <a:gd name="T10" fmla="*/ 715 w 2249"/>
                <a:gd name="T11" fmla="*/ 107 h 2002"/>
                <a:gd name="T12" fmla="*/ 780 w 2249"/>
                <a:gd name="T13" fmla="*/ 202 h 2002"/>
                <a:gd name="T14" fmla="*/ 856 w 2249"/>
                <a:gd name="T15" fmla="*/ 319 h 2002"/>
                <a:gd name="T16" fmla="*/ 906 w 2249"/>
                <a:gd name="T17" fmla="*/ 424 h 2002"/>
                <a:gd name="T18" fmla="*/ 991 w 2249"/>
                <a:gd name="T19" fmla="*/ 553 h 2002"/>
                <a:gd name="T20" fmla="*/ 1045 w 2249"/>
                <a:gd name="T21" fmla="*/ 676 h 2002"/>
                <a:gd name="T22" fmla="*/ 1195 w 2249"/>
                <a:gd name="T23" fmla="*/ 734 h 2002"/>
                <a:gd name="T24" fmla="*/ 1336 w 2249"/>
                <a:gd name="T25" fmla="*/ 725 h 2002"/>
                <a:gd name="T26" fmla="*/ 1428 w 2249"/>
                <a:gd name="T27" fmla="*/ 777 h 2002"/>
                <a:gd name="T28" fmla="*/ 1560 w 2249"/>
                <a:gd name="T29" fmla="*/ 831 h 2002"/>
                <a:gd name="T30" fmla="*/ 1612 w 2249"/>
                <a:gd name="T31" fmla="*/ 950 h 2002"/>
                <a:gd name="T32" fmla="*/ 1728 w 2249"/>
                <a:gd name="T33" fmla="*/ 1010 h 2002"/>
                <a:gd name="T34" fmla="*/ 1849 w 2249"/>
                <a:gd name="T35" fmla="*/ 978 h 2002"/>
                <a:gd name="T36" fmla="*/ 1947 w 2249"/>
                <a:gd name="T37" fmla="*/ 901 h 2002"/>
                <a:gd name="T38" fmla="*/ 2054 w 2249"/>
                <a:gd name="T39" fmla="*/ 825 h 2002"/>
                <a:gd name="T40" fmla="*/ 2199 w 2249"/>
                <a:gd name="T41" fmla="*/ 726 h 2002"/>
                <a:gd name="T42" fmla="*/ 2209 w 2249"/>
                <a:gd name="T43" fmla="*/ 757 h 2002"/>
                <a:gd name="T44" fmla="*/ 2227 w 2249"/>
                <a:gd name="T45" fmla="*/ 866 h 2002"/>
                <a:gd name="T46" fmla="*/ 2190 w 2249"/>
                <a:gd name="T47" fmla="*/ 973 h 2002"/>
                <a:gd name="T48" fmla="*/ 2181 w 2249"/>
                <a:gd name="T49" fmla="*/ 1057 h 2002"/>
                <a:gd name="T50" fmla="*/ 2188 w 2249"/>
                <a:gd name="T51" fmla="*/ 1140 h 2002"/>
                <a:gd name="T52" fmla="*/ 2187 w 2249"/>
                <a:gd name="T53" fmla="*/ 1239 h 2002"/>
                <a:gd name="T54" fmla="*/ 2155 w 2249"/>
                <a:gd name="T55" fmla="*/ 1340 h 2002"/>
                <a:gd name="T56" fmla="*/ 2127 w 2249"/>
                <a:gd name="T57" fmla="*/ 1446 h 2002"/>
                <a:gd name="T58" fmla="*/ 2067 w 2249"/>
                <a:gd name="T59" fmla="*/ 1521 h 2002"/>
                <a:gd name="T60" fmla="*/ 1915 w 2249"/>
                <a:gd name="T61" fmla="*/ 1575 h 2002"/>
                <a:gd name="T62" fmla="*/ 1839 w 2249"/>
                <a:gd name="T63" fmla="*/ 1650 h 2002"/>
                <a:gd name="T64" fmla="*/ 1909 w 2249"/>
                <a:gd name="T65" fmla="*/ 1769 h 2002"/>
                <a:gd name="T66" fmla="*/ 1941 w 2249"/>
                <a:gd name="T67" fmla="*/ 1913 h 2002"/>
                <a:gd name="T68" fmla="*/ 1897 w 2249"/>
                <a:gd name="T69" fmla="*/ 1946 h 2002"/>
                <a:gd name="T70" fmla="*/ 1816 w 2249"/>
                <a:gd name="T71" fmla="*/ 1913 h 2002"/>
                <a:gd name="T72" fmla="*/ 1759 w 2249"/>
                <a:gd name="T73" fmla="*/ 1851 h 2002"/>
                <a:gd name="T74" fmla="*/ 1720 w 2249"/>
                <a:gd name="T75" fmla="*/ 1879 h 2002"/>
                <a:gd name="T76" fmla="*/ 1681 w 2249"/>
                <a:gd name="T77" fmla="*/ 1902 h 2002"/>
                <a:gd name="T78" fmla="*/ 1616 w 2249"/>
                <a:gd name="T79" fmla="*/ 1946 h 2002"/>
                <a:gd name="T80" fmla="*/ 1548 w 2249"/>
                <a:gd name="T81" fmla="*/ 1982 h 2002"/>
                <a:gd name="T82" fmla="*/ 1530 w 2249"/>
                <a:gd name="T83" fmla="*/ 1935 h 2002"/>
                <a:gd name="T84" fmla="*/ 1451 w 2249"/>
                <a:gd name="T85" fmla="*/ 1838 h 2002"/>
                <a:gd name="T86" fmla="*/ 1404 w 2249"/>
                <a:gd name="T87" fmla="*/ 1820 h 2002"/>
                <a:gd name="T88" fmla="*/ 1404 w 2249"/>
                <a:gd name="T89" fmla="*/ 1917 h 2002"/>
                <a:gd name="T90" fmla="*/ 1311 w 2249"/>
                <a:gd name="T91" fmla="*/ 1859 h 2002"/>
                <a:gd name="T92" fmla="*/ 1231 w 2249"/>
                <a:gd name="T93" fmla="*/ 1836 h 2002"/>
                <a:gd name="T94" fmla="*/ 1194 w 2249"/>
                <a:gd name="T95" fmla="*/ 1734 h 2002"/>
                <a:gd name="T96" fmla="*/ 1128 w 2249"/>
                <a:gd name="T97" fmla="*/ 1713 h 2002"/>
                <a:gd name="T98" fmla="*/ 1035 w 2249"/>
                <a:gd name="T99" fmla="*/ 1746 h 2002"/>
                <a:gd name="T100" fmla="*/ 958 w 2249"/>
                <a:gd name="T101" fmla="*/ 1689 h 2002"/>
                <a:gd name="T102" fmla="*/ 883 w 2249"/>
                <a:gd name="T103" fmla="*/ 1720 h 2002"/>
                <a:gd name="T104" fmla="*/ 771 w 2249"/>
                <a:gd name="T105" fmla="*/ 1721 h 2002"/>
                <a:gd name="T106" fmla="*/ 683 w 2249"/>
                <a:gd name="T107" fmla="*/ 1588 h 2002"/>
                <a:gd name="T108" fmla="*/ 605 w 2249"/>
                <a:gd name="T109" fmla="*/ 1600 h 2002"/>
                <a:gd name="T110" fmla="*/ 370 w 2249"/>
                <a:gd name="T111" fmla="*/ 1403 h 2002"/>
                <a:gd name="T112" fmla="*/ 172 w 2249"/>
                <a:gd name="T113" fmla="*/ 465 h 2002"/>
                <a:gd name="T114" fmla="*/ 58 w 2249"/>
                <a:gd name="T115" fmla="*/ 158 h 2002"/>
                <a:gd name="T116" fmla="*/ 75 w 2249"/>
                <a:gd name="T117" fmla="*/ 92 h 20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49"/>
                <a:gd name="T178" fmla="*/ 0 h 2002"/>
                <a:gd name="T179" fmla="*/ 2249 w 2249"/>
                <a:gd name="T180" fmla="*/ 2002 h 20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49" h="2002">
                  <a:moveTo>
                    <a:pt x="75" y="92"/>
                  </a:moveTo>
                  <a:cubicBezTo>
                    <a:pt x="98" y="80"/>
                    <a:pt x="100" y="74"/>
                    <a:pt x="124" y="64"/>
                  </a:cubicBezTo>
                  <a:cubicBezTo>
                    <a:pt x="154" y="50"/>
                    <a:pt x="168" y="33"/>
                    <a:pt x="190" y="36"/>
                  </a:cubicBezTo>
                  <a:cubicBezTo>
                    <a:pt x="213" y="40"/>
                    <a:pt x="237" y="41"/>
                    <a:pt x="263" y="32"/>
                  </a:cubicBezTo>
                  <a:cubicBezTo>
                    <a:pt x="290" y="23"/>
                    <a:pt x="288" y="14"/>
                    <a:pt x="312" y="7"/>
                  </a:cubicBezTo>
                  <a:cubicBezTo>
                    <a:pt x="335" y="0"/>
                    <a:pt x="379" y="5"/>
                    <a:pt x="394" y="14"/>
                  </a:cubicBezTo>
                  <a:cubicBezTo>
                    <a:pt x="409" y="22"/>
                    <a:pt x="414" y="42"/>
                    <a:pt x="437" y="29"/>
                  </a:cubicBezTo>
                  <a:cubicBezTo>
                    <a:pt x="461" y="16"/>
                    <a:pt x="471" y="27"/>
                    <a:pt x="494" y="44"/>
                  </a:cubicBezTo>
                  <a:cubicBezTo>
                    <a:pt x="517" y="60"/>
                    <a:pt x="530" y="69"/>
                    <a:pt x="552" y="49"/>
                  </a:cubicBezTo>
                  <a:cubicBezTo>
                    <a:pt x="573" y="29"/>
                    <a:pt x="565" y="27"/>
                    <a:pt x="595" y="30"/>
                  </a:cubicBezTo>
                  <a:cubicBezTo>
                    <a:pt x="625" y="33"/>
                    <a:pt x="654" y="65"/>
                    <a:pt x="666" y="81"/>
                  </a:cubicBezTo>
                  <a:cubicBezTo>
                    <a:pt x="677" y="96"/>
                    <a:pt x="713" y="96"/>
                    <a:pt x="715" y="107"/>
                  </a:cubicBezTo>
                  <a:cubicBezTo>
                    <a:pt x="716" y="117"/>
                    <a:pt x="718" y="138"/>
                    <a:pt x="743" y="149"/>
                  </a:cubicBezTo>
                  <a:cubicBezTo>
                    <a:pt x="769" y="160"/>
                    <a:pt x="774" y="180"/>
                    <a:pt x="780" y="202"/>
                  </a:cubicBezTo>
                  <a:cubicBezTo>
                    <a:pt x="787" y="225"/>
                    <a:pt x="815" y="245"/>
                    <a:pt x="812" y="258"/>
                  </a:cubicBezTo>
                  <a:cubicBezTo>
                    <a:pt x="809" y="272"/>
                    <a:pt x="851" y="294"/>
                    <a:pt x="856" y="319"/>
                  </a:cubicBezTo>
                  <a:cubicBezTo>
                    <a:pt x="861" y="344"/>
                    <a:pt x="868" y="350"/>
                    <a:pt x="883" y="372"/>
                  </a:cubicBezTo>
                  <a:cubicBezTo>
                    <a:pt x="898" y="395"/>
                    <a:pt x="914" y="401"/>
                    <a:pt x="906" y="424"/>
                  </a:cubicBezTo>
                  <a:cubicBezTo>
                    <a:pt x="899" y="447"/>
                    <a:pt x="952" y="477"/>
                    <a:pt x="961" y="492"/>
                  </a:cubicBezTo>
                  <a:cubicBezTo>
                    <a:pt x="969" y="507"/>
                    <a:pt x="989" y="529"/>
                    <a:pt x="991" y="553"/>
                  </a:cubicBezTo>
                  <a:cubicBezTo>
                    <a:pt x="993" y="576"/>
                    <a:pt x="1022" y="590"/>
                    <a:pt x="1039" y="618"/>
                  </a:cubicBezTo>
                  <a:cubicBezTo>
                    <a:pt x="1055" y="646"/>
                    <a:pt x="1042" y="651"/>
                    <a:pt x="1045" y="676"/>
                  </a:cubicBezTo>
                  <a:cubicBezTo>
                    <a:pt x="1049" y="702"/>
                    <a:pt x="1076" y="720"/>
                    <a:pt x="1099" y="734"/>
                  </a:cubicBezTo>
                  <a:cubicBezTo>
                    <a:pt x="1121" y="747"/>
                    <a:pt x="1159" y="764"/>
                    <a:pt x="1195" y="734"/>
                  </a:cubicBezTo>
                  <a:cubicBezTo>
                    <a:pt x="1231" y="704"/>
                    <a:pt x="1249" y="723"/>
                    <a:pt x="1281" y="730"/>
                  </a:cubicBezTo>
                  <a:cubicBezTo>
                    <a:pt x="1313" y="738"/>
                    <a:pt x="1327" y="738"/>
                    <a:pt x="1336" y="725"/>
                  </a:cubicBezTo>
                  <a:cubicBezTo>
                    <a:pt x="1345" y="711"/>
                    <a:pt x="1366" y="716"/>
                    <a:pt x="1377" y="734"/>
                  </a:cubicBezTo>
                  <a:cubicBezTo>
                    <a:pt x="1388" y="751"/>
                    <a:pt x="1405" y="763"/>
                    <a:pt x="1428" y="777"/>
                  </a:cubicBezTo>
                  <a:cubicBezTo>
                    <a:pt x="1451" y="792"/>
                    <a:pt x="1496" y="811"/>
                    <a:pt x="1529" y="797"/>
                  </a:cubicBezTo>
                  <a:cubicBezTo>
                    <a:pt x="1563" y="782"/>
                    <a:pt x="1569" y="799"/>
                    <a:pt x="1560" y="831"/>
                  </a:cubicBezTo>
                  <a:cubicBezTo>
                    <a:pt x="1552" y="862"/>
                    <a:pt x="1584" y="865"/>
                    <a:pt x="1607" y="889"/>
                  </a:cubicBezTo>
                  <a:cubicBezTo>
                    <a:pt x="1630" y="913"/>
                    <a:pt x="1621" y="918"/>
                    <a:pt x="1612" y="950"/>
                  </a:cubicBezTo>
                  <a:cubicBezTo>
                    <a:pt x="1604" y="981"/>
                    <a:pt x="1639" y="992"/>
                    <a:pt x="1670" y="1017"/>
                  </a:cubicBezTo>
                  <a:cubicBezTo>
                    <a:pt x="1702" y="1042"/>
                    <a:pt x="1714" y="1024"/>
                    <a:pt x="1728" y="1010"/>
                  </a:cubicBezTo>
                  <a:cubicBezTo>
                    <a:pt x="1742" y="995"/>
                    <a:pt x="1761" y="1010"/>
                    <a:pt x="1788" y="1012"/>
                  </a:cubicBezTo>
                  <a:cubicBezTo>
                    <a:pt x="1815" y="1013"/>
                    <a:pt x="1838" y="987"/>
                    <a:pt x="1849" y="978"/>
                  </a:cubicBezTo>
                  <a:cubicBezTo>
                    <a:pt x="1861" y="969"/>
                    <a:pt x="1888" y="974"/>
                    <a:pt x="1902" y="962"/>
                  </a:cubicBezTo>
                  <a:cubicBezTo>
                    <a:pt x="1916" y="950"/>
                    <a:pt x="1937" y="916"/>
                    <a:pt x="1947" y="901"/>
                  </a:cubicBezTo>
                  <a:cubicBezTo>
                    <a:pt x="1957" y="886"/>
                    <a:pt x="1976" y="866"/>
                    <a:pt x="2007" y="862"/>
                  </a:cubicBezTo>
                  <a:cubicBezTo>
                    <a:pt x="2039" y="858"/>
                    <a:pt x="2046" y="847"/>
                    <a:pt x="2054" y="825"/>
                  </a:cubicBezTo>
                  <a:cubicBezTo>
                    <a:pt x="2061" y="803"/>
                    <a:pt x="2102" y="788"/>
                    <a:pt x="2121" y="769"/>
                  </a:cubicBezTo>
                  <a:cubicBezTo>
                    <a:pt x="2141" y="749"/>
                    <a:pt x="2174" y="736"/>
                    <a:pt x="2199" y="726"/>
                  </a:cubicBezTo>
                  <a:cubicBezTo>
                    <a:pt x="2224" y="716"/>
                    <a:pt x="2235" y="716"/>
                    <a:pt x="2238" y="722"/>
                  </a:cubicBezTo>
                  <a:cubicBezTo>
                    <a:pt x="2242" y="728"/>
                    <a:pt x="2217" y="745"/>
                    <a:pt x="2209" y="757"/>
                  </a:cubicBezTo>
                  <a:cubicBezTo>
                    <a:pt x="2201" y="769"/>
                    <a:pt x="2196" y="788"/>
                    <a:pt x="2191" y="805"/>
                  </a:cubicBezTo>
                  <a:cubicBezTo>
                    <a:pt x="2186" y="822"/>
                    <a:pt x="2205" y="847"/>
                    <a:pt x="2227" y="866"/>
                  </a:cubicBezTo>
                  <a:cubicBezTo>
                    <a:pt x="2249" y="885"/>
                    <a:pt x="2233" y="909"/>
                    <a:pt x="2227" y="929"/>
                  </a:cubicBezTo>
                  <a:cubicBezTo>
                    <a:pt x="2222" y="949"/>
                    <a:pt x="2197" y="964"/>
                    <a:pt x="2190" y="973"/>
                  </a:cubicBezTo>
                  <a:cubicBezTo>
                    <a:pt x="2183" y="982"/>
                    <a:pt x="2175" y="994"/>
                    <a:pt x="2180" y="1004"/>
                  </a:cubicBezTo>
                  <a:cubicBezTo>
                    <a:pt x="2186" y="1014"/>
                    <a:pt x="2188" y="1042"/>
                    <a:pt x="2181" y="1057"/>
                  </a:cubicBezTo>
                  <a:cubicBezTo>
                    <a:pt x="2175" y="1071"/>
                    <a:pt x="2174" y="1087"/>
                    <a:pt x="2179" y="1096"/>
                  </a:cubicBezTo>
                  <a:cubicBezTo>
                    <a:pt x="2185" y="1105"/>
                    <a:pt x="2196" y="1118"/>
                    <a:pt x="2188" y="1140"/>
                  </a:cubicBezTo>
                  <a:cubicBezTo>
                    <a:pt x="2179" y="1163"/>
                    <a:pt x="2176" y="1160"/>
                    <a:pt x="2187" y="1175"/>
                  </a:cubicBezTo>
                  <a:cubicBezTo>
                    <a:pt x="2198" y="1190"/>
                    <a:pt x="2193" y="1213"/>
                    <a:pt x="2187" y="1239"/>
                  </a:cubicBezTo>
                  <a:cubicBezTo>
                    <a:pt x="2181" y="1264"/>
                    <a:pt x="2182" y="1289"/>
                    <a:pt x="2177" y="1297"/>
                  </a:cubicBezTo>
                  <a:cubicBezTo>
                    <a:pt x="2171" y="1305"/>
                    <a:pt x="2155" y="1325"/>
                    <a:pt x="2155" y="1340"/>
                  </a:cubicBezTo>
                  <a:cubicBezTo>
                    <a:pt x="2154" y="1356"/>
                    <a:pt x="2160" y="1382"/>
                    <a:pt x="2142" y="1408"/>
                  </a:cubicBezTo>
                  <a:cubicBezTo>
                    <a:pt x="2124" y="1434"/>
                    <a:pt x="2123" y="1430"/>
                    <a:pt x="2127" y="1446"/>
                  </a:cubicBezTo>
                  <a:cubicBezTo>
                    <a:pt x="2132" y="1462"/>
                    <a:pt x="2139" y="1491"/>
                    <a:pt x="2134" y="1509"/>
                  </a:cubicBezTo>
                  <a:cubicBezTo>
                    <a:pt x="2130" y="1528"/>
                    <a:pt x="2089" y="1519"/>
                    <a:pt x="2067" y="1521"/>
                  </a:cubicBezTo>
                  <a:cubicBezTo>
                    <a:pt x="2046" y="1523"/>
                    <a:pt x="1969" y="1513"/>
                    <a:pt x="1951" y="1510"/>
                  </a:cubicBezTo>
                  <a:cubicBezTo>
                    <a:pt x="1932" y="1506"/>
                    <a:pt x="1923" y="1543"/>
                    <a:pt x="1915" y="1575"/>
                  </a:cubicBezTo>
                  <a:cubicBezTo>
                    <a:pt x="1908" y="1607"/>
                    <a:pt x="1875" y="1611"/>
                    <a:pt x="1856" y="1623"/>
                  </a:cubicBezTo>
                  <a:cubicBezTo>
                    <a:pt x="1836" y="1635"/>
                    <a:pt x="1821" y="1633"/>
                    <a:pt x="1839" y="1650"/>
                  </a:cubicBezTo>
                  <a:cubicBezTo>
                    <a:pt x="1856" y="1667"/>
                    <a:pt x="1872" y="1683"/>
                    <a:pt x="1875" y="1703"/>
                  </a:cubicBezTo>
                  <a:cubicBezTo>
                    <a:pt x="1879" y="1724"/>
                    <a:pt x="1899" y="1749"/>
                    <a:pt x="1909" y="1769"/>
                  </a:cubicBezTo>
                  <a:cubicBezTo>
                    <a:pt x="1918" y="1790"/>
                    <a:pt x="1926" y="1834"/>
                    <a:pt x="1922" y="1870"/>
                  </a:cubicBezTo>
                  <a:cubicBezTo>
                    <a:pt x="1919" y="1894"/>
                    <a:pt x="1930" y="1899"/>
                    <a:pt x="1941" y="1913"/>
                  </a:cubicBezTo>
                  <a:cubicBezTo>
                    <a:pt x="1941" y="1913"/>
                    <a:pt x="1929" y="1941"/>
                    <a:pt x="1920" y="1936"/>
                  </a:cubicBezTo>
                  <a:cubicBezTo>
                    <a:pt x="1912" y="1931"/>
                    <a:pt x="1904" y="1937"/>
                    <a:pt x="1897" y="1946"/>
                  </a:cubicBezTo>
                  <a:cubicBezTo>
                    <a:pt x="1890" y="1954"/>
                    <a:pt x="1871" y="1949"/>
                    <a:pt x="1861" y="1937"/>
                  </a:cubicBezTo>
                  <a:cubicBezTo>
                    <a:pt x="1851" y="1924"/>
                    <a:pt x="1828" y="1914"/>
                    <a:pt x="1816" y="1913"/>
                  </a:cubicBezTo>
                  <a:cubicBezTo>
                    <a:pt x="1804" y="1911"/>
                    <a:pt x="1785" y="1911"/>
                    <a:pt x="1781" y="1885"/>
                  </a:cubicBezTo>
                  <a:cubicBezTo>
                    <a:pt x="1777" y="1860"/>
                    <a:pt x="1767" y="1821"/>
                    <a:pt x="1759" y="1851"/>
                  </a:cubicBezTo>
                  <a:cubicBezTo>
                    <a:pt x="1750" y="1880"/>
                    <a:pt x="1754" y="1871"/>
                    <a:pt x="1746" y="1887"/>
                  </a:cubicBezTo>
                  <a:cubicBezTo>
                    <a:pt x="1739" y="1904"/>
                    <a:pt x="1724" y="1895"/>
                    <a:pt x="1720" y="1879"/>
                  </a:cubicBezTo>
                  <a:cubicBezTo>
                    <a:pt x="1716" y="1864"/>
                    <a:pt x="1709" y="1859"/>
                    <a:pt x="1699" y="1878"/>
                  </a:cubicBezTo>
                  <a:cubicBezTo>
                    <a:pt x="1690" y="1896"/>
                    <a:pt x="1702" y="1894"/>
                    <a:pt x="1681" y="1902"/>
                  </a:cubicBezTo>
                  <a:cubicBezTo>
                    <a:pt x="1660" y="1909"/>
                    <a:pt x="1629" y="1926"/>
                    <a:pt x="1620" y="1930"/>
                  </a:cubicBezTo>
                  <a:cubicBezTo>
                    <a:pt x="1610" y="1934"/>
                    <a:pt x="1607" y="1934"/>
                    <a:pt x="1616" y="1946"/>
                  </a:cubicBezTo>
                  <a:cubicBezTo>
                    <a:pt x="1625" y="1957"/>
                    <a:pt x="1632" y="1967"/>
                    <a:pt x="1612" y="1982"/>
                  </a:cubicBezTo>
                  <a:cubicBezTo>
                    <a:pt x="1593" y="1996"/>
                    <a:pt x="1559" y="2002"/>
                    <a:pt x="1548" y="1982"/>
                  </a:cubicBezTo>
                  <a:cubicBezTo>
                    <a:pt x="1537" y="1961"/>
                    <a:pt x="1537" y="1956"/>
                    <a:pt x="1543" y="1949"/>
                  </a:cubicBezTo>
                  <a:cubicBezTo>
                    <a:pt x="1550" y="1942"/>
                    <a:pt x="1545" y="1935"/>
                    <a:pt x="1530" y="1935"/>
                  </a:cubicBezTo>
                  <a:cubicBezTo>
                    <a:pt x="1516" y="1934"/>
                    <a:pt x="1477" y="1917"/>
                    <a:pt x="1466" y="1891"/>
                  </a:cubicBezTo>
                  <a:cubicBezTo>
                    <a:pt x="1454" y="1865"/>
                    <a:pt x="1447" y="1851"/>
                    <a:pt x="1451" y="1838"/>
                  </a:cubicBezTo>
                  <a:cubicBezTo>
                    <a:pt x="1454" y="1825"/>
                    <a:pt x="1458" y="1795"/>
                    <a:pt x="1433" y="1798"/>
                  </a:cubicBezTo>
                  <a:cubicBezTo>
                    <a:pt x="1409" y="1801"/>
                    <a:pt x="1401" y="1798"/>
                    <a:pt x="1404" y="1820"/>
                  </a:cubicBezTo>
                  <a:cubicBezTo>
                    <a:pt x="1407" y="1842"/>
                    <a:pt x="1415" y="1849"/>
                    <a:pt x="1416" y="1868"/>
                  </a:cubicBezTo>
                  <a:cubicBezTo>
                    <a:pt x="1416" y="1887"/>
                    <a:pt x="1422" y="1901"/>
                    <a:pt x="1404" y="1917"/>
                  </a:cubicBezTo>
                  <a:cubicBezTo>
                    <a:pt x="1386" y="1933"/>
                    <a:pt x="1370" y="1928"/>
                    <a:pt x="1344" y="1905"/>
                  </a:cubicBezTo>
                  <a:cubicBezTo>
                    <a:pt x="1318" y="1883"/>
                    <a:pt x="1316" y="1879"/>
                    <a:pt x="1311" y="1859"/>
                  </a:cubicBezTo>
                  <a:cubicBezTo>
                    <a:pt x="1306" y="1840"/>
                    <a:pt x="1303" y="1815"/>
                    <a:pt x="1276" y="1821"/>
                  </a:cubicBezTo>
                  <a:cubicBezTo>
                    <a:pt x="1248" y="1827"/>
                    <a:pt x="1246" y="1855"/>
                    <a:pt x="1231" y="1836"/>
                  </a:cubicBezTo>
                  <a:cubicBezTo>
                    <a:pt x="1217" y="1817"/>
                    <a:pt x="1207" y="1799"/>
                    <a:pt x="1213" y="1784"/>
                  </a:cubicBezTo>
                  <a:cubicBezTo>
                    <a:pt x="1220" y="1769"/>
                    <a:pt x="1212" y="1745"/>
                    <a:pt x="1194" y="1734"/>
                  </a:cubicBezTo>
                  <a:cubicBezTo>
                    <a:pt x="1175" y="1723"/>
                    <a:pt x="1175" y="1727"/>
                    <a:pt x="1162" y="1735"/>
                  </a:cubicBezTo>
                  <a:cubicBezTo>
                    <a:pt x="1150" y="1743"/>
                    <a:pt x="1155" y="1711"/>
                    <a:pt x="1128" y="1713"/>
                  </a:cubicBezTo>
                  <a:cubicBezTo>
                    <a:pt x="1101" y="1714"/>
                    <a:pt x="1102" y="1713"/>
                    <a:pt x="1087" y="1732"/>
                  </a:cubicBezTo>
                  <a:cubicBezTo>
                    <a:pt x="1072" y="1751"/>
                    <a:pt x="1065" y="1754"/>
                    <a:pt x="1035" y="1746"/>
                  </a:cubicBezTo>
                  <a:cubicBezTo>
                    <a:pt x="1005" y="1738"/>
                    <a:pt x="991" y="1723"/>
                    <a:pt x="990" y="1706"/>
                  </a:cubicBezTo>
                  <a:cubicBezTo>
                    <a:pt x="989" y="1690"/>
                    <a:pt x="978" y="1664"/>
                    <a:pt x="958" y="1689"/>
                  </a:cubicBezTo>
                  <a:cubicBezTo>
                    <a:pt x="938" y="1715"/>
                    <a:pt x="944" y="1715"/>
                    <a:pt x="922" y="1717"/>
                  </a:cubicBezTo>
                  <a:cubicBezTo>
                    <a:pt x="899" y="1719"/>
                    <a:pt x="903" y="1735"/>
                    <a:pt x="883" y="1720"/>
                  </a:cubicBezTo>
                  <a:cubicBezTo>
                    <a:pt x="864" y="1705"/>
                    <a:pt x="845" y="1704"/>
                    <a:pt x="830" y="1721"/>
                  </a:cubicBezTo>
                  <a:cubicBezTo>
                    <a:pt x="816" y="1738"/>
                    <a:pt x="794" y="1742"/>
                    <a:pt x="771" y="1721"/>
                  </a:cubicBezTo>
                  <a:cubicBezTo>
                    <a:pt x="749" y="1700"/>
                    <a:pt x="710" y="1675"/>
                    <a:pt x="707" y="1657"/>
                  </a:cubicBezTo>
                  <a:cubicBezTo>
                    <a:pt x="703" y="1638"/>
                    <a:pt x="687" y="1604"/>
                    <a:pt x="683" y="1588"/>
                  </a:cubicBezTo>
                  <a:cubicBezTo>
                    <a:pt x="680" y="1573"/>
                    <a:pt x="665" y="1558"/>
                    <a:pt x="650" y="1579"/>
                  </a:cubicBezTo>
                  <a:cubicBezTo>
                    <a:pt x="635" y="1599"/>
                    <a:pt x="622" y="1598"/>
                    <a:pt x="605" y="1600"/>
                  </a:cubicBezTo>
                  <a:cubicBezTo>
                    <a:pt x="588" y="1602"/>
                    <a:pt x="558" y="1597"/>
                    <a:pt x="538" y="1601"/>
                  </a:cubicBezTo>
                  <a:cubicBezTo>
                    <a:pt x="518" y="1605"/>
                    <a:pt x="370" y="1403"/>
                    <a:pt x="370" y="1403"/>
                  </a:cubicBezTo>
                  <a:cubicBezTo>
                    <a:pt x="422" y="935"/>
                    <a:pt x="422" y="935"/>
                    <a:pt x="422" y="935"/>
                  </a:cubicBezTo>
                  <a:cubicBezTo>
                    <a:pt x="422" y="935"/>
                    <a:pt x="176" y="469"/>
                    <a:pt x="172" y="465"/>
                  </a:cubicBezTo>
                  <a:cubicBezTo>
                    <a:pt x="168" y="460"/>
                    <a:pt x="0" y="231"/>
                    <a:pt x="0" y="231"/>
                  </a:cubicBezTo>
                  <a:cubicBezTo>
                    <a:pt x="58" y="158"/>
                    <a:pt x="58" y="158"/>
                    <a:pt x="58" y="158"/>
                  </a:cubicBezTo>
                  <a:cubicBezTo>
                    <a:pt x="72" y="93"/>
                    <a:pt x="72" y="93"/>
                    <a:pt x="72" y="93"/>
                  </a:cubicBezTo>
                  <a:lnTo>
                    <a:pt x="75" y="92"/>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6" name="Freeform 25"/>
            <p:cNvSpPr>
              <a:spLocks noChangeArrowheads="1"/>
            </p:cNvSpPr>
            <p:nvPr/>
          </p:nvSpPr>
          <p:spPr bwMode="auto">
            <a:xfrm>
              <a:off x="2733573" y="2759219"/>
              <a:ext cx="434518" cy="786928"/>
            </a:xfrm>
            <a:custGeom>
              <a:avLst/>
              <a:gdLst>
                <a:gd name="T0" fmla="*/ 570 w 977"/>
                <a:gd name="T1" fmla="*/ 1699 h 1767"/>
                <a:gd name="T2" fmla="*/ 652 w 977"/>
                <a:gd name="T3" fmla="*/ 1738 h 1767"/>
                <a:gd name="T4" fmla="*/ 709 w 977"/>
                <a:gd name="T5" fmla="*/ 1758 h 1767"/>
                <a:gd name="T6" fmla="*/ 740 w 977"/>
                <a:gd name="T7" fmla="*/ 1683 h 1767"/>
                <a:gd name="T8" fmla="*/ 741 w 977"/>
                <a:gd name="T9" fmla="*/ 1590 h 1767"/>
                <a:gd name="T10" fmla="*/ 812 w 977"/>
                <a:gd name="T11" fmla="*/ 1568 h 1767"/>
                <a:gd name="T12" fmla="*/ 813 w 977"/>
                <a:gd name="T13" fmla="*/ 1517 h 1767"/>
                <a:gd name="T14" fmla="*/ 740 w 977"/>
                <a:gd name="T15" fmla="*/ 1471 h 1767"/>
                <a:gd name="T16" fmla="*/ 746 w 977"/>
                <a:gd name="T17" fmla="*/ 1441 h 1767"/>
                <a:gd name="T18" fmla="*/ 876 w 977"/>
                <a:gd name="T19" fmla="*/ 1443 h 1767"/>
                <a:gd name="T20" fmla="*/ 926 w 977"/>
                <a:gd name="T21" fmla="*/ 1448 h 1767"/>
                <a:gd name="T22" fmla="*/ 973 w 977"/>
                <a:gd name="T23" fmla="*/ 1378 h 1767"/>
                <a:gd name="T24" fmla="*/ 932 w 977"/>
                <a:gd name="T25" fmla="*/ 1310 h 1767"/>
                <a:gd name="T26" fmla="*/ 893 w 977"/>
                <a:gd name="T27" fmla="*/ 1271 h 1767"/>
                <a:gd name="T28" fmla="*/ 858 w 977"/>
                <a:gd name="T29" fmla="*/ 1199 h 1767"/>
                <a:gd name="T30" fmla="*/ 829 w 977"/>
                <a:gd name="T31" fmla="*/ 1169 h 1767"/>
                <a:gd name="T32" fmla="*/ 830 w 977"/>
                <a:gd name="T33" fmla="*/ 1086 h 1767"/>
                <a:gd name="T34" fmla="*/ 856 w 977"/>
                <a:gd name="T35" fmla="*/ 967 h 1767"/>
                <a:gd name="T36" fmla="*/ 859 w 977"/>
                <a:gd name="T37" fmla="*/ 869 h 1767"/>
                <a:gd name="T38" fmla="*/ 828 w 977"/>
                <a:gd name="T39" fmla="*/ 784 h 1767"/>
                <a:gd name="T40" fmla="*/ 831 w 977"/>
                <a:gd name="T41" fmla="*/ 680 h 1767"/>
                <a:gd name="T42" fmla="*/ 830 w 977"/>
                <a:gd name="T43" fmla="*/ 586 h 1767"/>
                <a:gd name="T44" fmla="*/ 864 w 977"/>
                <a:gd name="T45" fmla="*/ 499 h 1767"/>
                <a:gd name="T46" fmla="*/ 856 w 977"/>
                <a:gd name="T47" fmla="*/ 404 h 1767"/>
                <a:gd name="T48" fmla="*/ 866 w 977"/>
                <a:gd name="T49" fmla="*/ 302 h 1767"/>
                <a:gd name="T50" fmla="*/ 916 w 977"/>
                <a:gd name="T51" fmla="*/ 198 h 1767"/>
                <a:gd name="T52" fmla="*/ 945 w 977"/>
                <a:gd name="T53" fmla="*/ 86 h 1767"/>
                <a:gd name="T54" fmla="*/ 862 w 977"/>
                <a:gd name="T55" fmla="*/ 12 h 1767"/>
                <a:gd name="T56" fmla="*/ 311 w 977"/>
                <a:gd name="T57" fmla="*/ 345 h 1767"/>
                <a:gd name="T58" fmla="*/ 289 w 977"/>
                <a:gd name="T59" fmla="*/ 758 h 1767"/>
                <a:gd name="T60" fmla="*/ 0 w 977"/>
                <a:gd name="T61" fmla="*/ 1677 h 1767"/>
                <a:gd name="T62" fmla="*/ 463 w 977"/>
                <a:gd name="T63" fmla="*/ 1717 h 17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7"/>
                <a:gd name="T97" fmla="*/ 0 h 1767"/>
                <a:gd name="T98" fmla="*/ 977 w 977"/>
                <a:gd name="T99" fmla="*/ 1767 h 17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7" h="1767">
                  <a:moveTo>
                    <a:pt x="534" y="1677"/>
                  </a:moveTo>
                  <a:cubicBezTo>
                    <a:pt x="534" y="1677"/>
                    <a:pt x="552" y="1690"/>
                    <a:pt x="570" y="1699"/>
                  </a:cubicBezTo>
                  <a:cubicBezTo>
                    <a:pt x="588" y="1708"/>
                    <a:pt x="594" y="1722"/>
                    <a:pt x="614" y="1718"/>
                  </a:cubicBezTo>
                  <a:cubicBezTo>
                    <a:pt x="634" y="1715"/>
                    <a:pt x="651" y="1719"/>
                    <a:pt x="652" y="1738"/>
                  </a:cubicBezTo>
                  <a:cubicBezTo>
                    <a:pt x="652" y="1757"/>
                    <a:pt x="658" y="1762"/>
                    <a:pt x="674" y="1765"/>
                  </a:cubicBezTo>
                  <a:cubicBezTo>
                    <a:pt x="689" y="1767"/>
                    <a:pt x="695" y="1758"/>
                    <a:pt x="709" y="1758"/>
                  </a:cubicBezTo>
                  <a:cubicBezTo>
                    <a:pt x="723" y="1758"/>
                    <a:pt x="737" y="1757"/>
                    <a:pt x="740" y="1736"/>
                  </a:cubicBezTo>
                  <a:cubicBezTo>
                    <a:pt x="743" y="1716"/>
                    <a:pt x="759" y="1702"/>
                    <a:pt x="740" y="1683"/>
                  </a:cubicBezTo>
                  <a:cubicBezTo>
                    <a:pt x="721" y="1663"/>
                    <a:pt x="712" y="1645"/>
                    <a:pt x="717" y="1634"/>
                  </a:cubicBezTo>
                  <a:cubicBezTo>
                    <a:pt x="722" y="1623"/>
                    <a:pt x="712" y="1598"/>
                    <a:pt x="741" y="1590"/>
                  </a:cubicBezTo>
                  <a:cubicBezTo>
                    <a:pt x="771" y="1581"/>
                    <a:pt x="777" y="1594"/>
                    <a:pt x="785" y="1579"/>
                  </a:cubicBezTo>
                  <a:cubicBezTo>
                    <a:pt x="793" y="1565"/>
                    <a:pt x="798" y="1566"/>
                    <a:pt x="812" y="1568"/>
                  </a:cubicBezTo>
                  <a:cubicBezTo>
                    <a:pt x="826" y="1570"/>
                    <a:pt x="836" y="1566"/>
                    <a:pt x="835" y="1547"/>
                  </a:cubicBezTo>
                  <a:cubicBezTo>
                    <a:pt x="835" y="1527"/>
                    <a:pt x="832" y="1524"/>
                    <a:pt x="813" y="1517"/>
                  </a:cubicBezTo>
                  <a:cubicBezTo>
                    <a:pt x="794" y="1509"/>
                    <a:pt x="761" y="1514"/>
                    <a:pt x="765" y="1494"/>
                  </a:cubicBezTo>
                  <a:cubicBezTo>
                    <a:pt x="769" y="1474"/>
                    <a:pt x="759" y="1475"/>
                    <a:pt x="740" y="1471"/>
                  </a:cubicBezTo>
                  <a:cubicBezTo>
                    <a:pt x="721" y="1466"/>
                    <a:pt x="693" y="1456"/>
                    <a:pt x="702" y="1449"/>
                  </a:cubicBezTo>
                  <a:cubicBezTo>
                    <a:pt x="712" y="1442"/>
                    <a:pt x="730" y="1439"/>
                    <a:pt x="746" y="1441"/>
                  </a:cubicBezTo>
                  <a:cubicBezTo>
                    <a:pt x="763" y="1443"/>
                    <a:pt x="806" y="1440"/>
                    <a:pt x="827" y="1446"/>
                  </a:cubicBezTo>
                  <a:cubicBezTo>
                    <a:pt x="847" y="1451"/>
                    <a:pt x="870" y="1456"/>
                    <a:pt x="876" y="1443"/>
                  </a:cubicBezTo>
                  <a:cubicBezTo>
                    <a:pt x="882" y="1429"/>
                    <a:pt x="895" y="1437"/>
                    <a:pt x="901" y="1446"/>
                  </a:cubicBezTo>
                  <a:cubicBezTo>
                    <a:pt x="906" y="1454"/>
                    <a:pt x="913" y="1466"/>
                    <a:pt x="926" y="1448"/>
                  </a:cubicBezTo>
                  <a:cubicBezTo>
                    <a:pt x="939" y="1430"/>
                    <a:pt x="949" y="1438"/>
                    <a:pt x="960" y="1431"/>
                  </a:cubicBezTo>
                  <a:cubicBezTo>
                    <a:pt x="970" y="1423"/>
                    <a:pt x="977" y="1393"/>
                    <a:pt x="973" y="1378"/>
                  </a:cubicBezTo>
                  <a:cubicBezTo>
                    <a:pt x="970" y="1363"/>
                    <a:pt x="976" y="1345"/>
                    <a:pt x="957" y="1339"/>
                  </a:cubicBezTo>
                  <a:cubicBezTo>
                    <a:pt x="938" y="1332"/>
                    <a:pt x="935" y="1324"/>
                    <a:pt x="932" y="1310"/>
                  </a:cubicBezTo>
                  <a:cubicBezTo>
                    <a:pt x="929" y="1296"/>
                    <a:pt x="925" y="1307"/>
                    <a:pt x="909" y="1301"/>
                  </a:cubicBezTo>
                  <a:cubicBezTo>
                    <a:pt x="894" y="1295"/>
                    <a:pt x="887" y="1287"/>
                    <a:pt x="893" y="1271"/>
                  </a:cubicBezTo>
                  <a:cubicBezTo>
                    <a:pt x="898" y="1255"/>
                    <a:pt x="887" y="1226"/>
                    <a:pt x="871" y="1220"/>
                  </a:cubicBezTo>
                  <a:cubicBezTo>
                    <a:pt x="856" y="1215"/>
                    <a:pt x="843" y="1207"/>
                    <a:pt x="858" y="1199"/>
                  </a:cubicBezTo>
                  <a:cubicBezTo>
                    <a:pt x="873" y="1190"/>
                    <a:pt x="874" y="1182"/>
                    <a:pt x="857" y="1185"/>
                  </a:cubicBezTo>
                  <a:cubicBezTo>
                    <a:pt x="841" y="1188"/>
                    <a:pt x="812" y="1183"/>
                    <a:pt x="829" y="1169"/>
                  </a:cubicBezTo>
                  <a:cubicBezTo>
                    <a:pt x="847" y="1156"/>
                    <a:pt x="862" y="1146"/>
                    <a:pt x="857" y="1129"/>
                  </a:cubicBezTo>
                  <a:cubicBezTo>
                    <a:pt x="852" y="1112"/>
                    <a:pt x="824" y="1104"/>
                    <a:pt x="830" y="1086"/>
                  </a:cubicBezTo>
                  <a:cubicBezTo>
                    <a:pt x="836" y="1068"/>
                    <a:pt x="846" y="1047"/>
                    <a:pt x="848" y="1026"/>
                  </a:cubicBezTo>
                  <a:cubicBezTo>
                    <a:pt x="850" y="1004"/>
                    <a:pt x="846" y="980"/>
                    <a:pt x="856" y="967"/>
                  </a:cubicBezTo>
                  <a:cubicBezTo>
                    <a:pt x="866" y="954"/>
                    <a:pt x="881" y="941"/>
                    <a:pt x="875" y="917"/>
                  </a:cubicBezTo>
                  <a:cubicBezTo>
                    <a:pt x="869" y="893"/>
                    <a:pt x="864" y="887"/>
                    <a:pt x="859" y="869"/>
                  </a:cubicBezTo>
                  <a:cubicBezTo>
                    <a:pt x="855" y="852"/>
                    <a:pt x="846" y="846"/>
                    <a:pt x="844" y="834"/>
                  </a:cubicBezTo>
                  <a:cubicBezTo>
                    <a:pt x="841" y="823"/>
                    <a:pt x="831" y="807"/>
                    <a:pt x="828" y="784"/>
                  </a:cubicBezTo>
                  <a:cubicBezTo>
                    <a:pt x="826" y="761"/>
                    <a:pt x="816" y="747"/>
                    <a:pt x="829" y="732"/>
                  </a:cubicBezTo>
                  <a:cubicBezTo>
                    <a:pt x="842" y="718"/>
                    <a:pt x="840" y="700"/>
                    <a:pt x="831" y="680"/>
                  </a:cubicBezTo>
                  <a:cubicBezTo>
                    <a:pt x="821" y="659"/>
                    <a:pt x="821" y="655"/>
                    <a:pt x="817" y="638"/>
                  </a:cubicBezTo>
                  <a:cubicBezTo>
                    <a:pt x="812" y="621"/>
                    <a:pt x="813" y="603"/>
                    <a:pt x="830" y="586"/>
                  </a:cubicBezTo>
                  <a:cubicBezTo>
                    <a:pt x="847" y="570"/>
                    <a:pt x="862" y="556"/>
                    <a:pt x="861" y="541"/>
                  </a:cubicBezTo>
                  <a:cubicBezTo>
                    <a:pt x="861" y="527"/>
                    <a:pt x="849" y="511"/>
                    <a:pt x="864" y="499"/>
                  </a:cubicBezTo>
                  <a:cubicBezTo>
                    <a:pt x="878" y="486"/>
                    <a:pt x="890" y="464"/>
                    <a:pt x="884" y="448"/>
                  </a:cubicBezTo>
                  <a:cubicBezTo>
                    <a:pt x="879" y="432"/>
                    <a:pt x="868" y="414"/>
                    <a:pt x="856" y="404"/>
                  </a:cubicBezTo>
                  <a:cubicBezTo>
                    <a:pt x="844" y="395"/>
                    <a:pt x="839" y="364"/>
                    <a:pt x="844" y="345"/>
                  </a:cubicBezTo>
                  <a:cubicBezTo>
                    <a:pt x="850" y="327"/>
                    <a:pt x="843" y="326"/>
                    <a:pt x="866" y="302"/>
                  </a:cubicBezTo>
                  <a:cubicBezTo>
                    <a:pt x="889" y="278"/>
                    <a:pt x="910" y="276"/>
                    <a:pt x="906" y="243"/>
                  </a:cubicBezTo>
                  <a:cubicBezTo>
                    <a:pt x="902" y="209"/>
                    <a:pt x="915" y="224"/>
                    <a:pt x="916" y="198"/>
                  </a:cubicBezTo>
                  <a:cubicBezTo>
                    <a:pt x="917" y="172"/>
                    <a:pt x="912" y="152"/>
                    <a:pt x="922" y="145"/>
                  </a:cubicBezTo>
                  <a:cubicBezTo>
                    <a:pt x="932" y="138"/>
                    <a:pt x="953" y="105"/>
                    <a:pt x="945" y="86"/>
                  </a:cubicBezTo>
                  <a:cubicBezTo>
                    <a:pt x="937" y="67"/>
                    <a:pt x="923" y="45"/>
                    <a:pt x="935" y="22"/>
                  </a:cubicBezTo>
                  <a:cubicBezTo>
                    <a:pt x="947" y="0"/>
                    <a:pt x="862" y="12"/>
                    <a:pt x="862" y="12"/>
                  </a:cubicBezTo>
                  <a:cubicBezTo>
                    <a:pt x="521" y="184"/>
                    <a:pt x="521" y="184"/>
                    <a:pt x="521" y="184"/>
                  </a:cubicBezTo>
                  <a:cubicBezTo>
                    <a:pt x="311" y="345"/>
                    <a:pt x="311" y="345"/>
                    <a:pt x="311" y="345"/>
                  </a:cubicBezTo>
                  <a:cubicBezTo>
                    <a:pt x="175" y="536"/>
                    <a:pt x="175" y="536"/>
                    <a:pt x="175" y="536"/>
                  </a:cubicBezTo>
                  <a:cubicBezTo>
                    <a:pt x="289" y="758"/>
                    <a:pt x="289" y="758"/>
                    <a:pt x="289" y="758"/>
                  </a:cubicBezTo>
                  <a:cubicBezTo>
                    <a:pt x="78" y="1087"/>
                    <a:pt x="78" y="1087"/>
                    <a:pt x="78" y="1087"/>
                  </a:cubicBezTo>
                  <a:cubicBezTo>
                    <a:pt x="0" y="1677"/>
                    <a:pt x="0" y="1677"/>
                    <a:pt x="0" y="1677"/>
                  </a:cubicBezTo>
                  <a:cubicBezTo>
                    <a:pt x="353" y="1744"/>
                    <a:pt x="353" y="1744"/>
                    <a:pt x="353" y="1744"/>
                  </a:cubicBezTo>
                  <a:cubicBezTo>
                    <a:pt x="463" y="1717"/>
                    <a:pt x="463" y="1717"/>
                    <a:pt x="463" y="1717"/>
                  </a:cubicBezTo>
                  <a:lnTo>
                    <a:pt x="534" y="1677"/>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7" name="Freeform 26"/>
            <p:cNvSpPr>
              <a:spLocks noChangeArrowheads="1"/>
            </p:cNvSpPr>
            <p:nvPr/>
          </p:nvSpPr>
          <p:spPr bwMode="auto">
            <a:xfrm>
              <a:off x="2607260" y="2800903"/>
              <a:ext cx="285468" cy="419358"/>
            </a:xfrm>
            <a:custGeom>
              <a:avLst/>
              <a:gdLst>
                <a:gd name="T0" fmla="*/ 553 w 643"/>
                <a:gd name="T1" fmla="*/ 531 h 942"/>
                <a:gd name="T2" fmla="*/ 569 w 643"/>
                <a:gd name="T3" fmla="*/ 496 h 942"/>
                <a:gd name="T4" fmla="*/ 563 w 643"/>
                <a:gd name="T5" fmla="*/ 446 h 942"/>
                <a:gd name="T6" fmla="*/ 580 w 643"/>
                <a:gd name="T7" fmla="*/ 406 h 942"/>
                <a:gd name="T8" fmla="*/ 636 w 643"/>
                <a:gd name="T9" fmla="*/ 350 h 942"/>
                <a:gd name="T10" fmla="*/ 509 w 643"/>
                <a:gd name="T11" fmla="*/ 241 h 942"/>
                <a:gd name="T12" fmla="*/ 535 w 643"/>
                <a:gd name="T13" fmla="*/ 48 h 942"/>
                <a:gd name="T14" fmla="*/ 454 w 643"/>
                <a:gd name="T15" fmla="*/ 0 h 942"/>
                <a:gd name="T16" fmla="*/ 356 w 643"/>
                <a:gd name="T17" fmla="*/ 46 h 942"/>
                <a:gd name="T18" fmla="*/ 181 w 643"/>
                <a:gd name="T19" fmla="*/ 215 h 942"/>
                <a:gd name="T20" fmla="*/ 26 w 643"/>
                <a:gd name="T21" fmla="*/ 411 h 942"/>
                <a:gd name="T22" fmla="*/ 0 w 643"/>
                <a:gd name="T23" fmla="*/ 494 h 942"/>
                <a:gd name="T24" fmla="*/ 179 w 643"/>
                <a:gd name="T25" fmla="*/ 792 h 942"/>
                <a:gd name="T26" fmla="*/ 254 w 643"/>
                <a:gd name="T27" fmla="*/ 881 h 942"/>
                <a:gd name="T28" fmla="*/ 461 w 643"/>
                <a:gd name="T29" fmla="*/ 942 h 942"/>
                <a:gd name="T30" fmla="*/ 522 w 643"/>
                <a:gd name="T31" fmla="*/ 849 h 942"/>
                <a:gd name="T32" fmla="*/ 539 w 643"/>
                <a:gd name="T33" fmla="*/ 603 h 942"/>
                <a:gd name="T34" fmla="*/ 532 w 643"/>
                <a:gd name="T35" fmla="*/ 540 h 942"/>
                <a:gd name="T36" fmla="*/ 553 w 643"/>
                <a:gd name="T37" fmla="*/ 531 h 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3"/>
                <a:gd name="T58" fmla="*/ 0 h 942"/>
                <a:gd name="T59" fmla="*/ 643 w 643"/>
                <a:gd name="T60" fmla="*/ 942 h 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3" h="942">
                  <a:moveTo>
                    <a:pt x="553" y="531"/>
                  </a:moveTo>
                  <a:cubicBezTo>
                    <a:pt x="553" y="531"/>
                    <a:pt x="584" y="518"/>
                    <a:pt x="569" y="496"/>
                  </a:cubicBezTo>
                  <a:cubicBezTo>
                    <a:pt x="555" y="473"/>
                    <a:pt x="554" y="463"/>
                    <a:pt x="563" y="446"/>
                  </a:cubicBezTo>
                  <a:cubicBezTo>
                    <a:pt x="573" y="428"/>
                    <a:pt x="560" y="429"/>
                    <a:pt x="580" y="406"/>
                  </a:cubicBezTo>
                  <a:cubicBezTo>
                    <a:pt x="599" y="384"/>
                    <a:pt x="629" y="382"/>
                    <a:pt x="636" y="350"/>
                  </a:cubicBezTo>
                  <a:cubicBezTo>
                    <a:pt x="643" y="318"/>
                    <a:pt x="509" y="241"/>
                    <a:pt x="509" y="241"/>
                  </a:cubicBezTo>
                  <a:cubicBezTo>
                    <a:pt x="535" y="48"/>
                    <a:pt x="535" y="48"/>
                    <a:pt x="535" y="48"/>
                  </a:cubicBezTo>
                  <a:cubicBezTo>
                    <a:pt x="454" y="0"/>
                    <a:pt x="454" y="0"/>
                    <a:pt x="454" y="0"/>
                  </a:cubicBezTo>
                  <a:cubicBezTo>
                    <a:pt x="356" y="46"/>
                    <a:pt x="356" y="46"/>
                    <a:pt x="356" y="46"/>
                  </a:cubicBezTo>
                  <a:cubicBezTo>
                    <a:pt x="181" y="215"/>
                    <a:pt x="181" y="215"/>
                    <a:pt x="181" y="215"/>
                  </a:cubicBezTo>
                  <a:cubicBezTo>
                    <a:pt x="26" y="411"/>
                    <a:pt x="26" y="411"/>
                    <a:pt x="26" y="411"/>
                  </a:cubicBezTo>
                  <a:cubicBezTo>
                    <a:pt x="0" y="494"/>
                    <a:pt x="0" y="494"/>
                    <a:pt x="0" y="494"/>
                  </a:cubicBezTo>
                  <a:cubicBezTo>
                    <a:pt x="179" y="792"/>
                    <a:pt x="179" y="792"/>
                    <a:pt x="179" y="792"/>
                  </a:cubicBezTo>
                  <a:cubicBezTo>
                    <a:pt x="179" y="792"/>
                    <a:pt x="252" y="881"/>
                    <a:pt x="254" y="881"/>
                  </a:cubicBezTo>
                  <a:cubicBezTo>
                    <a:pt x="257" y="881"/>
                    <a:pt x="461" y="942"/>
                    <a:pt x="461" y="942"/>
                  </a:cubicBezTo>
                  <a:cubicBezTo>
                    <a:pt x="522" y="849"/>
                    <a:pt x="522" y="849"/>
                    <a:pt x="522" y="849"/>
                  </a:cubicBezTo>
                  <a:cubicBezTo>
                    <a:pt x="539" y="603"/>
                    <a:pt x="539" y="603"/>
                    <a:pt x="539" y="603"/>
                  </a:cubicBezTo>
                  <a:cubicBezTo>
                    <a:pt x="532" y="540"/>
                    <a:pt x="532" y="540"/>
                    <a:pt x="532" y="540"/>
                  </a:cubicBezTo>
                  <a:lnTo>
                    <a:pt x="553" y="531"/>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8" name="Freeform 27"/>
            <p:cNvSpPr>
              <a:spLocks noChangeArrowheads="1"/>
            </p:cNvSpPr>
            <p:nvPr/>
          </p:nvSpPr>
          <p:spPr bwMode="auto">
            <a:xfrm>
              <a:off x="2043902" y="1358412"/>
              <a:ext cx="1991963" cy="1666064"/>
            </a:xfrm>
            <a:custGeom>
              <a:avLst/>
              <a:gdLst>
                <a:gd name="T0" fmla="*/ 620 w 4476"/>
                <a:gd name="T1" fmla="*/ 2540 h 3743"/>
                <a:gd name="T2" fmla="*/ 1202 w 4476"/>
                <a:gd name="T3" fmla="*/ 2737 h 3743"/>
                <a:gd name="T4" fmla="*/ 1598 w 4476"/>
                <a:gd name="T5" fmla="*/ 2683 h 3743"/>
                <a:gd name="T6" fmla="*/ 2252 w 4476"/>
                <a:gd name="T7" fmla="*/ 2527 h 3743"/>
                <a:gd name="T8" fmla="*/ 2522 w 4476"/>
                <a:gd name="T9" fmla="*/ 2277 h 3743"/>
                <a:gd name="T10" fmla="*/ 2546 w 4476"/>
                <a:gd name="T11" fmla="*/ 1972 h 3743"/>
                <a:gd name="T12" fmla="*/ 2920 w 4476"/>
                <a:gd name="T13" fmla="*/ 1866 h 3743"/>
                <a:gd name="T14" fmla="*/ 3154 w 4476"/>
                <a:gd name="T15" fmla="*/ 1738 h 3743"/>
                <a:gd name="T16" fmla="*/ 3377 w 4476"/>
                <a:gd name="T17" fmla="*/ 1570 h 3743"/>
                <a:gd name="T18" fmla="*/ 3684 w 4476"/>
                <a:gd name="T19" fmla="*/ 1429 h 3743"/>
                <a:gd name="T20" fmla="*/ 3427 w 4476"/>
                <a:gd name="T21" fmla="*/ 1232 h 3743"/>
                <a:gd name="T22" fmla="*/ 3097 w 4476"/>
                <a:gd name="T23" fmla="*/ 1334 h 3743"/>
                <a:gd name="T24" fmla="*/ 3067 w 4476"/>
                <a:gd name="T25" fmla="*/ 1079 h 3743"/>
                <a:gd name="T26" fmla="*/ 3337 w 4476"/>
                <a:gd name="T27" fmla="*/ 895 h 3743"/>
                <a:gd name="T28" fmla="*/ 3512 w 4476"/>
                <a:gd name="T29" fmla="*/ 594 h 3743"/>
                <a:gd name="T30" fmla="*/ 3636 w 4476"/>
                <a:gd name="T31" fmla="*/ 234 h 3743"/>
                <a:gd name="T32" fmla="*/ 3657 w 4476"/>
                <a:gd name="T33" fmla="*/ 27 h 3743"/>
                <a:gd name="T34" fmla="*/ 3742 w 4476"/>
                <a:gd name="T35" fmla="*/ 144 h 3743"/>
                <a:gd name="T36" fmla="*/ 3916 w 4476"/>
                <a:gd name="T37" fmla="*/ 209 h 3743"/>
                <a:gd name="T38" fmla="*/ 4111 w 4476"/>
                <a:gd name="T39" fmla="*/ 408 h 3743"/>
                <a:gd name="T40" fmla="*/ 4303 w 4476"/>
                <a:gd name="T41" fmla="*/ 314 h 3743"/>
                <a:gd name="T42" fmla="*/ 4426 w 4476"/>
                <a:gd name="T43" fmla="*/ 520 h 3743"/>
                <a:gd name="T44" fmla="*/ 4416 w 4476"/>
                <a:gd name="T45" fmla="*/ 814 h 3743"/>
                <a:gd name="T46" fmla="*/ 4365 w 4476"/>
                <a:gd name="T47" fmla="*/ 1040 h 3743"/>
                <a:gd name="T48" fmla="*/ 4196 w 4476"/>
                <a:gd name="T49" fmla="*/ 1125 h 3743"/>
                <a:gd name="T50" fmla="*/ 4140 w 4476"/>
                <a:gd name="T51" fmla="*/ 1332 h 3743"/>
                <a:gd name="T52" fmla="*/ 4256 w 4476"/>
                <a:gd name="T53" fmla="*/ 1424 h 3743"/>
                <a:gd name="T54" fmla="*/ 4220 w 4476"/>
                <a:gd name="T55" fmla="*/ 1584 h 3743"/>
                <a:gd name="T56" fmla="*/ 4058 w 4476"/>
                <a:gd name="T57" fmla="*/ 1668 h 3743"/>
                <a:gd name="T58" fmla="*/ 4129 w 4476"/>
                <a:gd name="T59" fmla="*/ 1863 h 3743"/>
                <a:gd name="T60" fmla="*/ 4298 w 4476"/>
                <a:gd name="T61" fmla="*/ 1917 h 3743"/>
                <a:gd name="T62" fmla="*/ 4409 w 4476"/>
                <a:gd name="T63" fmla="*/ 2172 h 3743"/>
                <a:gd name="T64" fmla="*/ 4242 w 4476"/>
                <a:gd name="T65" fmla="*/ 2293 h 3743"/>
                <a:gd name="T66" fmla="*/ 4057 w 4476"/>
                <a:gd name="T67" fmla="*/ 2402 h 3743"/>
                <a:gd name="T68" fmla="*/ 3887 w 4476"/>
                <a:gd name="T69" fmla="*/ 2524 h 3743"/>
                <a:gd name="T70" fmla="*/ 3755 w 4476"/>
                <a:gd name="T71" fmla="*/ 2517 h 3743"/>
                <a:gd name="T72" fmla="*/ 3617 w 4476"/>
                <a:gd name="T73" fmla="*/ 2674 h 3743"/>
                <a:gd name="T74" fmla="*/ 3428 w 4476"/>
                <a:gd name="T75" fmla="*/ 2456 h 3743"/>
                <a:gd name="T76" fmla="*/ 3294 w 4476"/>
                <a:gd name="T77" fmla="*/ 2591 h 3743"/>
                <a:gd name="T78" fmla="*/ 3040 w 4476"/>
                <a:gd name="T79" fmla="*/ 2672 h 3743"/>
                <a:gd name="T80" fmla="*/ 2923 w 4476"/>
                <a:gd name="T81" fmla="*/ 2730 h 3743"/>
                <a:gd name="T82" fmla="*/ 2930 w 4476"/>
                <a:gd name="T83" fmla="*/ 2921 h 3743"/>
                <a:gd name="T84" fmla="*/ 2744 w 4476"/>
                <a:gd name="T85" fmla="*/ 3022 h 3743"/>
                <a:gd name="T86" fmla="*/ 2526 w 4476"/>
                <a:gd name="T87" fmla="*/ 3185 h 3743"/>
                <a:gd name="T88" fmla="*/ 2343 w 4476"/>
                <a:gd name="T89" fmla="*/ 3233 h 3743"/>
                <a:gd name="T90" fmla="*/ 2240 w 4476"/>
                <a:gd name="T91" fmla="*/ 3389 h 3743"/>
                <a:gd name="T92" fmla="*/ 2054 w 4476"/>
                <a:gd name="T93" fmla="*/ 3584 h 3743"/>
                <a:gd name="T94" fmla="*/ 1869 w 4476"/>
                <a:gd name="T95" fmla="*/ 3603 h 3743"/>
                <a:gd name="T96" fmla="*/ 1720 w 4476"/>
                <a:gd name="T97" fmla="*/ 3442 h 3743"/>
                <a:gd name="T98" fmla="*/ 1651 w 4476"/>
                <a:gd name="T99" fmla="*/ 3294 h 3743"/>
                <a:gd name="T100" fmla="*/ 1562 w 4476"/>
                <a:gd name="T101" fmla="*/ 3445 h 3743"/>
                <a:gd name="T102" fmla="*/ 1450 w 4476"/>
                <a:gd name="T103" fmla="*/ 3653 h 3743"/>
                <a:gd name="T104" fmla="*/ 934 w 4476"/>
                <a:gd name="T105" fmla="*/ 3556 h 3743"/>
                <a:gd name="T106" fmla="*/ 215 w 4476"/>
                <a:gd name="T107" fmla="*/ 2531 h 374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6"/>
                <a:gd name="T163" fmla="*/ 0 h 3743"/>
                <a:gd name="T164" fmla="*/ 4476 w 4476"/>
                <a:gd name="T165" fmla="*/ 3743 h 374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6" h="3743">
                  <a:moveTo>
                    <a:pt x="215" y="2531"/>
                  </a:moveTo>
                  <a:cubicBezTo>
                    <a:pt x="217" y="2531"/>
                    <a:pt x="218" y="2530"/>
                    <a:pt x="220" y="2530"/>
                  </a:cubicBezTo>
                  <a:cubicBezTo>
                    <a:pt x="258" y="2519"/>
                    <a:pt x="303" y="2531"/>
                    <a:pt x="331" y="2540"/>
                  </a:cubicBezTo>
                  <a:cubicBezTo>
                    <a:pt x="358" y="2550"/>
                    <a:pt x="431" y="2551"/>
                    <a:pt x="464" y="2560"/>
                  </a:cubicBezTo>
                  <a:cubicBezTo>
                    <a:pt x="497" y="2569"/>
                    <a:pt x="541" y="2558"/>
                    <a:pt x="570" y="2547"/>
                  </a:cubicBezTo>
                  <a:cubicBezTo>
                    <a:pt x="599" y="2535"/>
                    <a:pt x="605" y="2533"/>
                    <a:pt x="620" y="2540"/>
                  </a:cubicBezTo>
                  <a:cubicBezTo>
                    <a:pt x="635" y="2548"/>
                    <a:pt x="673" y="2551"/>
                    <a:pt x="689" y="2551"/>
                  </a:cubicBezTo>
                  <a:cubicBezTo>
                    <a:pt x="706" y="2551"/>
                    <a:pt x="812" y="2568"/>
                    <a:pt x="842" y="2570"/>
                  </a:cubicBezTo>
                  <a:cubicBezTo>
                    <a:pt x="873" y="2571"/>
                    <a:pt x="896" y="2579"/>
                    <a:pt x="910" y="2604"/>
                  </a:cubicBezTo>
                  <a:cubicBezTo>
                    <a:pt x="924" y="2629"/>
                    <a:pt x="937" y="2637"/>
                    <a:pt x="972" y="2650"/>
                  </a:cubicBezTo>
                  <a:cubicBezTo>
                    <a:pt x="1007" y="2664"/>
                    <a:pt x="1041" y="2678"/>
                    <a:pt x="1071" y="2687"/>
                  </a:cubicBezTo>
                  <a:cubicBezTo>
                    <a:pt x="1102" y="2696"/>
                    <a:pt x="1166" y="2726"/>
                    <a:pt x="1202" y="2737"/>
                  </a:cubicBezTo>
                  <a:cubicBezTo>
                    <a:pt x="1239" y="2748"/>
                    <a:pt x="1274" y="2750"/>
                    <a:pt x="1297" y="2739"/>
                  </a:cubicBezTo>
                  <a:cubicBezTo>
                    <a:pt x="1321" y="2727"/>
                    <a:pt x="1340" y="2731"/>
                    <a:pt x="1340" y="2736"/>
                  </a:cubicBezTo>
                  <a:cubicBezTo>
                    <a:pt x="1340" y="2741"/>
                    <a:pt x="1327" y="2753"/>
                    <a:pt x="1360" y="2778"/>
                  </a:cubicBezTo>
                  <a:cubicBezTo>
                    <a:pt x="1392" y="2803"/>
                    <a:pt x="1421" y="2790"/>
                    <a:pt x="1442" y="2782"/>
                  </a:cubicBezTo>
                  <a:cubicBezTo>
                    <a:pt x="1462" y="2775"/>
                    <a:pt x="1467" y="2761"/>
                    <a:pt x="1507" y="2737"/>
                  </a:cubicBezTo>
                  <a:cubicBezTo>
                    <a:pt x="1547" y="2713"/>
                    <a:pt x="1558" y="2709"/>
                    <a:pt x="1598" y="2683"/>
                  </a:cubicBezTo>
                  <a:cubicBezTo>
                    <a:pt x="1638" y="2657"/>
                    <a:pt x="1688" y="2649"/>
                    <a:pt x="1716" y="2640"/>
                  </a:cubicBezTo>
                  <a:cubicBezTo>
                    <a:pt x="1745" y="2631"/>
                    <a:pt x="1819" y="2609"/>
                    <a:pt x="1856" y="2601"/>
                  </a:cubicBezTo>
                  <a:cubicBezTo>
                    <a:pt x="1892" y="2593"/>
                    <a:pt x="1969" y="2594"/>
                    <a:pt x="2007" y="2596"/>
                  </a:cubicBezTo>
                  <a:cubicBezTo>
                    <a:pt x="2044" y="2599"/>
                    <a:pt x="2070" y="2595"/>
                    <a:pt x="2110" y="2591"/>
                  </a:cubicBezTo>
                  <a:cubicBezTo>
                    <a:pt x="2149" y="2587"/>
                    <a:pt x="2168" y="2566"/>
                    <a:pt x="2181" y="2548"/>
                  </a:cubicBezTo>
                  <a:cubicBezTo>
                    <a:pt x="2193" y="2530"/>
                    <a:pt x="2213" y="2532"/>
                    <a:pt x="2252" y="2527"/>
                  </a:cubicBezTo>
                  <a:cubicBezTo>
                    <a:pt x="2291" y="2523"/>
                    <a:pt x="2283" y="2515"/>
                    <a:pt x="2296" y="2497"/>
                  </a:cubicBezTo>
                  <a:cubicBezTo>
                    <a:pt x="2310" y="2479"/>
                    <a:pt x="2313" y="2467"/>
                    <a:pt x="2333" y="2454"/>
                  </a:cubicBezTo>
                  <a:cubicBezTo>
                    <a:pt x="2353" y="2441"/>
                    <a:pt x="2372" y="2400"/>
                    <a:pt x="2382" y="2377"/>
                  </a:cubicBezTo>
                  <a:cubicBezTo>
                    <a:pt x="2391" y="2354"/>
                    <a:pt x="2427" y="2340"/>
                    <a:pt x="2449" y="2337"/>
                  </a:cubicBezTo>
                  <a:cubicBezTo>
                    <a:pt x="2472" y="2333"/>
                    <a:pt x="2478" y="2338"/>
                    <a:pt x="2490" y="2318"/>
                  </a:cubicBezTo>
                  <a:cubicBezTo>
                    <a:pt x="2502" y="2297"/>
                    <a:pt x="2506" y="2288"/>
                    <a:pt x="2522" y="2277"/>
                  </a:cubicBezTo>
                  <a:cubicBezTo>
                    <a:pt x="2539" y="2267"/>
                    <a:pt x="2534" y="2247"/>
                    <a:pt x="2518" y="2221"/>
                  </a:cubicBezTo>
                  <a:cubicBezTo>
                    <a:pt x="2502" y="2195"/>
                    <a:pt x="2468" y="2177"/>
                    <a:pt x="2457" y="2162"/>
                  </a:cubicBezTo>
                  <a:cubicBezTo>
                    <a:pt x="2446" y="2147"/>
                    <a:pt x="2439" y="2137"/>
                    <a:pt x="2450" y="2124"/>
                  </a:cubicBezTo>
                  <a:cubicBezTo>
                    <a:pt x="2461" y="2110"/>
                    <a:pt x="2466" y="2097"/>
                    <a:pt x="2466" y="2073"/>
                  </a:cubicBezTo>
                  <a:cubicBezTo>
                    <a:pt x="2466" y="2049"/>
                    <a:pt x="2487" y="2020"/>
                    <a:pt x="2499" y="1996"/>
                  </a:cubicBezTo>
                  <a:cubicBezTo>
                    <a:pt x="2511" y="1972"/>
                    <a:pt x="2518" y="1976"/>
                    <a:pt x="2546" y="1972"/>
                  </a:cubicBezTo>
                  <a:cubicBezTo>
                    <a:pt x="2575" y="1968"/>
                    <a:pt x="2597" y="1973"/>
                    <a:pt x="2619" y="1995"/>
                  </a:cubicBezTo>
                  <a:cubicBezTo>
                    <a:pt x="2640" y="2016"/>
                    <a:pt x="2680" y="2019"/>
                    <a:pt x="2703" y="2022"/>
                  </a:cubicBezTo>
                  <a:cubicBezTo>
                    <a:pt x="2727" y="2025"/>
                    <a:pt x="2752" y="2029"/>
                    <a:pt x="2784" y="2022"/>
                  </a:cubicBezTo>
                  <a:cubicBezTo>
                    <a:pt x="2816" y="2014"/>
                    <a:pt x="2809" y="2014"/>
                    <a:pt x="2819" y="1997"/>
                  </a:cubicBezTo>
                  <a:cubicBezTo>
                    <a:pt x="2829" y="1979"/>
                    <a:pt x="2852" y="1964"/>
                    <a:pt x="2870" y="1943"/>
                  </a:cubicBezTo>
                  <a:cubicBezTo>
                    <a:pt x="2888" y="1923"/>
                    <a:pt x="2909" y="1882"/>
                    <a:pt x="2920" y="1866"/>
                  </a:cubicBezTo>
                  <a:cubicBezTo>
                    <a:pt x="2931" y="1851"/>
                    <a:pt x="2936" y="1838"/>
                    <a:pt x="2952" y="1850"/>
                  </a:cubicBezTo>
                  <a:cubicBezTo>
                    <a:pt x="2968" y="1861"/>
                    <a:pt x="2979" y="1866"/>
                    <a:pt x="2992" y="1857"/>
                  </a:cubicBezTo>
                  <a:cubicBezTo>
                    <a:pt x="3004" y="1847"/>
                    <a:pt x="3019" y="1846"/>
                    <a:pt x="3041" y="1846"/>
                  </a:cubicBezTo>
                  <a:cubicBezTo>
                    <a:pt x="3064" y="1846"/>
                    <a:pt x="3093" y="1826"/>
                    <a:pt x="3102" y="1808"/>
                  </a:cubicBezTo>
                  <a:cubicBezTo>
                    <a:pt x="3110" y="1790"/>
                    <a:pt x="3120" y="1773"/>
                    <a:pt x="3143" y="1769"/>
                  </a:cubicBezTo>
                  <a:cubicBezTo>
                    <a:pt x="3165" y="1764"/>
                    <a:pt x="3165" y="1753"/>
                    <a:pt x="3154" y="1738"/>
                  </a:cubicBezTo>
                  <a:cubicBezTo>
                    <a:pt x="3143" y="1722"/>
                    <a:pt x="3154" y="1714"/>
                    <a:pt x="3162" y="1691"/>
                  </a:cubicBezTo>
                  <a:cubicBezTo>
                    <a:pt x="3169" y="1669"/>
                    <a:pt x="3192" y="1661"/>
                    <a:pt x="3212" y="1637"/>
                  </a:cubicBezTo>
                  <a:cubicBezTo>
                    <a:pt x="3231" y="1614"/>
                    <a:pt x="3238" y="1605"/>
                    <a:pt x="3268" y="1618"/>
                  </a:cubicBezTo>
                  <a:cubicBezTo>
                    <a:pt x="3298" y="1631"/>
                    <a:pt x="3289" y="1634"/>
                    <a:pt x="3309" y="1631"/>
                  </a:cubicBezTo>
                  <a:cubicBezTo>
                    <a:pt x="3330" y="1628"/>
                    <a:pt x="3326" y="1607"/>
                    <a:pt x="3328" y="1577"/>
                  </a:cubicBezTo>
                  <a:cubicBezTo>
                    <a:pt x="3331" y="1547"/>
                    <a:pt x="3351" y="1553"/>
                    <a:pt x="3377" y="1570"/>
                  </a:cubicBezTo>
                  <a:cubicBezTo>
                    <a:pt x="3403" y="1586"/>
                    <a:pt x="3409" y="1553"/>
                    <a:pt x="3427" y="1531"/>
                  </a:cubicBezTo>
                  <a:cubicBezTo>
                    <a:pt x="3446" y="1508"/>
                    <a:pt x="3463" y="1503"/>
                    <a:pt x="3496" y="1501"/>
                  </a:cubicBezTo>
                  <a:cubicBezTo>
                    <a:pt x="3529" y="1499"/>
                    <a:pt x="3522" y="1491"/>
                    <a:pt x="3556" y="1484"/>
                  </a:cubicBezTo>
                  <a:cubicBezTo>
                    <a:pt x="3590" y="1476"/>
                    <a:pt x="3589" y="1499"/>
                    <a:pt x="3608" y="1509"/>
                  </a:cubicBezTo>
                  <a:cubicBezTo>
                    <a:pt x="3627" y="1519"/>
                    <a:pt x="3656" y="1506"/>
                    <a:pt x="3674" y="1498"/>
                  </a:cubicBezTo>
                  <a:cubicBezTo>
                    <a:pt x="3692" y="1490"/>
                    <a:pt x="3690" y="1454"/>
                    <a:pt x="3684" y="1429"/>
                  </a:cubicBezTo>
                  <a:cubicBezTo>
                    <a:pt x="3678" y="1404"/>
                    <a:pt x="3663" y="1389"/>
                    <a:pt x="3639" y="1378"/>
                  </a:cubicBezTo>
                  <a:cubicBezTo>
                    <a:pt x="3615" y="1368"/>
                    <a:pt x="3608" y="1359"/>
                    <a:pt x="3600" y="1337"/>
                  </a:cubicBezTo>
                  <a:cubicBezTo>
                    <a:pt x="3592" y="1315"/>
                    <a:pt x="3589" y="1330"/>
                    <a:pt x="3569" y="1313"/>
                  </a:cubicBezTo>
                  <a:cubicBezTo>
                    <a:pt x="3548" y="1296"/>
                    <a:pt x="3552" y="1289"/>
                    <a:pt x="3534" y="1289"/>
                  </a:cubicBezTo>
                  <a:cubicBezTo>
                    <a:pt x="3516" y="1289"/>
                    <a:pt x="3502" y="1276"/>
                    <a:pt x="3477" y="1257"/>
                  </a:cubicBezTo>
                  <a:cubicBezTo>
                    <a:pt x="3451" y="1238"/>
                    <a:pt x="3445" y="1233"/>
                    <a:pt x="3427" y="1232"/>
                  </a:cubicBezTo>
                  <a:cubicBezTo>
                    <a:pt x="3409" y="1232"/>
                    <a:pt x="3368" y="1234"/>
                    <a:pt x="3346" y="1249"/>
                  </a:cubicBezTo>
                  <a:cubicBezTo>
                    <a:pt x="3324" y="1264"/>
                    <a:pt x="3312" y="1281"/>
                    <a:pt x="3304" y="1309"/>
                  </a:cubicBezTo>
                  <a:cubicBezTo>
                    <a:pt x="3296" y="1336"/>
                    <a:pt x="3276" y="1329"/>
                    <a:pt x="3260" y="1312"/>
                  </a:cubicBezTo>
                  <a:cubicBezTo>
                    <a:pt x="3244" y="1296"/>
                    <a:pt x="3220" y="1278"/>
                    <a:pt x="3194" y="1294"/>
                  </a:cubicBezTo>
                  <a:cubicBezTo>
                    <a:pt x="3168" y="1309"/>
                    <a:pt x="3162" y="1309"/>
                    <a:pt x="3142" y="1309"/>
                  </a:cubicBezTo>
                  <a:cubicBezTo>
                    <a:pt x="3122" y="1309"/>
                    <a:pt x="3106" y="1315"/>
                    <a:pt x="3097" y="1334"/>
                  </a:cubicBezTo>
                  <a:cubicBezTo>
                    <a:pt x="3089" y="1353"/>
                    <a:pt x="3068" y="1343"/>
                    <a:pt x="3052" y="1336"/>
                  </a:cubicBezTo>
                  <a:cubicBezTo>
                    <a:pt x="3037" y="1329"/>
                    <a:pt x="3026" y="1318"/>
                    <a:pt x="3008" y="1288"/>
                  </a:cubicBezTo>
                  <a:cubicBezTo>
                    <a:pt x="2990" y="1258"/>
                    <a:pt x="3007" y="1245"/>
                    <a:pt x="3031" y="1226"/>
                  </a:cubicBezTo>
                  <a:cubicBezTo>
                    <a:pt x="3055" y="1207"/>
                    <a:pt x="3037" y="1193"/>
                    <a:pt x="3031" y="1171"/>
                  </a:cubicBezTo>
                  <a:cubicBezTo>
                    <a:pt x="3025" y="1149"/>
                    <a:pt x="3037" y="1137"/>
                    <a:pt x="3055" y="1123"/>
                  </a:cubicBezTo>
                  <a:cubicBezTo>
                    <a:pt x="3074" y="1109"/>
                    <a:pt x="3069" y="1100"/>
                    <a:pt x="3067" y="1079"/>
                  </a:cubicBezTo>
                  <a:cubicBezTo>
                    <a:pt x="3066" y="1058"/>
                    <a:pt x="3088" y="1017"/>
                    <a:pt x="3096" y="997"/>
                  </a:cubicBezTo>
                  <a:cubicBezTo>
                    <a:pt x="3104" y="976"/>
                    <a:pt x="3123" y="929"/>
                    <a:pt x="3136" y="899"/>
                  </a:cubicBezTo>
                  <a:cubicBezTo>
                    <a:pt x="3149" y="869"/>
                    <a:pt x="3155" y="874"/>
                    <a:pt x="3172" y="880"/>
                  </a:cubicBezTo>
                  <a:cubicBezTo>
                    <a:pt x="3189" y="887"/>
                    <a:pt x="3190" y="889"/>
                    <a:pt x="3228" y="893"/>
                  </a:cubicBezTo>
                  <a:cubicBezTo>
                    <a:pt x="3266" y="897"/>
                    <a:pt x="3272" y="902"/>
                    <a:pt x="3291" y="915"/>
                  </a:cubicBezTo>
                  <a:cubicBezTo>
                    <a:pt x="3310" y="927"/>
                    <a:pt x="3317" y="912"/>
                    <a:pt x="3337" y="895"/>
                  </a:cubicBezTo>
                  <a:cubicBezTo>
                    <a:pt x="3358" y="878"/>
                    <a:pt x="3386" y="845"/>
                    <a:pt x="3395" y="833"/>
                  </a:cubicBezTo>
                  <a:cubicBezTo>
                    <a:pt x="3404" y="820"/>
                    <a:pt x="3418" y="793"/>
                    <a:pt x="3464" y="784"/>
                  </a:cubicBezTo>
                  <a:cubicBezTo>
                    <a:pt x="3509" y="775"/>
                    <a:pt x="3486" y="773"/>
                    <a:pt x="3505" y="735"/>
                  </a:cubicBezTo>
                  <a:cubicBezTo>
                    <a:pt x="3523" y="697"/>
                    <a:pt x="3496" y="712"/>
                    <a:pt x="3480" y="698"/>
                  </a:cubicBezTo>
                  <a:cubicBezTo>
                    <a:pt x="3464" y="684"/>
                    <a:pt x="3486" y="660"/>
                    <a:pt x="3496" y="642"/>
                  </a:cubicBezTo>
                  <a:cubicBezTo>
                    <a:pt x="3507" y="624"/>
                    <a:pt x="3508" y="620"/>
                    <a:pt x="3512" y="594"/>
                  </a:cubicBezTo>
                  <a:cubicBezTo>
                    <a:pt x="3516" y="567"/>
                    <a:pt x="3518" y="568"/>
                    <a:pt x="3540" y="544"/>
                  </a:cubicBezTo>
                  <a:cubicBezTo>
                    <a:pt x="3563" y="520"/>
                    <a:pt x="3554" y="497"/>
                    <a:pt x="3559" y="482"/>
                  </a:cubicBezTo>
                  <a:cubicBezTo>
                    <a:pt x="3564" y="467"/>
                    <a:pt x="3572" y="430"/>
                    <a:pt x="3581" y="408"/>
                  </a:cubicBezTo>
                  <a:cubicBezTo>
                    <a:pt x="3591" y="386"/>
                    <a:pt x="3628" y="362"/>
                    <a:pt x="3636" y="342"/>
                  </a:cubicBezTo>
                  <a:cubicBezTo>
                    <a:pt x="3645" y="322"/>
                    <a:pt x="3652" y="324"/>
                    <a:pt x="3656" y="296"/>
                  </a:cubicBezTo>
                  <a:cubicBezTo>
                    <a:pt x="3661" y="268"/>
                    <a:pt x="3647" y="259"/>
                    <a:pt x="3636" y="234"/>
                  </a:cubicBezTo>
                  <a:cubicBezTo>
                    <a:pt x="3626" y="210"/>
                    <a:pt x="3640" y="207"/>
                    <a:pt x="3632" y="193"/>
                  </a:cubicBezTo>
                  <a:cubicBezTo>
                    <a:pt x="3625" y="180"/>
                    <a:pt x="3598" y="175"/>
                    <a:pt x="3580" y="183"/>
                  </a:cubicBezTo>
                  <a:cubicBezTo>
                    <a:pt x="3561" y="190"/>
                    <a:pt x="3552" y="192"/>
                    <a:pt x="3546" y="171"/>
                  </a:cubicBezTo>
                  <a:cubicBezTo>
                    <a:pt x="3539" y="150"/>
                    <a:pt x="3559" y="139"/>
                    <a:pt x="3570" y="124"/>
                  </a:cubicBezTo>
                  <a:cubicBezTo>
                    <a:pt x="3582" y="108"/>
                    <a:pt x="3593" y="77"/>
                    <a:pt x="3614" y="57"/>
                  </a:cubicBezTo>
                  <a:cubicBezTo>
                    <a:pt x="3634" y="37"/>
                    <a:pt x="3636" y="27"/>
                    <a:pt x="3657" y="27"/>
                  </a:cubicBezTo>
                  <a:cubicBezTo>
                    <a:pt x="3678" y="26"/>
                    <a:pt x="3672" y="31"/>
                    <a:pt x="3718" y="10"/>
                  </a:cubicBezTo>
                  <a:cubicBezTo>
                    <a:pt x="3728" y="6"/>
                    <a:pt x="3732" y="4"/>
                    <a:pt x="3739" y="0"/>
                  </a:cubicBezTo>
                  <a:cubicBezTo>
                    <a:pt x="3739" y="0"/>
                    <a:pt x="3746" y="13"/>
                    <a:pt x="3753" y="21"/>
                  </a:cubicBezTo>
                  <a:cubicBezTo>
                    <a:pt x="3759" y="30"/>
                    <a:pt x="3782" y="47"/>
                    <a:pt x="3774" y="67"/>
                  </a:cubicBezTo>
                  <a:cubicBezTo>
                    <a:pt x="3766" y="88"/>
                    <a:pt x="3762" y="92"/>
                    <a:pt x="3759" y="105"/>
                  </a:cubicBezTo>
                  <a:cubicBezTo>
                    <a:pt x="3756" y="118"/>
                    <a:pt x="3755" y="131"/>
                    <a:pt x="3742" y="144"/>
                  </a:cubicBezTo>
                  <a:cubicBezTo>
                    <a:pt x="3730" y="158"/>
                    <a:pt x="3703" y="179"/>
                    <a:pt x="3732" y="184"/>
                  </a:cubicBezTo>
                  <a:cubicBezTo>
                    <a:pt x="3761" y="189"/>
                    <a:pt x="3779" y="201"/>
                    <a:pt x="3789" y="208"/>
                  </a:cubicBezTo>
                  <a:cubicBezTo>
                    <a:pt x="3799" y="215"/>
                    <a:pt x="3815" y="231"/>
                    <a:pt x="3830" y="216"/>
                  </a:cubicBezTo>
                  <a:cubicBezTo>
                    <a:pt x="3846" y="201"/>
                    <a:pt x="3846" y="195"/>
                    <a:pt x="3846" y="183"/>
                  </a:cubicBezTo>
                  <a:cubicBezTo>
                    <a:pt x="3845" y="172"/>
                    <a:pt x="3862" y="152"/>
                    <a:pt x="3871" y="172"/>
                  </a:cubicBezTo>
                  <a:cubicBezTo>
                    <a:pt x="3881" y="191"/>
                    <a:pt x="3898" y="204"/>
                    <a:pt x="3916" y="209"/>
                  </a:cubicBezTo>
                  <a:cubicBezTo>
                    <a:pt x="3934" y="215"/>
                    <a:pt x="3969" y="221"/>
                    <a:pt x="3957" y="236"/>
                  </a:cubicBezTo>
                  <a:cubicBezTo>
                    <a:pt x="3945" y="251"/>
                    <a:pt x="3949" y="257"/>
                    <a:pt x="3956" y="271"/>
                  </a:cubicBezTo>
                  <a:cubicBezTo>
                    <a:pt x="3963" y="285"/>
                    <a:pt x="3973" y="313"/>
                    <a:pt x="3982" y="329"/>
                  </a:cubicBezTo>
                  <a:cubicBezTo>
                    <a:pt x="3991" y="346"/>
                    <a:pt x="4007" y="366"/>
                    <a:pt x="4014" y="385"/>
                  </a:cubicBezTo>
                  <a:cubicBezTo>
                    <a:pt x="4021" y="404"/>
                    <a:pt x="4015" y="416"/>
                    <a:pt x="4040" y="411"/>
                  </a:cubicBezTo>
                  <a:cubicBezTo>
                    <a:pt x="4064" y="406"/>
                    <a:pt x="4103" y="420"/>
                    <a:pt x="4111" y="408"/>
                  </a:cubicBezTo>
                  <a:cubicBezTo>
                    <a:pt x="4118" y="396"/>
                    <a:pt x="4142" y="385"/>
                    <a:pt x="4154" y="386"/>
                  </a:cubicBezTo>
                  <a:cubicBezTo>
                    <a:pt x="4166" y="386"/>
                    <a:pt x="4167" y="382"/>
                    <a:pt x="4176" y="376"/>
                  </a:cubicBezTo>
                  <a:cubicBezTo>
                    <a:pt x="4186" y="370"/>
                    <a:pt x="4198" y="363"/>
                    <a:pt x="4217" y="375"/>
                  </a:cubicBezTo>
                  <a:cubicBezTo>
                    <a:pt x="4237" y="388"/>
                    <a:pt x="4232" y="378"/>
                    <a:pt x="4238" y="364"/>
                  </a:cubicBezTo>
                  <a:cubicBezTo>
                    <a:pt x="4244" y="350"/>
                    <a:pt x="4255" y="356"/>
                    <a:pt x="4268" y="352"/>
                  </a:cubicBezTo>
                  <a:cubicBezTo>
                    <a:pt x="4280" y="347"/>
                    <a:pt x="4301" y="327"/>
                    <a:pt x="4303" y="314"/>
                  </a:cubicBezTo>
                  <a:cubicBezTo>
                    <a:pt x="4306" y="301"/>
                    <a:pt x="4318" y="272"/>
                    <a:pt x="4337" y="282"/>
                  </a:cubicBezTo>
                  <a:cubicBezTo>
                    <a:pt x="4356" y="291"/>
                    <a:pt x="4380" y="307"/>
                    <a:pt x="4387" y="315"/>
                  </a:cubicBezTo>
                  <a:cubicBezTo>
                    <a:pt x="4395" y="323"/>
                    <a:pt x="4407" y="336"/>
                    <a:pt x="4431" y="356"/>
                  </a:cubicBezTo>
                  <a:cubicBezTo>
                    <a:pt x="4456" y="376"/>
                    <a:pt x="4476" y="386"/>
                    <a:pt x="4462" y="411"/>
                  </a:cubicBezTo>
                  <a:cubicBezTo>
                    <a:pt x="4449" y="436"/>
                    <a:pt x="4438" y="449"/>
                    <a:pt x="4440" y="473"/>
                  </a:cubicBezTo>
                  <a:cubicBezTo>
                    <a:pt x="4441" y="497"/>
                    <a:pt x="4442" y="510"/>
                    <a:pt x="4426" y="520"/>
                  </a:cubicBezTo>
                  <a:cubicBezTo>
                    <a:pt x="4411" y="530"/>
                    <a:pt x="4419" y="543"/>
                    <a:pt x="4419" y="559"/>
                  </a:cubicBezTo>
                  <a:cubicBezTo>
                    <a:pt x="4419" y="575"/>
                    <a:pt x="4413" y="595"/>
                    <a:pt x="4404" y="610"/>
                  </a:cubicBezTo>
                  <a:cubicBezTo>
                    <a:pt x="4396" y="624"/>
                    <a:pt x="4398" y="641"/>
                    <a:pt x="4400" y="656"/>
                  </a:cubicBezTo>
                  <a:cubicBezTo>
                    <a:pt x="4401" y="671"/>
                    <a:pt x="4402" y="685"/>
                    <a:pt x="4407" y="705"/>
                  </a:cubicBezTo>
                  <a:cubicBezTo>
                    <a:pt x="4412" y="725"/>
                    <a:pt x="4421" y="739"/>
                    <a:pt x="4426" y="759"/>
                  </a:cubicBezTo>
                  <a:cubicBezTo>
                    <a:pt x="4430" y="778"/>
                    <a:pt x="4436" y="809"/>
                    <a:pt x="4416" y="814"/>
                  </a:cubicBezTo>
                  <a:cubicBezTo>
                    <a:pt x="4395" y="819"/>
                    <a:pt x="4405" y="803"/>
                    <a:pt x="4385" y="824"/>
                  </a:cubicBezTo>
                  <a:cubicBezTo>
                    <a:pt x="4365" y="845"/>
                    <a:pt x="4372" y="840"/>
                    <a:pt x="4371" y="858"/>
                  </a:cubicBezTo>
                  <a:cubicBezTo>
                    <a:pt x="4370" y="877"/>
                    <a:pt x="4364" y="888"/>
                    <a:pt x="4358" y="908"/>
                  </a:cubicBezTo>
                  <a:cubicBezTo>
                    <a:pt x="4353" y="928"/>
                    <a:pt x="4350" y="948"/>
                    <a:pt x="4349" y="960"/>
                  </a:cubicBezTo>
                  <a:cubicBezTo>
                    <a:pt x="4348" y="972"/>
                    <a:pt x="4343" y="982"/>
                    <a:pt x="4353" y="1001"/>
                  </a:cubicBezTo>
                  <a:cubicBezTo>
                    <a:pt x="4363" y="1020"/>
                    <a:pt x="4368" y="1029"/>
                    <a:pt x="4365" y="1040"/>
                  </a:cubicBezTo>
                  <a:cubicBezTo>
                    <a:pt x="4362" y="1051"/>
                    <a:pt x="4360" y="1064"/>
                    <a:pt x="4349" y="1054"/>
                  </a:cubicBezTo>
                  <a:cubicBezTo>
                    <a:pt x="4338" y="1044"/>
                    <a:pt x="4318" y="1026"/>
                    <a:pt x="4318" y="1004"/>
                  </a:cubicBezTo>
                  <a:cubicBezTo>
                    <a:pt x="4317" y="982"/>
                    <a:pt x="4303" y="978"/>
                    <a:pt x="4292" y="999"/>
                  </a:cubicBezTo>
                  <a:cubicBezTo>
                    <a:pt x="4280" y="1020"/>
                    <a:pt x="4271" y="1027"/>
                    <a:pt x="4262" y="1049"/>
                  </a:cubicBezTo>
                  <a:cubicBezTo>
                    <a:pt x="4254" y="1070"/>
                    <a:pt x="4245" y="1094"/>
                    <a:pt x="4232" y="1100"/>
                  </a:cubicBezTo>
                  <a:cubicBezTo>
                    <a:pt x="4218" y="1107"/>
                    <a:pt x="4203" y="1113"/>
                    <a:pt x="4196" y="1125"/>
                  </a:cubicBezTo>
                  <a:cubicBezTo>
                    <a:pt x="4190" y="1137"/>
                    <a:pt x="4177" y="1159"/>
                    <a:pt x="4167" y="1171"/>
                  </a:cubicBezTo>
                  <a:cubicBezTo>
                    <a:pt x="4156" y="1182"/>
                    <a:pt x="4146" y="1191"/>
                    <a:pt x="4127" y="1206"/>
                  </a:cubicBezTo>
                  <a:cubicBezTo>
                    <a:pt x="4109" y="1222"/>
                    <a:pt x="4099" y="1223"/>
                    <a:pt x="4102" y="1240"/>
                  </a:cubicBezTo>
                  <a:cubicBezTo>
                    <a:pt x="4104" y="1257"/>
                    <a:pt x="4117" y="1269"/>
                    <a:pt x="4106" y="1281"/>
                  </a:cubicBezTo>
                  <a:cubicBezTo>
                    <a:pt x="4094" y="1294"/>
                    <a:pt x="4098" y="1301"/>
                    <a:pt x="4108" y="1313"/>
                  </a:cubicBezTo>
                  <a:cubicBezTo>
                    <a:pt x="4118" y="1324"/>
                    <a:pt x="4115" y="1332"/>
                    <a:pt x="4140" y="1332"/>
                  </a:cubicBezTo>
                  <a:cubicBezTo>
                    <a:pt x="4165" y="1332"/>
                    <a:pt x="4158" y="1336"/>
                    <a:pt x="4169" y="1352"/>
                  </a:cubicBezTo>
                  <a:cubicBezTo>
                    <a:pt x="4179" y="1368"/>
                    <a:pt x="4181" y="1369"/>
                    <a:pt x="4192" y="1377"/>
                  </a:cubicBezTo>
                  <a:cubicBezTo>
                    <a:pt x="4202" y="1385"/>
                    <a:pt x="4195" y="1380"/>
                    <a:pt x="4212" y="1379"/>
                  </a:cubicBezTo>
                  <a:cubicBezTo>
                    <a:pt x="4229" y="1378"/>
                    <a:pt x="4236" y="1381"/>
                    <a:pt x="4249" y="1371"/>
                  </a:cubicBezTo>
                  <a:cubicBezTo>
                    <a:pt x="4262" y="1362"/>
                    <a:pt x="4284" y="1358"/>
                    <a:pt x="4280" y="1380"/>
                  </a:cubicBezTo>
                  <a:cubicBezTo>
                    <a:pt x="4276" y="1402"/>
                    <a:pt x="4272" y="1415"/>
                    <a:pt x="4256" y="1424"/>
                  </a:cubicBezTo>
                  <a:cubicBezTo>
                    <a:pt x="4240" y="1433"/>
                    <a:pt x="4232" y="1431"/>
                    <a:pt x="4224" y="1426"/>
                  </a:cubicBezTo>
                  <a:cubicBezTo>
                    <a:pt x="4216" y="1422"/>
                    <a:pt x="4199" y="1417"/>
                    <a:pt x="4197" y="1434"/>
                  </a:cubicBezTo>
                  <a:cubicBezTo>
                    <a:pt x="4195" y="1452"/>
                    <a:pt x="4195" y="1475"/>
                    <a:pt x="4206" y="1481"/>
                  </a:cubicBezTo>
                  <a:cubicBezTo>
                    <a:pt x="4217" y="1487"/>
                    <a:pt x="4231" y="1488"/>
                    <a:pt x="4236" y="1502"/>
                  </a:cubicBezTo>
                  <a:cubicBezTo>
                    <a:pt x="4241" y="1516"/>
                    <a:pt x="4240" y="1526"/>
                    <a:pt x="4236" y="1538"/>
                  </a:cubicBezTo>
                  <a:cubicBezTo>
                    <a:pt x="4231" y="1550"/>
                    <a:pt x="4226" y="1569"/>
                    <a:pt x="4220" y="1584"/>
                  </a:cubicBezTo>
                  <a:cubicBezTo>
                    <a:pt x="4213" y="1599"/>
                    <a:pt x="4200" y="1611"/>
                    <a:pt x="4183" y="1606"/>
                  </a:cubicBezTo>
                  <a:cubicBezTo>
                    <a:pt x="4166" y="1600"/>
                    <a:pt x="4150" y="1579"/>
                    <a:pt x="4138" y="1585"/>
                  </a:cubicBezTo>
                  <a:cubicBezTo>
                    <a:pt x="4125" y="1590"/>
                    <a:pt x="4111" y="1598"/>
                    <a:pt x="4099" y="1608"/>
                  </a:cubicBezTo>
                  <a:cubicBezTo>
                    <a:pt x="4088" y="1618"/>
                    <a:pt x="4068" y="1622"/>
                    <a:pt x="4053" y="1622"/>
                  </a:cubicBezTo>
                  <a:cubicBezTo>
                    <a:pt x="4038" y="1622"/>
                    <a:pt x="4017" y="1617"/>
                    <a:pt x="4024" y="1636"/>
                  </a:cubicBezTo>
                  <a:cubicBezTo>
                    <a:pt x="4031" y="1655"/>
                    <a:pt x="4042" y="1657"/>
                    <a:pt x="4058" y="1668"/>
                  </a:cubicBezTo>
                  <a:cubicBezTo>
                    <a:pt x="4074" y="1680"/>
                    <a:pt x="4076" y="1694"/>
                    <a:pt x="4084" y="1702"/>
                  </a:cubicBezTo>
                  <a:cubicBezTo>
                    <a:pt x="4093" y="1709"/>
                    <a:pt x="4095" y="1706"/>
                    <a:pt x="4110" y="1705"/>
                  </a:cubicBezTo>
                  <a:cubicBezTo>
                    <a:pt x="4126" y="1705"/>
                    <a:pt x="4133" y="1721"/>
                    <a:pt x="4134" y="1732"/>
                  </a:cubicBezTo>
                  <a:cubicBezTo>
                    <a:pt x="4135" y="1742"/>
                    <a:pt x="4123" y="1748"/>
                    <a:pt x="4116" y="1760"/>
                  </a:cubicBezTo>
                  <a:cubicBezTo>
                    <a:pt x="4110" y="1772"/>
                    <a:pt x="4116" y="1797"/>
                    <a:pt x="4119" y="1805"/>
                  </a:cubicBezTo>
                  <a:cubicBezTo>
                    <a:pt x="4122" y="1814"/>
                    <a:pt x="4114" y="1851"/>
                    <a:pt x="4129" y="1863"/>
                  </a:cubicBezTo>
                  <a:cubicBezTo>
                    <a:pt x="4143" y="1875"/>
                    <a:pt x="4159" y="1885"/>
                    <a:pt x="4162" y="1896"/>
                  </a:cubicBezTo>
                  <a:cubicBezTo>
                    <a:pt x="4166" y="1907"/>
                    <a:pt x="4146" y="1921"/>
                    <a:pt x="4162" y="1928"/>
                  </a:cubicBezTo>
                  <a:cubicBezTo>
                    <a:pt x="4178" y="1935"/>
                    <a:pt x="4188" y="1937"/>
                    <a:pt x="4200" y="1931"/>
                  </a:cubicBezTo>
                  <a:cubicBezTo>
                    <a:pt x="4212" y="1926"/>
                    <a:pt x="4243" y="1906"/>
                    <a:pt x="4258" y="1886"/>
                  </a:cubicBezTo>
                  <a:cubicBezTo>
                    <a:pt x="4273" y="1867"/>
                    <a:pt x="4285" y="1860"/>
                    <a:pt x="4286" y="1883"/>
                  </a:cubicBezTo>
                  <a:cubicBezTo>
                    <a:pt x="4287" y="1905"/>
                    <a:pt x="4286" y="1908"/>
                    <a:pt x="4298" y="1917"/>
                  </a:cubicBezTo>
                  <a:cubicBezTo>
                    <a:pt x="4310" y="1927"/>
                    <a:pt x="4336" y="1922"/>
                    <a:pt x="4339" y="1949"/>
                  </a:cubicBezTo>
                  <a:cubicBezTo>
                    <a:pt x="4342" y="1976"/>
                    <a:pt x="4351" y="1987"/>
                    <a:pt x="4360" y="2002"/>
                  </a:cubicBezTo>
                  <a:cubicBezTo>
                    <a:pt x="4368" y="2018"/>
                    <a:pt x="4373" y="2022"/>
                    <a:pt x="4376" y="2035"/>
                  </a:cubicBezTo>
                  <a:cubicBezTo>
                    <a:pt x="4378" y="2047"/>
                    <a:pt x="4371" y="2073"/>
                    <a:pt x="4388" y="2082"/>
                  </a:cubicBezTo>
                  <a:cubicBezTo>
                    <a:pt x="4406" y="2092"/>
                    <a:pt x="4430" y="2098"/>
                    <a:pt x="4428" y="2122"/>
                  </a:cubicBezTo>
                  <a:cubicBezTo>
                    <a:pt x="4427" y="2147"/>
                    <a:pt x="4433" y="2165"/>
                    <a:pt x="4409" y="2172"/>
                  </a:cubicBezTo>
                  <a:cubicBezTo>
                    <a:pt x="4385" y="2179"/>
                    <a:pt x="4376" y="2182"/>
                    <a:pt x="4365" y="2206"/>
                  </a:cubicBezTo>
                  <a:cubicBezTo>
                    <a:pt x="4354" y="2231"/>
                    <a:pt x="4338" y="2249"/>
                    <a:pt x="4329" y="2252"/>
                  </a:cubicBezTo>
                  <a:cubicBezTo>
                    <a:pt x="4320" y="2256"/>
                    <a:pt x="4297" y="2263"/>
                    <a:pt x="4283" y="2251"/>
                  </a:cubicBezTo>
                  <a:cubicBezTo>
                    <a:pt x="4268" y="2240"/>
                    <a:pt x="4242" y="2234"/>
                    <a:pt x="4236" y="2242"/>
                  </a:cubicBezTo>
                  <a:cubicBezTo>
                    <a:pt x="4231" y="2249"/>
                    <a:pt x="4229" y="2250"/>
                    <a:pt x="4237" y="2262"/>
                  </a:cubicBezTo>
                  <a:cubicBezTo>
                    <a:pt x="4244" y="2275"/>
                    <a:pt x="4252" y="2281"/>
                    <a:pt x="4242" y="2293"/>
                  </a:cubicBezTo>
                  <a:cubicBezTo>
                    <a:pt x="4233" y="2305"/>
                    <a:pt x="4222" y="2302"/>
                    <a:pt x="4215" y="2288"/>
                  </a:cubicBezTo>
                  <a:cubicBezTo>
                    <a:pt x="4208" y="2273"/>
                    <a:pt x="4195" y="2277"/>
                    <a:pt x="4184" y="2293"/>
                  </a:cubicBezTo>
                  <a:cubicBezTo>
                    <a:pt x="4173" y="2310"/>
                    <a:pt x="4183" y="2321"/>
                    <a:pt x="4163" y="2333"/>
                  </a:cubicBezTo>
                  <a:cubicBezTo>
                    <a:pt x="4143" y="2346"/>
                    <a:pt x="4139" y="2357"/>
                    <a:pt x="4125" y="2350"/>
                  </a:cubicBezTo>
                  <a:cubicBezTo>
                    <a:pt x="4111" y="2343"/>
                    <a:pt x="4109" y="2346"/>
                    <a:pt x="4096" y="2358"/>
                  </a:cubicBezTo>
                  <a:cubicBezTo>
                    <a:pt x="4083" y="2370"/>
                    <a:pt x="4063" y="2394"/>
                    <a:pt x="4057" y="2402"/>
                  </a:cubicBezTo>
                  <a:cubicBezTo>
                    <a:pt x="4050" y="2411"/>
                    <a:pt x="4038" y="2431"/>
                    <a:pt x="4028" y="2417"/>
                  </a:cubicBezTo>
                  <a:cubicBezTo>
                    <a:pt x="4018" y="2404"/>
                    <a:pt x="3996" y="2398"/>
                    <a:pt x="3988" y="2413"/>
                  </a:cubicBezTo>
                  <a:cubicBezTo>
                    <a:pt x="3979" y="2427"/>
                    <a:pt x="3973" y="2438"/>
                    <a:pt x="3961" y="2450"/>
                  </a:cubicBezTo>
                  <a:cubicBezTo>
                    <a:pt x="3949" y="2461"/>
                    <a:pt x="3929" y="2467"/>
                    <a:pt x="3933" y="2476"/>
                  </a:cubicBezTo>
                  <a:cubicBezTo>
                    <a:pt x="3937" y="2486"/>
                    <a:pt x="3928" y="2494"/>
                    <a:pt x="3919" y="2501"/>
                  </a:cubicBezTo>
                  <a:cubicBezTo>
                    <a:pt x="3909" y="2508"/>
                    <a:pt x="3908" y="2526"/>
                    <a:pt x="3887" y="2524"/>
                  </a:cubicBezTo>
                  <a:cubicBezTo>
                    <a:pt x="3866" y="2522"/>
                    <a:pt x="3866" y="2516"/>
                    <a:pt x="3852" y="2495"/>
                  </a:cubicBezTo>
                  <a:cubicBezTo>
                    <a:pt x="3839" y="2474"/>
                    <a:pt x="3840" y="2456"/>
                    <a:pt x="3828" y="2461"/>
                  </a:cubicBezTo>
                  <a:cubicBezTo>
                    <a:pt x="3815" y="2466"/>
                    <a:pt x="3800" y="2467"/>
                    <a:pt x="3793" y="2448"/>
                  </a:cubicBezTo>
                  <a:cubicBezTo>
                    <a:pt x="3785" y="2428"/>
                    <a:pt x="3773" y="2424"/>
                    <a:pt x="3762" y="2435"/>
                  </a:cubicBezTo>
                  <a:cubicBezTo>
                    <a:pt x="3751" y="2447"/>
                    <a:pt x="3732" y="2448"/>
                    <a:pt x="3744" y="2471"/>
                  </a:cubicBezTo>
                  <a:cubicBezTo>
                    <a:pt x="3755" y="2495"/>
                    <a:pt x="3764" y="2499"/>
                    <a:pt x="3755" y="2517"/>
                  </a:cubicBezTo>
                  <a:cubicBezTo>
                    <a:pt x="3746" y="2534"/>
                    <a:pt x="3749" y="2535"/>
                    <a:pt x="3757" y="2553"/>
                  </a:cubicBezTo>
                  <a:cubicBezTo>
                    <a:pt x="3766" y="2572"/>
                    <a:pt x="3777" y="2585"/>
                    <a:pt x="3784" y="2605"/>
                  </a:cubicBezTo>
                  <a:cubicBezTo>
                    <a:pt x="3792" y="2626"/>
                    <a:pt x="3794" y="2638"/>
                    <a:pt x="3787" y="2655"/>
                  </a:cubicBezTo>
                  <a:cubicBezTo>
                    <a:pt x="3780" y="2672"/>
                    <a:pt x="3778" y="2681"/>
                    <a:pt x="3756" y="2685"/>
                  </a:cubicBezTo>
                  <a:cubicBezTo>
                    <a:pt x="3734" y="2688"/>
                    <a:pt x="3690" y="2692"/>
                    <a:pt x="3673" y="2693"/>
                  </a:cubicBezTo>
                  <a:cubicBezTo>
                    <a:pt x="3656" y="2695"/>
                    <a:pt x="3631" y="2711"/>
                    <a:pt x="3617" y="2674"/>
                  </a:cubicBezTo>
                  <a:cubicBezTo>
                    <a:pt x="3602" y="2637"/>
                    <a:pt x="3609" y="2649"/>
                    <a:pt x="3592" y="2634"/>
                  </a:cubicBezTo>
                  <a:cubicBezTo>
                    <a:pt x="3575" y="2619"/>
                    <a:pt x="3565" y="2622"/>
                    <a:pt x="3573" y="2602"/>
                  </a:cubicBezTo>
                  <a:cubicBezTo>
                    <a:pt x="3580" y="2582"/>
                    <a:pt x="3585" y="2556"/>
                    <a:pt x="3572" y="2543"/>
                  </a:cubicBezTo>
                  <a:cubicBezTo>
                    <a:pt x="3559" y="2530"/>
                    <a:pt x="3515" y="2505"/>
                    <a:pt x="3510" y="2484"/>
                  </a:cubicBezTo>
                  <a:cubicBezTo>
                    <a:pt x="3505" y="2464"/>
                    <a:pt x="3491" y="2441"/>
                    <a:pt x="3471" y="2435"/>
                  </a:cubicBezTo>
                  <a:cubicBezTo>
                    <a:pt x="3451" y="2429"/>
                    <a:pt x="3436" y="2439"/>
                    <a:pt x="3428" y="2456"/>
                  </a:cubicBezTo>
                  <a:cubicBezTo>
                    <a:pt x="3420" y="2472"/>
                    <a:pt x="3407" y="2473"/>
                    <a:pt x="3391" y="2476"/>
                  </a:cubicBezTo>
                  <a:cubicBezTo>
                    <a:pt x="3374" y="2478"/>
                    <a:pt x="3351" y="2478"/>
                    <a:pt x="3348" y="2497"/>
                  </a:cubicBezTo>
                  <a:cubicBezTo>
                    <a:pt x="3345" y="2517"/>
                    <a:pt x="3357" y="2522"/>
                    <a:pt x="3354" y="2541"/>
                  </a:cubicBezTo>
                  <a:cubicBezTo>
                    <a:pt x="3352" y="2560"/>
                    <a:pt x="3356" y="2575"/>
                    <a:pt x="3356" y="2585"/>
                  </a:cubicBezTo>
                  <a:cubicBezTo>
                    <a:pt x="3356" y="2594"/>
                    <a:pt x="3356" y="2604"/>
                    <a:pt x="3336" y="2603"/>
                  </a:cubicBezTo>
                  <a:cubicBezTo>
                    <a:pt x="3315" y="2601"/>
                    <a:pt x="3309" y="2597"/>
                    <a:pt x="3294" y="2591"/>
                  </a:cubicBezTo>
                  <a:cubicBezTo>
                    <a:pt x="3279" y="2585"/>
                    <a:pt x="3270" y="2589"/>
                    <a:pt x="3260" y="2605"/>
                  </a:cubicBezTo>
                  <a:cubicBezTo>
                    <a:pt x="3251" y="2620"/>
                    <a:pt x="3229" y="2627"/>
                    <a:pt x="3217" y="2622"/>
                  </a:cubicBezTo>
                  <a:cubicBezTo>
                    <a:pt x="3205" y="2616"/>
                    <a:pt x="3182" y="2612"/>
                    <a:pt x="3168" y="2629"/>
                  </a:cubicBezTo>
                  <a:cubicBezTo>
                    <a:pt x="3154" y="2646"/>
                    <a:pt x="3127" y="2685"/>
                    <a:pt x="3109" y="2696"/>
                  </a:cubicBezTo>
                  <a:cubicBezTo>
                    <a:pt x="3091" y="2707"/>
                    <a:pt x="3068" y="2717"/>
                    <a:pt x="3059" y="2713"/>
                  </a:cubicBezTo>
                  <a:cubicBezTo>
                    <a:pt x="3049" y="2709"/>
                    <a:pt x="3037" y="2698"/>
                    <a:pt x="3040" y="2672"/>
                  </a:cubicBezTo>
                  <a:cubicBezTo>
                    <a:pt x="3043" y="2646"/>
                    <a:pt x="3052" y="2635"/>
                    <a:pt x="3044" y="2624"/>
                  </a:cubicBezTo>
                  <a:cubicBezTo>
                    <a:pt x="3037" y="2612"/>
                    <a:pt x="3029" y="2583"/>
                    <a:pt x="3000" y="2589"/>
                  </a:cubicBezTo>
                  <a:cubicBezTo>
                    <a:pt x="2972" y="2595"/>
                    <a:pt x="2978" y="2601"/>
                    <a:pt x="2977" y="2612"/>
                  </a:cubicBezTo>
                  <a:cubicBezTo>
                    <a:pt x="2975" y="2622"/>
                    <a:pt x="2972" y="2622"/>
                    <a:pt x="2958" y="2633"/>
                  </a:cubicBezTo>
                  <a:cubicBezTo>
                    <a:pt x="2944" y="2643"/>
                    <a:pt x="2940" y="2652"/>
                    <a:pt x="2940" y="2667"/>
                  </a:cubicBezTo>
                  <a:cubicBezTo>
                    <a:pt x="2941" y="2681"/>
                    <a:pt x="2936" y="2718"/>
                    <a:pt x="2923" y="2730"/>
                  </a:cubicBezTo>
                  <a:cubicBezTo>
                    <a:pt x="2910" y="2743"/>
                    <a:pt x="2894" y="2770"/>
                    <a:pt x="2900" y="2780"/>
                  </a:cubicBezTo>
                  <a:cubicBezTo>
                    <a:pt x="2906" y="2789"/>
                    <a:pt x="2910" y="2797"/>
                    <a:pt x="2902" y="2807"/>
                  </a:cubicBezTo>
                  <a:cubicBezTo>
                    <a:pt x="2894" y="2816"/>
                    <a:pt x="2895" y="2836"/>
                    <a:pt x="2905" y="2838"/>
                  </a:cubicBezTo>
                  <a:cubicBezTo>
                    <a:pt x="2914" y="2840"/>
                    <a:pt x="2929" y="2822"/>
                    <a:pt x="2934" y="2849"/>
                  </a:cubicBezTo>
                  <a:cubicBezTo>
                    <a:pt x="2938" y="2877"/>
                    <a:pt x="2942" y="2891"/>
                    <a:pt x="2939" y="2900"/>
                  </a:cubicBezTo>
                  <a:cubicBezTo>
                    <a:pt x="2936" y="2909"/>
                    <a:pt x="2924" y="2909"/>
                    <a:pt x="2930" y="2921"/>
                  </a:cubicBezTo>
                  <a:cubicBezTo>
                    <a:pt x="2936" y="2933"/>
                    <a:pt x="2939" y="2937"/>
                    <a:pt x="2929" y="2946"/>
                  </a:cubicBezTo>
                  <a:cubicBezTo>
                    <a:pt x="2920" y="2955"/>
                    <a:pt x="2894" y="2960"/>
                    <a:pt x="2882" y="2973"/>
                  </a:cubicBezTo>
                  <a:cubicBezTo>
                    <a:pt x="2870" y="2986"/>
                    <a:pt x="2861" y="2998"/>
                    <a:pt x="2841" y="3000"/>
                  </a:cubicBezTo>
                  <a:cubicBezTo>
                    <a:pt x="2820" y="3002"/>
                    <a:pt x="2814" y="3001"/>
                    <a:pt x="2803" y="2992"/>
                  </a:cubicBezTo>
                  <a:cubicBezTo>
                    <a:pt x="2793" y="2983"/>
                    <a:pt x="2781" y="2987"/>
                    <a:pt x="2771" y="2994"/>
                  </a:cubicBezTo>
                  <a:cubicBezTo>
                    <a:pt x="2761" y="3002"/>
                    <a:pt x="2756" y="3009"/>
                    <a:pt x="2744" y="3022"/>
                  </a:cubicBezTo>
                  <a:cubicBezTo>
                    <a:pt x="2731" y="3036"/>
                    <a:pt x="2738" y="3044"/>
                    <a:pt x="2712" y="3042"/>
                  </a:cubicBezTo>
                  <a:cubicBezTo>
                    <a:pt x="2685" y="3040"/>
                    <a:pt x="2675" y="3021"/>
                    <a:pt x="2661" y="3033"/>
                  </a:cubicBezTo>
                  <a:cubicBezTo>
                    <a:pt x="2646" y="3046"/>
                    <a:pt x="2626" y="3063"/>
                    <a:pt x="2624" y="3075"/>
                  </a:cubicBezTo>
                  <a:cubicBezTo>
                    <a:pt x="2621" y="3088"/>
                    <a:pt x="2596" y="3132"/>
                    <a:pt x="2584" y="3147"/>
                  </a:cubicBezTo>
                  <a:cubicBezTo>
                    <a:pt x="2573" y="3162"/>
                    <a:pt x="2570" y="3181"/>
                    <a:pt x="2554" y="3178"/>
                  </a:cubicBezTo>
                  <a:cubicBezTo>
                    <a:pt x="2538" y="3175"/>
                    <a:pt x="2533" y="3173"/>
                    <a:pt x="2526" y="3185"/>
                  </a:cubicBezTo>
                  <a:cubicBezTo>
                    <a:pt x="2520" y="3197"/>
                    <a:pt x="2486" y="3210"/>
                    <a:pt x="2480" y="3196"/>
                  </a:cubicBezTo>
                  <a:cubicBezTo>
                    <a:pt x="2474" y="3182"/>
                    <a:pt x="2467" y="3173"/>
                    <a:pt x="2455" y="3184"/>
                  </a:cubicBezTo>
                  <a:cubicBezTo>
                    <a:pt x="2443" y="3196"/>
                    <a:pt x="2425" y="3211"/>
                    <a:pt x="2414" y="3224"/>
                  </a:cubicBezTo>
                  <a:cubicBezTo>
                    <a:pt x="2403" y="3237"/>
                    <a:pt x="2401" y="3246"/>
                    <a:pt x="2389" y="3251"/>
                  </a:cubicBezTo>
                  <a:cubicBezTo>
                    <a:pt x="2377" y="3255"/>
                    <a:pt x="2370" y="3252"/>
                    <a:pt x="2365" y="3242"/>
                  </a:cubicBezTo>
                  <a:cubicBezTo>
                    <a:pt x="2360" y="3231"/>
                    <a:pt x="2353" y="3225"/>
                    <a:pt x="2343" y="3233"/>
                  </a:cubicBezTo>
                  <a:cubicBezTo>
                    <a:pt x="2334" y="3240"/>
                    <a:pt x="2318" y="3241"/>
                    <a:pt x="2311" y="3244"/>
                  </a:cubicBezTo>
                  <a:cubicBezTo>
                    <a:pt x="2303" y="3246"/>
                    <a:pt x="2288" y="3264"/>
                    <a:pt x="2283" y="3270"/>
                  </a:cubicBezTo>
                  <a:cubicBezTo>
                    <a:pt x="2277" y="3276"/>
                    <a:pt x="2276" y="3285"/>
                    <a:pt x="2258" y="3289"/>
                  </a:cubicBezTo>
                  <a:cubicBezTo>
                    <a:pt x="2239" y="3293"/>
                    <a:pt x="2238" y="3291"/>
                    <a:pt x="2233" y="3306"/>
                  </a:cubicBezTo>
                  <a:cubicBezTo>
                    <a:pt x="2227" y="3321"/>
                    <a:pt x="2219" y="3342"/>
                    <a:pt x="2225" y="3353"/>
                  </a:cubicBezTo>
                  <a:cubicBezTo>
                    <a:pt x="2231" y="3365"/>
                    <a:pt x="2243" y="3377"/>
                    <a:pt x="2240" y="3389"/>
                  </a:cubicBezTo>
                  <a:cubicBezTo>
                    <a:pt x="2237" y="3400"/>
                    <a:pt x="2245" y="3408"/>
                    <a:pt x="2223" y="3408"/>
                  </a:cubicBezTo>
                  <a:cubicBezTo>
                    <a:pt x="2202" y="3407"/>
                    <a:pt x="2192" y="3405"/>
                    <a:pt x="2185" y="3421"/>
                  </a:cubicBezTo>
                  <a:cubicBezTo>
                    <a:pt x="2178" y="3436"/>
                    <a:pt x="2160" y="3460"/>
                    <a:pt x="2147" y="3475"/>
                  </a:cubicBezTo>
                  <a:cubicBezTo>
                    <a:pt x="2133" y="3489"/>
                    <a:pt x="2117" y="3509"/>
                    <a:pt x="2109" y="3515"/>
                  </a:cubicBezTo>
                  <a:cubicBezTo>
                    <a:pt x="2101" y="3520"/>
                    <a:pt x="2078" y="3526"/>
                    <a:pt x="2070" y="3543"/>
                  </a:cubicBezTo>
                  <a:cubicBezTo>
                    <a:pt x="2062" y="3561"/>
                    <a:pt x="2054" y="3569"/>
                    <a:pt x="2054" y="3584"/>
                  </a:cubicBezTo>
                  <a:cubicBezTo>
                    <a:pt x="2054" y="3598"/>
                    <a:pt x="2058" y="3602"/>
                    <a:pt x="2040" y="3618"/>
                  </a:cubicBezTo>
                  <a:cubicBezTo>
                    <a:pt x="2022" y="3634"/>
                    <a:pt x="2025" y="3637"/>
                    <a:pt x="2005" y="3636"/>
                  </a:cubicBezTo>
                  <a:cubicBezTo>
                    <a:pt x="1985" y="3634"/>
                    <a:pt x="1989" y="3636"/>
                    <a:pt x="1984" y="3618"/>
                  </a:cubicBezTo>
                  <a:cubicBezTo>
                    <a:pt x="1980" y="3600"/>
                    <a:pt x="1970" y="3592"/>
                    <a:pt x="1959" y="3602"/>
                  </a:cubicBezTo>
                  <a:cubicBezTo>
                    <a:pt x="1948" y="3611"/>
                    <a:pt x="1941" y="3623"/>
                    <a:pt x="1926" y="3622"/>
                  </a:cubicBezTo>
                  <a:cubicBezTo>
                    <a:pt x="1911" y="3622"/>
                    <a:pt x="1884" y="3627"/>
                    <a:pt x="1869" y="3603"/>
                  </a:cubicBezTo>
                  <a:cubicBezTo>
                    <a:pt x="1854" y="3578"/>
                    <a:pt x="1856" y="3576"/>
                    <a:pt x="1842" y="3573"/>
                  </a:cubicBezTo>
                  <a:cubicBezTo>
                    <a:pt x="1827" y="3570"/>
                    <a:pt x="1822" y="3559"/>
                    <a:pt x="1817" y="3547"/>
                  </a:cubicBezTo>
                  <a:cubicBezTo>
                    <a:pt x="1813" y="3535"/>
                    <a:pt x="1801" y="3531"/>
                    <a:pt x="1786" y="3531"/>
                  </a:cubicBezTo>
                  <a:cubicBezTo>
                    <a:pt x="1771" y="3531"/>
                    <a:pt x="1716" y="3525"/>
                    <a:pt x="1704" y="3515"/>
                  </a:cubicBezTo>
                  <a:cubicBezTo>
                    <a:pt x="1691" y="3505"/>
                    <a:pt x="1682" y="3506"/>
                    <a:pt x="1696" y="3486"/>
                  </a:cubicBezTo>
                  <a:cubicBezTo>
                    <a:pt x="1710" y="3467"/>
                    <a:pt x="1708" y="3465"/>
                    <a:pt x="1720" y="3442"/>
                  </a:cubicBezTo>
                  <a:cubicBezTo>
                    <a:pt x="1731" y="3420"/>
                    <a:pt x="1735" y="3400"/>
                    <a:pt x="1747" y="3387"/>
                  </a:cubicBezTo>
                  <a:cubicBezTo>
                    <a:pt x="1760" y="3373"/>
                    <a:pt x="1781" y="3346"/>
                    <a:pt x="1763" y="3330"/>
                  </a:cubicBezTo>
                  <a:cubicBezTo>
                    <a:pt x="1745" y="3313"/>
                    <a:pt x="1743" y="3315"/>
                    <a:pt x="1743" y="3300"/>
                  </a:cubicBezTo>
                  <a:cubicBezTo>
                    <a:pt x="1743" y="3285"/>
                    <a:pt x="1735" y="3276"/>
                    <a:pt x="1715" y="3269"/>
                  </a:cubicBezTo>
                  <a:cubicBezTo>
                    <a:pt x="1694" y="3263"/>
                    <a:pt x="1701" y="3273"/>
                    <a:pt x="1680" y="3283"/>
                  </a:cubicBezTo>
                  <a:cubicBezTo>
                    <a:pt x="1659" y="3293"/>
                    <a:pt x="1663" y="3291"/>
                    <a:pt x="1651" y="3294"/>
                  </a:cubicBezTo>
                  <a:cubicBezTo>
                    <a:pt x="1639" y="3297"/>
                    <a:pt x="1637" y="3300"/>
                    <a:pt x="1633" y="3313"/>
                  </a:cubicBezTo>
                  <a:cubicBezTo>
                    <a:pt x="1628" y="3327"/>
                    <a:pt x="1638" y="3328"/>
                    <a:pt x="1622" y="3325"/>
                  </a:cubicBezTo>
                  <a:cubicBezTo>
                    <a:pt x="1606" y="3321"/>
                    <a:pt x="1594" y="3330"/>
                    <a:pt x="1598" y="3342"/>
                  </a:cubicBezTo>
                  <a:cubicBezTo>
                    <a:pt x="1603" y="3355"/>
                    <a:pt x="1612" y="3348"/>
                    <a:pt x="1601" y="3368"/>
                  </a:cubicBezTo>
                  <a:cubicBezTo>
                    <a:pt x="1590" y="3389"/>
                    <a:pt x="1575" y="3398"/>
                    <a:pt x="1573" y="3409"/>
                  </a:cubicBezTo>
                  <a:cubicBezTo>
                    <a:pt x="1571" y="3420"/>
                    <a:pt x="1565" y="3430"/>
                    <a:pt x="1562" y="3445"/>
                  </a:cubicBezTo>
                  <a:cubicBezTo>
                    <a:pt x="1558" y="3461"/>
                    <a:pt x="1562" y="3485"/>
                    <a:pt x="1564" y="3501"/>
                  </a:cubicBezTo>
                  <a:cubicBezTo>
                    <a:pt x="1566" y="3517"/>
                    <a:pt x="1560" y="3528"/>
                    <a:pt x="1567" y="3558"/>
                  </a:cubicBezTo>
                  <a:cubicBezTo>
                    <a:pt x="1574" y="3587"/>
                    <a:pt x="1579" y="3602"/>
                    <a:pt x="1568" y="3614"/>
                  </a:cubicBezTo>
                  <a:cubicBezTo>
                    <a:pt x="1558" y="3626"/>
                    <a:pt x="1560" y="3638"/>
                    <a:pt x="1542" y="3636"/>
                  </a:cubicBezTo>
                  <a:cubicBezTo>
                    <a:pt x="1525" y="3633"/>
                    <a:pt x="1507" y="3612"/>
                    <a:pt x="1494" y="3623"/>
                  </a:cubicBezTo>
                  <a:cubicBezTo>
                    <a:pt x="1481" y="3633"/>
                    <a:pt x="1467" y="3635"/>
                    <a:pt x="1450" y="3653"/>
                  </a:cubicBezTo>
                  <a:cubicBezTo>
                    <a:pt x="1432" y="3671"/>
                    <a:pt x="1424" y="3678"/>
                    <a:pt x="1409" y="3675"/>
                  </a:cubicBezTo>
                  <a:cubicBezTo>
                    <a:pt x="1394" y="3672"/>
                    <a:pt x="1398" y="3680"/>
                    <a:pt x="1385" y="3682"/>
                  </a:cubicBezTo>
                  <a:cubicBezTo>
                    <a:pt x="1372" y="3685"/>
                    <a:pt x="1368" y="3682"/>
                    <a:pt x="1362" y="3674"/>
                  </a:cubicBezTo>
                  <a:cubicBezTo>
                    <a:pt x="1356" y="3666"/>
                    <a:pt x="1335" y="3676"/>
                    <a:pt x="1326" y="3683"/>
                  </a:cubicBezTo>
                  <a:cubicBezTo>
                    <a:pt x="1316" y="3690"/>
                    <a:pt x="1305" y="3704"/>
                    <a:pt x="1294" y="3723"/>
                  </a:cubicBezTo>
                  <a:cubicBezTo>
                    <a:pt x="1284" y="3743"/>
                    <a:pt x="934" y="3556"/>
                    <a:pt x="934" y="3556"/>
                  </a:cubicBezTo>
                  <a:cubicBezTo>
                    <a:pt x="480" y="3211"/>
                    <a:pt x="480" y="3211"/>
                    <a:pt x="480" y="3211"/>
                  </a:cubicBezTo>
                  <a:cubicBezTo>
                    <a:pt x="0" y="2851"/>
                    <a:pt x="0" y="2851"/>
                    <a:pt x="0" y="2851"/>
                  </a:cubicBezTo>
                  <a:cubicBezTo>
                    <a:pt x="92" y="2633"/>
                    <a:pt x="92" y="2633"/>
                    <a:pt x="92" y="2633"/>
                  </a:cubicBezTo>
                  <a:cubicBezTo>
                    <a:pt x="200" y="2550"/>
                    <a:pt x="200" y="2550"/>
                    <a:pt x="200" y="2550"/>
                  </a:cubicBezTo>
                  <a:cubicBezTo>
                    <a:pt x="211" y="2532"/>
                    <a:pt x="211" y="2532"/>
                    <a:pt x="211" y="2532"/>
                  </a:cubicBezTo>
                  <a:lnTo>
                    <a:pt x="215" y="2531"/>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29" name="Freeform 28"/>
            <p:cNvSpPr>
              <a:spLocks noChangeArrowheads="1"/>
            </p:cNvSpPr>
            <p:nvPr/>
          </p:nvSpPr>
          <p:spPr bwMode="auto">
            <a:xfrm>
              <a:off x="2028744" y="3776037"/>
              <a:ext cx="767986" cy="797033"/>
            </a:xfrm>
            <a:custGeom>
              <a:avLst/>
              <a:gdLst>
                <a:gd name="T0" fmla="*/ 170 w 1725"/>
                <a:gd name="T1" fmla="*/ 335 h 1790"/>
                <a:gd name="T2" fmla="*/ 257 w 1725"/>
                <a:gd name="T3" fmla="*/ 398 h 1790"/>
                <a:gd name="T4" fmla="*/ 254 w 1725"/>
                <a:gd name="T5" fmla="*/ 645 h 1790"/>
                <a:gd name="T6" fmla="*/ 207 w 1725"/>
                <a:gd name="T7" fmla="*/ 773 h 1790"/>
                <a:gd name="T8" fmla="*/ 132 w 1725"/>
                <a:gd name="T9" fmla="*/ 828 h 1790"/>
                <a:gd name="T10" fmla="*/ 34 w 1725"/>
                <a:gd name="T11" fmla="*/ 929 h 1790"/>
                <a:gd name="T12" fmla="*/ 22 w 1725"/>
                <a:gd name="T13" fmla="*/ 1042 h 1790"/>
                <a:gd name="T14" fmla="*/ 44 w 1725"/>
                <a:gd name="T15" fmla="*/ 1139 h 1790"/>
                <a:gd name="T16" fmla="*/ 182 w 1725"/>
                <a:gd name="T17" fmla="*/ 1108 h 1790"/>
                <a:gd name="T18" fmla="*/ 267 w 1725"/>
                <a:gd name="T19" fmla="*/ 1117 h 1790"/>
                <a:gd name="T20" fmla="*/ 255 w 1725"/>
                <a:gd name="T21" fmla="*/ 1241 h 1790"/>
                <a:gd name="T22" fmla="*/ 333 w 1725"/>
                <a:gd name="T23" fmla="*/ 1327 h 1790"/>
                <a:gd name="T24" fmla="*/ 356 w 1725"/>
                <a:gd name="T25" fmla="*/ 1405 h 1790"/>
                <a:gd name="T26" fmla="*/ 332 w 1725"/>
                <a:gd name="T27" fmla="*/ 1535 h 1790"/>
                <a:gd name="T28" fmla="*/ 436 w 1725"/>
                <a:gd name="T29" fmla="*/ 1559 h 1790"/>
                <a:gd name="T30" fmla="*/ 496 w 1725"/>
                <a:gd name="T31" fmla="*/ 1670 h 1790"/>
                <a:gd name="T32" fmla="*/ 603 w 1725"/>
                <a:gd name="T33" fmla="*/ 1682 h 1790"/>
                <a:gd name="T34" fmla="*/ 717 w 1725"/>
                <a:gd name="T35" fmla="*/ 1725 h 1790"/>
                <a:gd name="T36" fmla="*/ 800 w 1725"/>
                <a:gd name="T37" fmla="*/ 1773 h 1790"/>
                <a:gd name="T38" fmla="*/ 819 w 1725"/>
                <a:gd name="T39" fmla="*/ 1651 h 1790"/>
                <a:gd name="T40" fmla="*/ 812 w 1725"/>
                <a:gd name="T41" fmla="*/ 1513 h 1790"/>
                <a:gd name="T42" fmla="*/ 915 w 1725"/>
                <a:gd name="T43" fmla="*/ 1517 h 1790"/>
                <a:gd name="T44" fmla="*/ 984 w 1725"/>
                <a:gd name="T45" fmla="*/ 1462 h 1790"/>
                <a:gd name="T46" fmla="*/ 1080 w 1725"/>
                <a:gd name="T47" fmla="*/ 1533 h 1790"/>
                <a:gd name="T48" fmla="*/ 1166 w 1725"/>
                <a:gd name="T49" fmla="*/ 1484 h 1790"/>
                <a:gd name="T50" fmla="*/ 1237 w 1725"/>
                <a:gd name="T51" fmla="*/ 1501 h 1790"/>
                <a:gd name="T52" fmla="*/ 1334 w 1725"/>
                <a:gd name="T53" fmla="*/ 1453 h 1790"/>
                <a:gd name="T54" fmla="*/ 1419 w 1725"/>
                <a:gd name="T55" fmla="*/ 1444 h 1790"/>
                <a:gd name="T56" fmla="*/ 1494 w 1725"/>
                <a:gd name="T57" fmla="*/ 1356 h 1790"/>
                <a:gd name="T58" fmla="*/ 1588 w 1725"/>
                <a:gd name="T59" fmla="*/ 1366 h 1790"/>
                <a:gd name="T60" fmla="*/ 1662 w 1725"/>
                <a:gd name="T61" fmla="*/ 1309 h 1790"/>
                <a:gd name="T62" fmla="*/ 1716 w 1725"/>
                <a:gd name="T63" fmla="*/ 1233 h 1790"/>
                <a:gd name="T64" fmla="*/ 1693 w 1725"/>
                <a:gd name="T65" fmla="*/ 1166 h 1790"/>
                <a:gd name="T66" fmla="*/ 1628 w 1725"/>
                <a:gd name="T67" fmla="*/ 1181 h 1790"/>
                <a:gd name="T68" fmla="*/ 1558 w 1725"/>
                <a:gd name="T69" fmla="*/ 1179 h 1790"/>
                <a:gd name="T70" fmla="*/ 1524 w 1725"/>
                <a:gd name="T71" fmla="*/ 1148 h 1790"/>
                <a:gd name="T72" fmla="*/ 1477 w 1725"/>
                <a:gd name="T73" fmla="*/ 1102 h 1790"/>
                <a:gd name="T74" fmla="*/ 1430 w 1725"/>
                <a:gd name="T75" fmla="*/ 1104 h 1790"/>
                <a:gd name="T76" fmla="*/ 1386 w 1725"/>
                <a:gd name="T77" fmla="*/ 1057 h 1790"/>
                <a:gd name="T78" fmla="*/ 1414 w 1725"/>
                <a:gd name="T79" fmla="*/ 998 h 1790"/>
                <a:gd name="T80" fmla="*/ 1421 w 1725"/>
                <a:gd name="T81" fmla="*/ 945 h 1790"/>
                <a:gd name="T82" fmla="*/ 1344 w 1725"/>
                <a:gd name="T83" fmla="*/ 858 h 1790"/>
                <a:gd name="T84" fmla="*/ 1368 w 1725"/>
                <a:gd name="T85" fmla="*/ 757 h 1790"/>
                <a:gd name="T86" fmla="*/ 1370 w 1725"/>
                <a:gd name="T87" fmla="*/ 683 h 1790"/>
                <a:gd name="T88" fmla="*/ 1335 w 1725"/>
                <a:gd name="T89" fmla="*/ 621 h 1790"/>
                <a:gd name="T90" fmla="*/ 1286 w 1725"/>
                <a:gd name="T91" fmla="*/ 627 h 1790"/>
                <a:gd name="T92" fmla="*/ 1223 w 1725"/>
                <a:gd name="T93" fmla="*/ 576 h 1790"/>
                <a:gd name="T94" fmla="*/ 1228 w 1725"/>
                <a:gd name="T95" fmla="*/ 507 h 1790"/>
                <a:gd name="T96" fmla="*/ 1283 w 1725"/>
                <a:gd name="T97" fmla="*/ 456 h 1790"/>
                <a:gd name="T98" fmla="*/ 1344 w 1725"/>
                <a:gd name="T99" fmla="*/ 465 h 1790"/>
                <a:gd name="T100" fmla="*/ 1409 w 1725"/>
                <a:gd name="T101" fmla="*/ 472 h 1790"/>
                <a:gd name="T102" fmla="*/ 1471 w 1725"/>
                <a:gd name="T103" fmla="*/ 468 h 1790"/>
                <a:gd name="T104" fmla="*/ 1536 w 1725"/>
                <a:gd name="T105" fmla="*/ 435 h 1790"/>
                <a:gd name="T106" fmla="*/ 1518 w 1725"/>
                <a:gd name="T107" fmla="*/ 240 h 1790"/>
                <a:gd name="T108" fmla="*/ 1132 w 1725"/>
                <a:gd name="T109" fmla="*/ 190 h 1790"/>
                <a:gd name="T110" fmla="*/ 191 w 1725"/>
                <a:gd name="T111" fmla="*/ 0 h 1790"/>
                <a:gd name="T112" fmla="*/ 153 w 1725"/>
                <a:gd name="T113" fmla="*/ 274 h 17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25"/>
                <a:gd name="T172" fmla="*/ 0 h 1790"/>
                <a:gd name="T173" fmla="*/ 1725 w 1725"/>
                <a:gd name="T174" fmla="*/ 1790 h 17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25" h="1790">
                  <a:moveTo>
                    <a:pt x="154" y="279"/>
                  </a:moveTo>
                  <a:cubicBezTo>
                    <a:pt x="155" y="296"/>
                    <a:pt x="157" y="312"/>
                    <a:pt x="170" y="335"/>
                  </a:cubicBezTo>
                  <a:cubicBezTo>
                    <a:pt x="183" y="358"/>
                    <a:pt x="174" y="385"/>
                    <a:pt x="203" y="370"/>
                  </a:cubicBezTo>
                  <a:cubicBezTo>
                    <a:pt x="233" y="355"/>
                    <a:pt x="251" y="377"/>
                    <a:pt x="257" y="398"/>
                  </a:cubicBezTo>
                  <a:cubicBezTo>
                    <a:pt x="262" y="419"/>
                    <a:pt x="266" y="464"/>
                    <a:pt x="267" y="481"/>
                  </a:cubicBezTo>
                  <a:cubicBezTo>
                    <a:pt x="267" y="497"/>
                    <a:pt x="254" y="628"/>
                    <a:pt x="254" y="645"/>
                  </a:cubicBezTo>
                  <a:cubicBezTo>
                    <a:pt x="254" y="662"/>
                    <a:pt x="247" y="702"/>
                    <a:pt x="244" y="719"/>
                  </a:cubicBezTo>
                  <a:cubicBezTo>
                    <a:pt x="240" y="736"/>
                    <a:pt x="230" y="764"/>
                    <a:pt x="207" y="773"/>
                  </a:cubicBezTo>
                  <a:cubicBezTo>
                    <a:pt x="183" y="783"/>
                    <a:pt x="190" y="795"/>
                    <a:pt x="173" y="809"/>
                  </a:cubicBezTo>
                  <a:cubicBezTo>
                    <a:pt x="155" y="824"/>
                    <a:pt x="140" y="804"/>
                    <a:pt x="132" y="828"/>
                  </a:cubicBezTo>
                  <a:cubicBezTo>
                    <a:pt x="123" y="852"/>
                    <a:pt x="111" y="870"/>
                    <a:pt x="89" y="878"/>
                  </a:cubicBezTo>
                  <a:cubicBezTo>
                    <a:pt x="67" y="885"/>
                    <a:pt x="28" y="901"/>
                    <a:pt x="34" y="929"/>
                  </a:cubicBezTo>
                  <a:cubicBezTo>
                    <a:pt x="40" y="957"/>
                    <a:pt x="46" y="973"/>
                    <a:pt x="23" y="984"/>
                  </a:cubicBezTo>
                  <a:cubicBezTo>
                    <a:pt x="0" y="995"/>
                    <a:pt x="8" y="1016"/>
                    <a:pt x="22" y="1042"/>
                  </a:cubicBezTo>
                  <a:cubicBezTo>
                    <a:pt x="35" y="1068"/>
                    <a:pt x="38" y="1083"/>
                    <a:pt x="28" y="1101"/>
                  </a:cubicBezTo>
                  <a:cubicBezTo>
                    <a:pt x="19" y="1119"/>
                    <a:pt x="19" y="1149"/>
                    <a:pt x="44" y="1139"/>
                  </a:cubicBezTo>
                  <a:cubicBezTo>
                    <a:pt x="69" y="1130"/>
                    <a:pt x="69" y="1119"/>
                    <a:pt x="98" y="1107"/>
                  </a:cubicBezTo>
                  <a:cubicBezTo>
                    <a:pt x="127" y="1096"/>
                    <a:pt x="135" y="1100"/>
                    <a:pt x="182" y="1108"/>
                  </a:cubicBezTo>
                  <a:cubicBezTo>
                    <a:pt x="229" y="1115"/>
                    <a:pt x="196" y="1110"/>
                    <a:pt x="227" y="1098"/>
                  </a:cubicBezTo>
                  <a:cubicBezTo>
                    <a:pt x="259" y="1087"/>
                    <a:pt x="281" y="1093"/>
                    <a:pt x="267" y="1117"/>
                  </a:cubicBezTo>
                  <a:cubicBezTo>
                    <a:pt x="253" y="1141"/>
                    <a:pt x="234" y="1159"/>
                    <a:pt x="242" y="1177"/>
                  </a:cubicBezTo>
                  <a:cubicBezTo>
                    <a:pt x="250" y="1195"/>
                    <a:pt x="255" y="1226"/>
                    <a:pt x="255" y="1241"/>
                  </a:cubicBezTo>
                  <a:cubicBezTo>
                    <a:pt x="255" y="1256"/>
                    <a:pt x="231" y="1294"/>
                    <a:pt x="261" y="1308"/>
                  </a:cubicBezTo>
                  <a:cubicBezTo>
                    <a:pt x="291" y="1322"/>
                    <a:pt x="309" y="1326"/>
                    <a:pt x="333" y="1327"/>
                  </a:cubicBezTo>
                  <a:cubicBezTo>
                    <a:pt x="357" y="1328"/>
                    <a:pt x="366" y="1332"/>
                    <a:pt x="373" y="1354"/>
                  </a:cubicBezTo>
                  <a:cubicBezTo>
                    <a:pt x="380" y="1376"/>
                    <a:pt x="368" y="1380"/>
                    <a:pt x="356" y="1405"/>
                  </a:cubicBezTo>
                  <a:cubicBezTo>
                    <a:pt x="343" y="1430"/>
                    <a:pt x="336" y="1444"/>
                    <a:pt x="341" y="1467"/>
                  </a:cubicBezTo>
                  <a:cubicBezTo>
                    <a:pt x="346" y="1490"/>
                    <a:pt x="347" y="1521"/>
                    <a:pt x="332" y="1535"/>
                  </a:cubicBezTo>
                  <a:cubicBezTo>
                    <a:pt x="316" y="1548"/>
                    <a:pt x="319" y="1553"/>
                    <a:pt x="348" y="1557"/>
                  </a:cubicBezTo>
                  <a:cubicBezTo>
                    <a:pt x="377" y="1561"/>
                    <a:pt x="401" y="1549"/>
                    <a:pt x="436" y="1559"/>
                  </a:cubicBezTo>
                  <a:cubicBezTo>
                    <a:pt x="470" y="1570"/>
                    <a:pt x="454" y="1574"/>
                    <a:pt x="459" y="1596"/>
                  </a:cubicBezTo>
                  <a:cubicBezTo>
                    <a:pt x="464" y="1619"/>
                    <a:pt x="474" y="1659"/>
                    <a:pt x="496" y="1670"/>
                  </a:cubicBezTo>
                  <a:cubicBezTo>
                    <a:pt x="519" y="1681"/>
                    <a:pt x="534" y="1673"/>
                    <a:pt x="556" y="1682"/>
                  </a:cubicBezTo>
                  <a:cubicBezTo>
                    <a:pt x="578" y="1692"/>
                    <a:pt x="579" y="1706"/>
                    <a:pt x="603" y="1682"/>
                  </a:cubicBezTo>
                  <a:cubicBezTo>
                    <a:pt x="627" y="1659"/>
                    <a:pt x="647" y="1630"/>
                    <a:pt x="673" y="1650"/>
                  </a:cubicBezTo>
                  <a:cubicBezTo>
                    <a:pt x="700" y="1670"/>
                    <a:pt x="709" y="1703"/>
                    <a:pt x="717" y="1725"/>
                  </a:cubicBezTo>
                  <a:cubicBezTo>
                    <a:pt x="725" y="1747"/>
                    <a:pt x="745" y="1768"/>
                    <a:pt x="761" y="1760"/>
                  </a:cubicBezTo>
                  <a:cubicBezTo>
                    <a:pt x="778" y="1751"/>
                    <a:pt x="781" y="1755"/>
                    <a:pt x="800" y="1773"/>
                  </a:cubicBezTo>
                  <a:cubicBezTo>
                    <a:pt x="820" y="1790"/>
                    <a:pt x="834" y="1781"/>
                    <a:pt x="828" y="1747"/>
                  </a:cubicBezTo>
                  <a:cubicBezTo>
                    <a:pt x="822" y="1712"/>
                    <a:pt x="815" y="1678"/>
                    <a:pt x="819" y="1651"/>
                  </a:cubicBezTo>
                  <a:cubicBezTo>
                    <a:pt x="822" y="1624"/>
                    <a:pt x="821" y="1626"/>
                    <a:pt x="800" y="1588"/>
                  </a:cubicBezTo>
                  <a:cubicBezTo>
                    <a:pt x="780" y="1551"/>
                    <a:pt x="797" y="1525"/>
                    <a:pt x="812" y="1513"/>
                  </a:cubicBezTo>
                  <a:cubicBezTo>
                    <a:pt x="827" y="1501"/>
                    <a:pt x="857" y="1492"/>
                    <a:pt x="873" y="1490"/>
                  </a:cubicBezTo>
                  <a:cubicBezTo>
                    <a:pt x="888" y="1488"/>
                    <a:pt x="904" y="1510"/>
                    <a:pt x="915" y="1517"/>
                  </a:cubicBezTo>
                  <a:cubicBezTo>
                    <a:pt x="926" y="1524"/>
                    <a:pt x="936" y="1540"/>
                    <a:pt x="945" y="1514"/>
                  </a:cubicBezTo>
                  <a:cubicBezTo>
                    <a:pt x="954" y="1488"/>
                    <a:pt x="962" y="1455"/>
                    <a:pt x="984" y="1462"/>
                  </a:cubicBezTo>
                  <a:cubicBezTo>
                    <a:pt x="1007" y="1470"/>
                    <a:pt x="1034" y="1462"/>
                    <a:pt x="1046" y="1480"/>
                  </a:cubicBezTo>
                  <a:cubicBezTo>
                    <a:pt x="1059" y="1498"/>
                    <a:pt x="1058" y="1528"/>
                    <a:pt x="1080" y="1533"/>
                  </a:cubicBezTo>
                  <a:cubicBezTo>
                    <a:pt x="1103" y="1538"/>
                    <a:pt x="1111" y="1531"/>
                    <a:pt x="1115" y="1508"/>
                  </a:cubicBezTo>
                  <a:cubicBezTo>
                    <a:pt x="1119" y="1485"/>
                    <a:pt x="1160" y="1456"/>
                    <a:pt x="1166" y="1484"/>
                  </a:cubicBezTo>
                  <a:cubicBezTo>
                    <a:pt x="1173" y="1511"/>
                    <a:pt x="1190" y="1530"/>
                    <a:pt x="1196" y="1503"/>
                  </a:cubicBezTo>
                  <a:cubicBezTo>
                    <a:pt x="1201" y="1475"/>
                    <a:pt x="1225" y="1479"/>
                    <a:pt x="1237" y="1501"/>
                  </a:cubicBezTo>
                  <a:cubicBezTo>
                    <a:pt x="1249" y="1524"/>
                    <a:pt x="1274" y="1524"/>
                    <a:pt x="1280" y="1497"/>
                  </a:cubicBezTo>
                  <a:cubicBezTo>
                    <a:pt x="1286" y="1471"/>
                    <a:pt x="1315" y="1445"/>
                    <a:pt x="1334" y="1453"/>
                  </a:cubicBezTo>
                  <a:cubicBezTo>
                    <a:pt x="1352" y="1462"/>
                    <a:pt x="1356" y="1490"/>
                    <a:pt x="1378" y="1461"/>
                  </a:cubicBezTo>
                  <a:cubicBezTo>
                    <a:pt x="1401" y="1432"/>
                    <a:pt x="1406" y="1445"/>
                    <a:pt x="1419" y="1444"/>
                  </a:cubicBezTo>
                  <a:cubicBezTo>
                    <a:pt x="1432" y="1443"/>
                    <a:pt x="1446" y="1433"/>
                    <a:pt x="1447" y="1408"/>
                  </a:cubicBezTo>
                  <a:cubicBezTo>
                    <a:pt x="1447" y="1384"/>
                    <a:pt x="1458" y="1374"/>
                    <a:pt x="1494" y="1356"/>
                  </a:cubicBezTo>
                  <a:cubicBezTo>
                    <a:pt x="1531" y="1339"/>
                    <a:pt x="1565" y="1332"/>
                    <a:pt x="1576" y="1351"/>
                  </a:cubicBezTo>
                  <a:cubicBezTo>
                    <a:pt x="1579" y="1356"/>
                    <a:pt x="1583" y="1361"/>
                    <a:pt x="1588" y="1366"/>
                  </a:cubicBezTo>
                  <a:cubicBezTo>
                    <a:pt x="1588" y="1366"/>
                    <a:pt x="1605" y="1358"/>
                    <a:pt x="1615" y="1346"/>
                  </a:cubicBezTo>
                  <a:cubicBezTo>
                    <a:pt x="1626" y="1333"/>
                    <a:pt x="1637" y="1307"/>
                    <a:pt x="1662" y="1309"/>
                  </a:cubicBezTo>
                  <a:cubicBezTo>
                    <a:pt x="1687" y="1311"/>
                    <a:pt x="1705" y="1309"/>
                    <a:pt x="1710" y="1291"/>
                  </a:cubicBezTo>
                  <a:cubicBezTo>
                    <a:pt x="1714" y="1274"/>
                    <a:pt x="1706" y="1239"/>
                    <a:pt x="1716" y="1233"/>
                  </a:cubicBezTo>
                  <a:cubicBezTo>
                    <a:pt x="1725" y="1226"/>
                    <a:pt x="1717" y="1222"/>
                    <a:pt x="1711" y="1203"/>
                  </a:cubicBezTo>
                  <a:cubicBezTo>
                    <a:pt x="1705" y="1183"/>
                    <a:pt x="1698" y="1165"/>
                    <a:pt x="1693" y="1166"/>
                  </a:cubicBezTo>
                  <a:cubicBezTo>
                    <a:pt x="1687" y="1166"/>
                    <a:pt x="1667" y="1168"/>
                    <a:pt x="1659" y="1180"/>
                  </a:cubicBezTo>
                  <a:cubicBezTo>
                    <a:pt x="1652" y="1192"/>
                    <a:pt x="1644" y="1195"/>
                    <a:pt x="1628" y="1181"/>
                  </a:cubicBezTo>
                  <a:cubicBezTo>
                    <a:pt x="1612" y="1168"/>
                    <a:pt x="1603" y="1143"/>
                    <a:pt x="1590" y="1166"/>
                  </a:cubicBezTo>
                  <a:cubicBezTo>
                    <a:pt x="1577" y="1188"/>
                    <a:pt x="1568" y="1187"/>
                    <a:pt x="1558" y="1179"/>
                  </a:cubicBezTo>
                  <a:cubicBezTo>
                    <a:pt x="1549" y="1170"/>
                    <a:pt x="1539" y="1167"/>
                    <a:pt x="1533" y="1171"/>
                  </a:cubicBezTo>
                  <a:cubicBezTo>
                    <a:pt x="1527" y="1174"/>
                    <a:pt x="1520" y="1165"/>
                    <a:pt x="1524" y="1148"/>
                  </a:cubicBezTo>
                  <a:cubicBezTo>
                    <a:pt x="1527" y="1131"/>
                    <a:pt x="1520" y="1115"/>
                    <a:pt x="1507" y="1102"/>
                  </a:cubicBezTo>
                  <a:cubicBezTo>
                    <a:pt x="1494" y="1089"/>
                    <a:pt x="1486" y="1096"/>
                    <a:pt x="1477" y="1102"/>
                  </a:cubicBezTo>
                  <a:cubicBezTo>
                    <a:pt x="1468" y="1108"/>
                    <a:pt x="1463" y="1094"/>
                    <a:pt x="1450" y="1095"/>
                  </a:cubicBezTo>
                  <a:cubicBezTo>
                    <a:pt x="1438" y="1096"/>
                    <a:pt x="1430" y="1091"/>
                    <a:pt x="1430" y="1104"/>
                  </a:cubicBezTo>
                  <a:cubicBezTo>
                    <a:pt x="1430" y="1117"/>
                    <a:pt x="1421" y="1123"/>
                    <a:pt x="1411" y="1107"/>
                  </a:cubicBezTo>
                  <a:cubicBezTo>
                    <a:pt x="1402" y="1091"/>
                    <a:pt x="1391" y="1068"/>
                    <a:pt x="1386" y="1057"/>
                  </a:cubicBezTo>
                  <a:cubicBezTo>
                    <a:pt x="1382" y="1046"/>
                    <a:pt x="1368" y="1025"/>
                    <a:pt x="1383" y="1023"/>
                  </a:cubicBezTo>
                  <a:cubicBezTo>
                    <a:pt x="1399" y="1021"/>
                    <a:pt x="1403" y="1006"/>
                    <a:pt x="1414" y="998"/>
                  </a:cubicBezTo>
                  <a:cubicBezTo>
                    <a:pt x="1426" y="990"/>
                    <a:pt x="1417" y="978"/>
                    <a:pt x="1414" y="967"/>
                  </a:cubicBezTo>
                  <a:cubicBezTo>
                    <a:pt x="1412" y="956"/>
                    <a:pt x="1407" y="956"/>
                    <a:pt x="1421" y="945"/>
                  </a:cubicBezTo>
                  <a:cubicBezTo>
                    <a:pt x="1434" y="934"/>
                    <a:pt x="1444" y="929"/>
                    <a:pt x="1414" y="910"/>
                  </a:cubicBezTo>
                  <a:cubicBezTo>
                    <a:pt x="1384" y="891"/>
                    <a:pt x="1347" y="872"/>
                    <a:pt x="1344" y="858"/>
                  </a:cubicBezTo>
                  <a:cubicBezTo>
                    <a:pt x="1341" y="844"/>
                    <a:pt x="1347" y="822"/>
                    <a:pt x="1350" y="810"/>
                  </a:cubicBezTo>
                  <a:cubicBezTo>
                    <a:pt x="1354" y="799"/>
                    <a:pt x="1366" y="773"/>
                    <a:pt x="1368" y="757"/>
                  </a:cubicBezTo>
                  <a:cubicBezTo>
                    <a:pt x="1370" y="741"/>
                    <a:pt x="1363" y="720"/>
                    <a:pt x="1375" y="710"/>
                  </a:cubicBezTo>
                  <a:cubicBezTo>
                    <a:pt x="1387" y="701"/>
                    <a:pt x="1374" y="695"/>
                    <a:pt x="1370" y="683"/>
                  </a:cubicBezTo>
                  <a:cubicBezTo>
                    <a:pt x="1366" y="670"/>
                    <a:pt x="1363" y="660"/>
                    <a:pt x="1360" y="640"/>
                  </a:cubicBezTo>
                  <a:cubicBezTo>
                    <a:pt x="1356" y="620"/>
                    <a:pt x="1341" y="611"/>
                    <a:pt x="1335" y="621"/>
                  </a:cubicBezTo>
                  <a:cubicBezTo>
                    <a:pt x="1328" y="632"/>
                    <a:pt x="1315" y="627"/>
                    <a:pt x="1308" y="620"/>
                  </a:cubicBezTo>
                  <a:cubicBezTo>
                    <a:pt x="1302" y="613"/>
                    <a:pt x="1294" y="617"/>
                    <a:pt x="1286" y="627"/>
                  </a:cubicBezTo>
                  <a:cubicBezTo>
                    <a:pt x="1278" y="637"/>
                    <a:pt x="1268" y="652"/>
                    <a:pt x="1253" y="636"/>
                  </a:cubicBezTo>
                  <a:cubicBezTo>
                    <a:pt x="1237" y="620"/>
                    <a:pt x="1212" y="594"/>
                    <a:pt x="1223" y="576"/>
                  </a:cubicBezTo>
                  <a:cubicBezTo>
                    <a:pt x="1234" y="558"/>
                    <a:pt x="1230" y="551"/>
                    <a:pt x="1223" y="537"/>
                  </a:cubicBezTo>
                  <a:cubicBezTo>
                    <a:pt x="1217" y="523"/>
                    <a:pt x="1212" y="517"/>
                    <a:pt x="1228" y="507"/>
                  </a:cubicBezTo>
                  <a:cubicBezTo>
                    <a:pt x="1244" y="497"/>
                    <a:pt x="1239" y="489"/>
                    <a:pt x="1248" y="480"/>
                  </a:cubicBezTo>
                  <a:cubicBezTo>
                    <a:pt x="1257" y="471"/>
                    <a:pt x="1264" y="453"/>
                    <a:pt x="1283" y="456"/>
                  </a:cubicBezTo>
                  <a:cubicBezTo>
                    <a:pt x="1303" y="459"/>
                    <a:pt x="1296" y="461"/>
                    <a:pt x="1314" y="469"/>
                  </a:cubicBezTo>
                  <a:cubicBezTo>
                    <a:pt x="1331" y="477"/>
                    <a:pt x="1343" y="482"/>
                    <a:pt x="1344" y="465"/>
                  </a:cubicBezTo>
                  <a:cubicBezTo>
                    <a:pt x="1345" y="448"/>
                    <a:pt x="1365" y="443"/>
                    <a:pt x="1379" y="458"/>
                  </a:cubicBezTo>
                  <a:cubicBezTo>
                    <a:pt x="1392" y="472"/>
                    <a:pt x="1397" y="472"/>
                    <a:pt x="1409" y="472"/>
                  </a:cubicBezTo>
                  <a:cubicBezTo>
                    <a:pt x="1421" y="471"/>
                    <a:pt x="1427" y="487"/>
                    <a:pt x="1448" y="489"/>
                  </a:cubicBezTo>
                  <a:cubicBezTo>
                    <a:pt x="1468" y="490"/>
                    <a:pt x="1466" y="485"/>
                    <a:pt x="1471" y="468"/>
                  </a:cubicBezTo>
                  <a:cubicBezTo>
                    <a:pt x="1477" y="450"/>
                    <a:pt x="1492" y="448"/>
                    <a:pt x="1508" y="452"/>
                  </a:cubicBezTo>
                  <a:cubicBezTo>
                    <a:pt x="1524" y="455"/>
                    <a:pt x="1532" y="449"/>
                    <a:pt x="1536" y="435"/>
                  </a:cubicBezTo>
                  <a:cubicBezTo>
                    <a:pt x="1540" y="420"/>
                    <a:pt x="1530" y="370"/>
                    <a:pt x="1555" y="349"/>
                  </a:cubicBezTo>
                  <a:cubicBezTo>
                    <a:pt x="1581" y="327"/>
                    <a:pt x="1518" y="240"/>
                    <a:pt x="1518" y="240"/>
                  </a:cubicBezTo>
                  <a:cubicBezTo>
                    <a:pt x="1333" y="119"/>
                    <a:pt x="1333" y="119"/>
                    <a:pt x="1333" y="119"/>
                  </a:cubicBezTo>
                  <a:cubicBezTo>
                    <a:pt x="1132" y="190"/>
                    <a:pt x="1132" y="190"/>
                    <a:pt x="1132" y="190"/>
                  </a:cubicBezTo>
                  <a:cubicBezTo>
                    <a:pt x="1132" y="190"/>
                    <a:pt x="565" y="31"/>
                    <a:pt x="554" y="31"/>
                  </a:cubicBezTo>
                  <a:cubicBezTo>
                    <a:pt x="543" y="31"/>
                    <a:pt x="191" y="0"/>
                    <a:pt x="191" y="0"/>
                  </a:cubicBezTo>
                  <a:cubicBezTo>
                    <a:pt x="153" y="216"/>
                    <a:pt x="153" y="216"/>
                    <a:pt x="153" y="216"/>
                  </a:cubicBezTo>
                  <a:cubicBezTo>
                    <a:pt x="153" y="274"/>
                    <a:pt x="153" y="274"/>
                    <a:pt x="153" y="274"/>
                  </a:cubicBezTo>
                  <a:lnTo>
                    <a:pt x="154" y="279"/>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0" name="Freeform 29"/>
            <p:cNvSpPr>
              <a:spLocks noChangeArrowheads="1"/>
            </p:cNvSpPr>
            <p:nvPr/>
          </p:nvSpPr>
          <p:spPr bwMode="auto">
            <a:xfrm>
              <a:off x="2007271" y="3279628"/>
              <a:ext cx="965035" cy="828611"/>
            </a:xfrm>
            <a:custGeom>
              <a:avLst/>
              <a:gdLst>
                <a:gd name="T0" fmla="*/ 398 w 2169"/>
                <a:gd name="T1" fmla="*/ 1258 h 1862"/>
                <a:gd name="T2" fmla="*/ 468 w 2169"/>
                <a:gd name="T3" fmla="*/ 1396 h 1862"/>
                <a:gd name="T4" fmla="*/ 534 w 2169"/>
                <a:gd name="T5" fmla="*/ 1345 h 1862"/>
                <a:gd name="T6" fmla="*/ 600 w 2169"/>
                <a:gd name="T7" fmla="*/ 1317 h 1862"/>
                <a:gd name="T8" fmla="*/ 578 w 2169"/>
                <a:gd name="T9" fmla="*/ 1366 h 1862"/>
                <a:gd name="T10" fmla="*/ 634 w 2169"/>
                <a:gd name="T11" fmla="*/ 1469 h 1862"/>
                <a:gd name="T12" fmla="*/ 732 w 2169"/>
                <a:gd name="T13" fmla="*/ 1515 h 1862"/>
                <a:gd name="T14" fmla="*/ 790 w 2169"/>
                <a:gd name="T15" fmla="*/ 1604 h 1862"/>
                <a:gd name="T16" fmla="*/ 826 w 2169"/>
                <a:gd name="T17" fmla="*/ 1693 h 1862"/>
                <a:gd name="T18" fmla="*/ 841 w 2169"/>
                <a:gd name="T19" fmla="*/ 1761 h 1862"/>
                <a:gd name="T20" fmla="*/ 915 w 2169"/>
                <a:gd name="T21" fmla="*/ 1830 h 1862"/>
                <a:gd name="T22" fmla="*/ 1006 w 2169"/>
                <a:gd name="T23" fmla="*/ 1827 h 1862"/>
                <a:gd name="T24" fmla="*/ 1063 w 2169"/>
                <a:gd name="T25" fmla="*/ 1810 h 1862"/>
                <a:gd name="T26" fmla="*/ 1131 w 2169"/>
                <a:gd name="T27" fmla="*/ 1757 h 1862"/>
                <a:gd name="T28" fmla="*/ 1112 w 2169"/>
                <a:gd name="T29" fmla="*/ 1652 h 1862"/>
                <a:gd name="T30" fmla="*/ 1132 w 2169"/>
                <a:gd name="T31" fmla="*/ 1572 h 1862"/>
                <a:gd name="T32" fmla="*/ 1209 w 2169"/>
                <a:gd name="T33" fmla="*/ 1511 h 1862"/>
                <a:gd name="T34" fmla="*/ 1236 w 2169"/>
                <a:gd name="T35" fmla="*/ 1435 h 1862"/>
                <a:gd name="T36" fmla="*/ 1260 w 2169"/>
                <a:gd name="T37" fmla="*/ 1384 h 1862"/>
                <a:gd name="T38" fmla="*/ 1331 w 2169"/>
                <a:gd name="T39" fmla="*/ 1337 h 1862"/>
                <a:gd name="T40" fmla="*/ 1388 w 2169"/>
                <a:gd name="T41" fmla="*/ 1321 h 1862"/>
                <a:gd name="T42" fmla="*/ 1400 w 2169"/>
                <a:gd name="T43" fmla="*/ 1388 h 1862"/>
                <a:gd name="T44" fmla="*/ 1453 w 2169"/>
                <a:gd name="T45" fmla="*/ 1477 h 1862"/>
                <a:gd name="T46" fmla="*/ 1544 w 2169"/>
                <a:gd name="T47" fmla="*/ 1424 h 1862"/>
                <a:gd name="T48" fmla="*/ 1597 w 2169"/>
                <a:gd name="T49" fmla="*/ 1489 h 1862"/>
                <a:gd name="T50" fmla="*/ 1697 w 2169"/>
                <a:gd name="T51" fmla="*/ 1507 h 1862"/>
                <a:gd name="T52" fmla="*/ 1761 w 2169"/>
                <a:gd name="T53" fmla="*/ 1455 h 1862"/>
                <a:gd name="T54" fmla="*/ 1710 w 2169"/>
                <a:gd name="T55" fmla="*/ 1402 h 1862"/>
                <a:gd name="T56" fmla="*/ 1644 w 2169"/>
                <a:gd name="T57" fmla="*/ 1332 h 1862"/>
                <a:gd name="T58" fmla="*/ 1719 w 2169"/>
                <a:gd name="T59" fmla="*/ 1275 h 1862"/>
                <a:gd name="T60" fmla="*/ 1786 w 2169"/>
                <a:gd name="T61" fmla="*/ 1303 h 1862"/>
                <a:gd name="T62" fmla="*/ 1675 w 2169"/>
                <a:gd name="T63" fmla="*/ 1221 h 1862"/>
                <a:gd name="T64" fmla="*/ 1609 w 2169"/>
                <a:gd name="T65" fmla="*/ 1098 h 1862"/>
                <a:gd name="T66" fmla="*/ 1673 w 2169"/>
                <a:gd name="T67" fmla="*/ 1011 h 1862"/>
                <a:gd name="T68" fmla="*/ 1675 w 2169"/>
                <a:gd name="T69" fmla="*/ 890 h 1862"/>
                <a:gd name="T70" fmla="*/ 1762 w 2169"/>
                <a:gd name="T71" fmla="*/ 947 h 1862"/>
                <a:gd name="T72" fmla="*/ 1852 w 2169"/>
                <a:gd name="T73" fmla="*/ 977 h 1862"/>
                <a:gd name="T74" fmla="*/ 1969 w 2169"/>
                <a:gd name="T75" fmla="*/ 913 h 1862"/>
                <a:gd name="T76" fmla="*/ 1999 w 2169"/>
                <a:gd name="T77" fmla="*/ 816 h 1862"/>
                <a:gd name="T78" fmla="*/ 2126 w 2169"/>
                <a:gd name="T79" fmla="*/ 714 h 1862"/>
                <a:gd name="T80" fmla="*/ 2160 w 2169"/>
                <a:gd name="T81" fmla="*/ 586 h 1862"/>
                <a:gd name="T82" fmla="*/ 2119 w 2169"/>
                <a:gd name="T83" fmla="*/ 499 h 1862"/>
                <a:gd name="T84" fmla="*/ 1974 w 2169"/>
                <a:gd name="T85" fmla="*/ 473 h 1862"/>
                <a:gd name="T86" fmla="*/ 1893 w 2169"/>
                <a:gd name="T87" fmla="*/ 449 h 1862"/>
                <a:gd name="T88" fmla="*/ 1759 w 2169"/>
                <a:gd name="T89" fmla="*/ 434 h 1862"/>
                <a:gd name="T90" fmla="*/ 1632 w 2169"/>
                <a:gd name="T91" fmla="*/ 345 h 1862"/>
                <a:gd name="T92" fmla="*/ 676 w 2169"/>
                <a:gd name="T93" fmla="*/ 141 h 1862"/>
                <a:gd name="T94" fmla="*/ 119 w 2169"/>
                <a:gd name="T95" fmla="*/ 623 h 18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69"/>
                <a:gd name="T145" fmla="*/ 0 h 1862"/>
                <a:gd name="T146" fmla="*/ 2169 w 2169"/>
                <a:gd name="T147" fmla="*/ 1862 h 186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69" h="1862">
                  <a:moveTo>
                    <a:pt x="397" y="1154"/>
                  </a:moveTo>
                  <a:cubicBezTo>
                    <a:pt x="397" y="1154"/>
                    <a:pt x="400" y="1183"/>
                    <a:pt x="397" y="1194"/>
                  </a:cubicBezTo>
                  <a:cubicBezTo>
                    <a:pt x="394" y="1205"/>
                    <a:pt x="399" y="1249"/>
                    <a:pt x="398" y="1258"/>
                  </a:cubicBezTo>
                  <a:cubicBezTo>
                    <a:pt x="398" y="1267"/>
                    <a:pt x="388" y="1303"/>
                    <a:pt x="402" y="1329"/>
                  </a:cubicBezTo>
                  <a:cubicBezTo>
                    <a:pt x="415" y="1354"/>
                    <a:pt x="436" y="1365"/>
                    <a:pt x="442" y="1374"/>
                  </a:cubicBezTo>
                  <a:cubicBezTo>
                    <a:pt x="448" y="1382"/>
                    <a:pt x="463" y="1409"/>
                    <a:pt x="468" y="1396"/>
                  </a:cubicBezTo>
                  <a:cubicBezTo>
                    <a:pt x="474" y="1382"/>
                    <a:pt x="482" y="1382"/>
                    <a:pt x="491" y="1380"/>
                  </a:cubicBezTo>
                  <a:cubicBezTo>
                    <a:pt x="501" y="1379"/>
                    <a:pt x="522" y="1372"/>
                    <a:pt x="528" y="1365"/>
                  </a:cubicBezTo>
                  <a:cubicBezTo>
                    <a:pt x="534" y="1359"/>
                    <a:pt x="538" y="1363"/>
                    <a:pt x="534" y="1345"/>
                  </a:cubicBezTo>
                  <a:cubicBezTo>
                    <a:pt x="531" y="1327"/>
                    <a:pt x="536" y="1320"/>
                    <a:pt x="547" y="1310"/>
                  </a:cubicBezTo>
                  <a:cubicBezTo>
                    <a:pt x="558" y="1300"/>
                    <a:pt x="566" y="1296"/>
                    <a:pt x="578" y="1299"/>
                  </a:cubicBezTo>
                  <a:cubicBezTo>
                    <a:pt x="590" y="1303"/>
                    <a:pt x="596" y="1305"/>
                    <a:pt x="600" y="1317"/>
                  </a:cubicBezTo>
                  <a:cubicBezTo>
                    <a:pt x="604" y="1328"/>
                    <a:pt x="609" y="1334"/>
                    <a:pt x="613" y="1341"/>
                  </a:cubicBezTo>
                  <a:cubicBezTo>
                    <a:pt x="618" y="1348"/>
                    <a:pt x="617" y="1356"/>
                    <a:pt x="611" y="1357"/>
                  </a:cubicBezTo>
                  <a:cubicBezTo>
                    <a:pt x="604" y="1358"/>
                    <a:pt x="579" y="1354"/>
                    <a:pt x="578" y="1366"/>
                  </a:cubicBezTo>
                  <a:cubicBezTo>
                    <a:pt x="577" y="1379"/>
                    <a:pt x="588" y="1385"/>
                    <a:pt x="592" y="1394"/>
                  </a:cubicBezTo>
                  <a:cubicBezTo>
                    <a:pt x="597" y="1404"/>
                    <a:pt x="602" y="1419"/>
                    <a:pt x="609" y="1435"/>
                  </a:cubicBezTo>
                  <a:cubicBezTo>
                    <a:pt x="617" y="1450"/>
                    <a:pt x="619" y="1465"/>
                    <a:pt x="634" y="1469"/>
                  </a:cubicBezTo>
                  <a:cubicBezTo>
                    <a:pt x="650" y="1472"/>
                    <a:pt x="653" y="1471"/>
                    <a:pt x="668" y="1469"/>
                  </a:cubicBezTo>
                  <a:cubicBezTo>
                    <a:pt x="683" y="1466"/>
                    <a:pt x="708" y="1467"/>
                    <a:pt x="714" y="1481"/>
                  </a:cubicBezTo>
                  <a:cubicBezTo>
                    <a:pt x="721" y="1494"/>
                    <a:pt x="729" y="1502"/>
                    <a:pt x="732" y="1515"/>
                  </a:cubicBezTo>
                  <a:cubicBezTo>
                    <a:pt x="736" y="1529"/>
                    <a:pt x="742" y="1536"/>
                    <a:pt x="745" y="1548"/>
                  </a:cubicBezTo>
                  <a:cubicBezTo>
                    <a:pt x="749" y="1560"/>
                    <a:pt x="756" y="1576"/>
                    <a:pt x="768" y="1580"/>
                  </a:cubicBezTo>
                  <a:cubicBezTo>
                    <a:pt x="780" y="1585"/>
                    <a:pt x="784" y="1597"/>
                    <a:pt x="790" y="1604"/>
                  </a:cubicBezTo>
                  <a:cubicBezTo>
                    <a:pt x="796" y="1611"/>
                    <a:pt x="800" y="1616"/>
                    <a:pt x="799" y="1630"/>
                  </a:cubicBezTo>
                  <a:cubicBezTo>
                    <a:pt x="797" y="1644"/>
                    <a:pt x="794" y="1652"/>
                    <a:pt x="806" y="1666"/>
                  </a:cubicBezTo>
                  <a:cubicBezTo>
                    <a:pt x="818" y="1679"/>
                    <a:pt x="825" y="1682"/>
                    <a:pt x="826" y="1693"/>
                  </a:cubicBezTo>
                  <a:cubicBezTo>
                    <a:pt x="827" y="1704"/>
                    <a:pt x="834" y="1711"/>
                    <a:pt x="839" y="1709"/>
                  </a:cubicBezTo>
                  <a:cubicBezTo>
                    <a:pt x="844" y="1707"/>
                    <a:pt x="839" y="1715"/>
                    <a:pt x="839" y="1725"/>
                  </a:cubicBezTo>
                  <a:cubicBezTo>
                    <a:pt x="838" y="1736"/>
                    <a:pt x="833" y="1747"/>
                    <a:pt x="841" y="1761"/>
                  </a:cubicBezTo>
                  <a:cubicBezTo>
                    <a:pt x="849" y="1775"/>
                    <a:pt x="856" y="1786"/>
                    <a:pt x="859" y="1800"/>
                  </a:cubicBezTo>
                  <a:cubicBezTo>
                    <a:pt x="861" y="1814"/>
                    <a:pt x="863" y="1822"/>
                    <a:pt x="873" y="1821"/>
                  </a:cubicBezTo>
                  <a:cubicBezTo>
                    <a:pt x="882" y="1821"/>
                    <a:pt x="901" y="1813"/>
                    <a:pt x="915" y="1830"/>
                  </a:cubicBezTo>
                  <a:cubicBezTo>
                    <a:pt x="928" y="1846"/>
                    <a:pt x="910" y="1855"/>
                    <a:pt x="936" y="1859"/>
                  </a:cubicBezTo>
                  <a:cubicBezTo>
                    <a:pt x="962" y="1862"/>
                    <a:pt x="966" y="1858"/>
                    <a:pt x="971" y="1850"/>
                  </a:cubicBezTo>
                  <a:cubicBezTo>
                    <a:pt x="976" y="1843"/>
                    <a:pt x="994" y="1828"/>
                    <a:pt x="1006" y="1827"/>
                  </a:cubicBezTo>
                  <a:cubicBezTo>
                    <a:pt x="1018" y="1826"/>
                    <a:pt x="1022" y="1820"/>
                    <a:pt x="1025" y="1815"/>
                  </a:cubicBezTo>
                  <a:cubicBezTo>
                    <a:pt x="1028" y="1810"/>
                    <a:pt x="1044" y="1803"/>
                    <a:pt x="1049" y="1800"/>
                  </a:cubicBezTo>
                  <a:cubicBezTo>
                    <a:pt x="1054" y="1798"/>
                    <a:pt x="1064" y="1797"/>
                    <a:pt x="1063" y="1810"/>
                  </a:cubicBezTo>
                  <a:cubicBezTo>
                    <a:pt x="1062" y="1823"/>
                    <a:pt x="1065" y="1831"/>
                    <a:pt x="1074" y="1829"/>
                  </a:cubicBezTo>
                  <a:cubicBezTo>
                    <a:pt x="1082" y="1827"/>
                    <a:pt x="1093" y="1816"/>
                    <a:pt x="1099" y="1806"/>
                  </a:cubicBezTo>
                  <a:cubicBezTo>
                    <a:pt x="1104" y="1797"/>
                    <a:pt x="1131" y="1771"/>
                    <a:pt x="1131" y="1757"/>
                  </a:cubicBezTo>
                  <a:cubicBezTo>
                    <a:pt x="1131" y="1743"/>
                    <a:pt x="1139" y="1734"/>
                    <a:pt x="1139" y="1724"/>
                  </a:cubicBezTo>
                  <a:cubicBezTo>
                    <a:pt x="1139" y="1714"/>
                    <a:pt x="1145" y="1690"/>
                    <a:pt x="1128" y="1681"/>
                  </a:cubicBezTo>
                  <a:cubicBezTo>
                    <a:pt x="1112" y="1673"/>
                    <a:pt x="1110" y="1665"/>
                    <a:pt x="1112" y="1652"/>
                  </a:cubicBezTo>
                  <a:cubicBezTo>
                    <a:pt x="1114" y="1640"/>
                    <a:pt x="1118" y="1632"/>
                    <a:pt x="1117" y="1621"/>
                  </a:cubicBezTo>
                  <a:cubicBezTo>
                    <a:pt x="1117" y="1611"/>
                    <a:pt x="1109" y="1604"/>
                    <a:pt x="1119" y="1594"/>
                  </a:cubicBezTo>
                  <a:cubicBezTo>
                    <a:pt x="1130" y="1583"/>
                    <a:pt x="1127" y="1581"/>
                    <a:pt x="1132" y="1572"/>
                  </a:cubicBezTo>
                  <a:cubicBezTo>
                    <a:pt x="1138" y="1564"/>
                    <a:pt x="1157" y="1556"/>
                    <a:pt x="1169" y="1552"/>
                  </a:cubicBezTo>
                  <a:cubicBezTo>
                    <a:pt x="1182" y="1548"/>
                    <a:pt x="1187" y="1541"/>
                    <a:pt x="1195" y="1535"/>
                  </a:cubicBezTo>
                  <a:cubicBezTo>
                    <a:pt x="1202" y="1529"/>
                    <a:pt x="1208" y="1523"/>
                    <a:pt x="1209" y="1511"/>
                  </a:cubicBezTo>
                  <a:cubicBezTo>
                    <a:pt x="1211" y="1499"/>
                    <a:pt x="1213" y="1500"/>
                    <a:pt x="1223" y="1489"/>
                  </a:cubicBezTo>
                  <a:cubicBezTo>
                    <a:pt x="1234" y="1479"/>
                    <a:pt x="1236" y="1472"/>
                    <a:pt x="1238" y="1462"/>
                  </a:cubicBezTo>
                  <a:cubicBezTo>
                    <a:pt x="1239" y="1452"/>
                    <a:pt x="1249" y="1438"/>
                    <a:pt x="1236" y="1435"/>
                  </a:cubicBezTo>
                  <a:cubicBezTo>
                    <a:pt x="1223" y="1433"/>
                    <a:pt x="1209" y="1426"/>
                    <a:pt x="1219" y="1414"/>
                  </a:cubicBezTo>
                  <a:cubicBezTo>
                    <a:pt x="1229" y="1402"/>
                    <a:pt x="1231" y="1396"/>
                    <a:pt x="1243" y="1395"/>
                  </a:cubicBezTo>
                  <a:cubicBezTo>
                    <a:pt x="1254" y="1394"/>
                    <a:pt x="1254" y="1395"/>
                    <a:pt x="1260" y="1384"/>
                  </a:cubicBezTo>
                  <a:cubicBezTo>
                    <a:pt x="1265" y="1372"/>
                    <a:pt x="1264" y="1376"/>
                    <a:pt x="1280" y="1380"/>
                  </a:cubicBezTo>
                  <a:cubicBezTo>
                    <a:pt x="1296" y="1384"/>
                    <a:pt x="1303" y="1382"/>
                    <a:pt x="1311" y="1372"/>
                  </a:cubicBezTo>
                  <a:cubicBezTo>
                    <a:pt x="1320" y="1362"/>
                    <a:pt x="1326" y="1350"/>
                    <a:pt x="1331" y="1337"/>
                  </a:cubicBezTo>
                  <a:cubicBezTo>
                    <a:pt x="1335" y="1323"/>
                    <a:pt x="1337" y="1316"/>
                    <a:pt x="1348" y="1310"/>
                  </a:cubicBezTo>
                  <a:cubicBezTo>
                    <a:pt x="1359" y="1305"/>
                    <a:pt x="1366" y="1301"/>
                    <a:pt x="1374" y="1305"/>
                  </a:cubicBezTo>
                  <a:cubicBezTo>
                    <a:pt x="1383" y="1309"/>
                    <a:pt x="1406" y="1314"/>
                    <a:pt x="1388" y="1321"/>
                  </a:cubicBezTo>
                  <a:cubicBezTo>
                    <a:pt x="1370" y="1327"/>
                    <a:pt x="1374" y="1333"/>
                    <a:pt x="1372" y="1344"/>
                  </a:cubicBezTo>
                  <a:cubicBezTo>
                    <a:pt x="1369" y="1355"/>
                    <a:pt x="1372" y="1372"/>
                    <a:pt x="1383" y="1372"/>
                  </a:cubicBezTo>
                  <a:cubicBezTo>
                    <a:pt x="1394" y="1372"/>
                    <a:pt x="1413" y="1370"/>
                    <a:pt x="1400" y="1388"/>
                  </a:cubicBezTo>
                  <a:cubicBezTo>
                    <a:pt x="1386" y="1405"/>
                    <a:pt x="1375" y="1414"/>
                    <a:pt x="1380" y="1428"/>
                  </a:cubicBezTo>
                  <a:cubicBezTo>
                    <a:pt x="1385" y="1443"/>
                    <a:pt x="1395" y="1458"/>
                    <a:pt x="1404" y="1462"/>
                  </a:cubicBezTo>
                  <a:cubicBezTo>
                    <a:pt x="1414" y="1466"/>
                    <a:pt x="1438" y="1480"/>
                    <a:pt x="1453" y="1477"/>
                  </a:cubicBezTo>
                  <a:cubicBezTo>
                    <a:pt x="1468" y="1473"/>
                    <a:pt x="1488" y="1467"/>
                    <a:pt x="1501" y="1464"/>
                  </a:cubicBezTo>
                  <a:cubicBezTo>
                    <a:pt x="1514" y="1461"/>
                    <a:pt x="1513" y="1459"/>
                    <a:pt x="1520" y="1444"/>
                  </a:cubicBezTo>
                  <a:cubicBezTo>
                    <a:pt x="1527" y="1430"/>
                    <a:pt x="1520" y="1413"/>
                    <a:pt x="1544" y="1424"/>
                  </a:cubicBezTo>
                  <a:cubicBezTo>
                    <a:pt x="1568" y="1434"/>
                    <a:pt x="1575" y="1434"/>
                    <a:pt x="1575" y="1445"/>
                  </a:cubicBezTo>
                  <a:cubicBezTo>
                    <a:pt x="1576" y="1455"/>
                    <a:pt x="1569" y="1459"/>
                    <a:pt x="1575" y="1472"/>
                  </a:cubicBezTo>
                  <a:cubicBezTo>
                    <a:pt x="1582" y="1485"/>
                    <a:pt x="1579" y="1490"/>
                    <a:pt x="1597" y="1489"/>
                  </a:cubicBezTo>
                  <a:cubicBezTo>
                    <a:pt x="1615" y="1488"/>
                    <a:pt x="1611" y="1491"/>
                    <a:pt x="1625" y="1484"/>
                  </a:cubicBezTo>
                  <a:cubicBezTo>
                    <a:pt x="1638" y="1478"/>
                    <a:pt x="1654" y="1483"/>
                    <a:pt x="1668" y="1493"/>
                  </a:cubicBezTo>
                  <a:cubicBezTo>
                    <a:pt x="1682" y="1503"/>
                    <a:pt x="1685" y="1523"/>
                    <a:pt x="1697" y="1507"/>
                  </a:cubicBezTo>
                  <a:cubicBezTo>
                    <a:pt x="1709" y="1491"/>
                    <a:pt x="1715" y="1496"/>
                    <a:pt x="1722" y="1498"/>
                  </a:cubicBezTo>
                  <a:cubicBezTo>
                    <a:pt x="1730" y="1501"/>
                    <a:pt x="1733" y="1496"/>
                    <a:pt x="1742" y="1484"/>
                  </a:cubicBezTo>
                  <a:cubicBezTo>
                    <a:pt x="1751" y="1472"/>
                    <a:pt x="1751" y="1461"/>
                    <a:pt x="1761" y="1455"/>
                  </a:cubicBezTo>
                  <a:cubicBezTo>
                    <a:pt x="1771" y="1449"/>
                    <a:pt x="1775" y="1442"/>
                    <a:pt x="1768" y="1432"/>
                  </a:cubicBezTo>
                  <a:cubicBezTo>
                    <a:pt x="1761" y="1422"/>
                    <a:pt x="1739" y="1422"/>
                    <a:pt x="1732" y="1411"/>
                  </a:cubicBezTo>
                  <a:cubicBezTo>
                    <a:pt x="1726" y="1401"/>
                    <a:pt x="1719" y="1403"/>
                    <a:pt x="1710" y="1402"/>
                  </a:cubicBezTo>
                  <a:cubicBezTo>
                    <a:pt x="1702" y="1402"/>
                    <a:pt x="1704" y="1393"/>
                    <a:pt x="1697" y="1380"/>
                  </a:cubicBezTo>
                  <a:cubicBezTo>
                    <a:pt x="1690" y="1366"/>
                    <a:pt x="1680" y="1359"/>
                    <a:pt x="1664" y="1357"/>
                  </a:cubicBezTo>
                  <a:cubicBezTo>
                    <a:pt x="1647" y="1355"/>
                    <a:pt x="1641" y="1342"/>
                    <a:pt x="1644" y="1332"/>
                  </a:cubicBezTo>
                  <a:cubicBezTo>
                    <a:pt x="1646" y="1322"/>
                    <a:pt x="1649" y="1309"/>
                    <a:pt x="1666" y="1306"/>
                  </a:cubicBezTo>
                  <a:cubicBezTo>
                    <a:pt x="1683" y="1303"/>
                    <a:pt x="1701" y="1304"/>
                    <a:pt x="1702" y="1295"/>
                  </a:cubicBezTo>
                  <a:cubicBezTo>
                    <a:pt x="1703" y="1285"/>
                    <a:pt x="1708" y="1267"/>
                    <a:pt x="1719" y="1275"/>
                  </a:cubicBezTo>
                  <a:cubicBezTo>
                    <a:pt x="1731" y="1282"/>
                    <a:pt x="1752" y="1303"/>
                    <a:pt x="1758" y="1311"/>
                  </a:cubicBezTo>
                  <a:cubicBezTo>
                    <a:pt x="1764" y="1319"/>
                    <a:pt x="1775" y="1340"/>
                    <a:pt x="1780" y="1332"/>
                  </a:cubicBezTo>
                  <a:cubicBezTo>
                    <a:pt x="1785" y="1325"/>
                    <a:pt x="1795" y="1319"/>
                    <a:pt x="1786" y="1303"/>
                  </a:cubicBezTo>
                  <a:cubicBezTo>
                    <a:pt x="1776" y="1286"/>
                    <a:pt x="1755" y="1262"/>
                    <a:pt x="1751" y="1252"/>
                  </a:cubicBezTo>
                  <a:cubicBezTo>
                    <a:pt x="1747" y="1242"/>
                    <a:pt x="1726" y="1226"/>
                    <a:pt x="1712" y="1230"/>
                  </a:cubicBezTo>
                  <a:cubicBezTo>
                    <a:pt x="1698" y="1234"/>
                    <a:pt x="1677" y="1241"/>
                    <a:pt x="1675" y="1221"/>
                  </a:cubicBezTo>
                  <a:cubicBezTo>
                    <a:pt x="1672" y="1202"/>
                    <a:pt x="1678" y="1164"/>
                    <a:pt x="1646" y="1163"/>
                  </a:cubicBezTo>
                  <a:cubicBezTo>
                    <a:pt x="1614" y="1161"/>
                    <a:pt x="1613" y="1158"/>
                    <a:pt x="1612" y="1144"/>
                  </a:cubicBezTo>
                  <a:cubicBezTo>
                    <a:pt x="1612" y="1131"/>
                    <a:pt x="1613" y="1110"/>
                    <a:pt x="1609" y="1098"/>
                  </a:cubicBezTo>
                  <a:cubicBezTo>
                    <a:pt x="1606" y="1085"/>
                    <a:pt x="1603" y="1071"/>
                    <a:pt x="1616" y="1068"/>
                  </a:cubicBezTo>
                  <a:cubicBezTo>
                    <a:pt x="1629" y="1064"/>
                    <a:pt x="1649" y="1064"/>
                    <a:pt x="1661" y="1050"/>
                  </a:cubicBezTo>
                  <a:cubicBezTo>
                    <a:pt x="1673" y="1035"/>
                    <a:pt x="1676" y="1026"/>
                    <a:pt x="1673" y="1011"/>
                  </a:cubicBezTo>
                  <a:cubicBezTo>
                    <a:pt x="1669" y="997"/>
                    <a:pt x="1658" y="968"/>
                    <a:pt x="1652" y="957"/>
                  </a:cubicBezTo>
                  <a:cubicBezTo>
                    <a:pt x="1646" y="945"/>
                    <a:pt x="1642" y="924"/>
                    <a:pt x="1649" y="914"/>
                  </a:cubicBezTo>
                  <a:cubicBezTo>
                    <a:pt x="1655" y="904"/>
                    <a:pt x="1667" y="893"/>
                    <a:pt x="1675" y="890"/>
                  </a:cubicBezTo>
                  <a:cubicBezTo>
                    <a:pt x="1683" y="887"/>
                    <a:pt x="1692" y="886"/>
                    <a:pt x="1709" y="893"/>
                  </a:cubicBezTo>
                  <a:cubicBezTo>
                    <a:pt x="1727" y="899"/>
                    <a:pt x="1734" y="917"/>
                    <a:pt x="1743" y="932"/>
                  </a:cubicBezTo>
                  <a:cubicBezTo>
                    <a:pt x="1751" y="946"/>
                    <a:pt x="1747" y="955"/>
                    <a:pt x="1762" y="947"/>
                  </a:cubicBezTo>
                  <a:cubicBezTo>
                    <a:pt x="1777" y="939"/>
                    <a:pt x="1778" y="938"/>
                    <a:pt x="1793" y="935"/>
                  </a:cubicBezTo>
                  <a:cubicBezTo>
                    <a:pt x="1807" y="932"/>
                    <a:pt x="1818" y="933"/>
                    <a:pt x="1830" y="951"/>
                  </a:cubicBezTo>
                  <a:cubicBezTo>
                    <a:pt x="1842" y="969"/>
                    <a:pt x="1838" y="967"/>
                    <a:pt x="1852" y="977"/>
                  </a:cubicBezTo>
                  <a:cubicBezTo>
                    <a:pt x="1867" y="988"/>
                    <a:pt x="1885" y="988"/>
                    <a:pt x="1898" y="986"/>
                  </a:cubicBezTo>
                  <a:cubicBezTo>
                    <a:pt x="1911" y="984"/>
                    <a:pt x="1937" y="980"/>
                    <a:pt x="1942" y="965"/>
                  </a:cubicBezTo>
                  <a:cubicBezTo>
                    <a:pt x="1947" y="951"/>
                    <a:pt x="1966" y="925"/>
                    <a:pt x="1969" y="913"/>
                  </a:cubicBezTo>
                  <a:cubicBezTo>
                    <a:pt x="1973" y="900"/>
                    <a:pt x="1975" y="885"/>
                    <a:pt x="1983" y="872"/>
                  </a:cubicBezTo>
                  <a:cubicBezTo>
                    <a:pt x="1991" y="860"/>
                    <a:pt x="1996" y="847"/>
                    <a:pt x="1992" y="837"/>
                  </a:cubicBezTo>
                  <a:cubicBezTo>
                    <a:pt x="1987" y="826"/>
                    <a:pt x="1985" y="820"/>
                    <a:pt x="1999" y="816"/>
                  </a:cubicBezTo>
                  <a:cubicBezTo>
                    <a:pt x="2014" y="811"/>
                    <a:pt x="2032" y="808"/>
                    <a:pt x="2052" y="805"/>
                  </a:cubicBezTo>
                  <a:cubicBezTo>
                    <a:pt x="2071" y="801"/>
                    <a:pt x="2089" y="786"/>
                    <a:pt x="2095" y="777"/>
                  </a:cubicBezTo>
                  <a:cubicBezTo>
                    <a:pt x="2101" y="768"/>
                    <a:pt x="2125" y="725"/>
                    <a:pt x="2126" y="714"/>
                  </a:cubicBezTo>
                  <a:cubicBezTo>
                    <a:pt x="2128" y="702"/>
                    <a:pt x="2136" y="671"/>
                    <a:pt x="2140" y="659"/>
                  </a:cubicBezTo>
                  <a:cubicBezTo>
                    <a:pt x="2144" y="647"/>
                    <a:pt x="2150" y="631"/>
                    <a:pt x="2157" y="620"/>
                  </a:cubicBezTo>
                  <a:cubicBezTo>
                    <a:pt x="2164" y="610"/>
                    <a:pt x="2169" y="597"/>
                    <a:pt x="2160" y="586"/>
                  </a:cubicBezTo>
                  <a:cubicBezTo>
                    <a:pt x="2151" y="575"/>
                    <a:pt x="2137" y="561"/>
                    <a:pt x="2147" y="550"/>
                  </a:cubicBezTo>
                  <a:cubicBezTo>
                    <a:pt x="2157" y="540"/>
                    <a:pt x="2168" y="530"/>
                    <a:pt x="2168" y="518"/>
                  </a:cubicBezTo>
                  <a:cubicBezTo>
                    <a:pt x="2168" y="506"/>
                    <a:pt x="2145" y="486"/>
                    <a:pt x="2119" y="499"/>
                  </a:cubicBezTo>
                  <a:cubicBezTo>
                    <a:pt x="2094" y="512"/>
                    <a:pt x="2064" y="526"/>
                    <a:pt x="2050" y="518"/>
                  </a:cubicBezTo>
                  <a:cubicBezTo>
                    <a:pt x="2035" y="511"/>
                    <a:pt x="2018" y="493"/>
                    <a:pt x="2012" y="482"/>
                  </a:cubicBezTo>
                  <a:cubicBezTo>
                    <a:pt x="2006" y="471"/>
                    <a:pt x="1989" y="465"/>
                    <a:pt x="1974" y="473"/>
                  </a:cubicBezTo>
                  <a:cubicBezTo>
                    <a:pt x="1959" y="481"/>
                    <a:pt x="1961" y="479"/>
                    <a:pt x="1958" y="456"/>
                  </a:cubicBezTo>
                  <a:cubicBezTo>
                    <a:pt x="1955" y="434"/>
                    <a:pt x="1942" y="445"/>
                    <a:pt x="1933" y="453"/>
                  </a:cubicBezTo>
                  <a:cubicBezTo>
                    <a:pt x="1925" y="461"/>
                    <a:pt x="1899" y="455"/>
                    <a:pt x="1893" y="449"/>
                  </a:cubicBezTo>
                  <a:cubicBezTo>
                    <a:pt x="1887" y="443"/>
                    <a:pt x="1900" y="436"/>
                    <a:pt x="1897" y="419"/>
                  </a:cubicBezTo>
                  <a:cubicBezTo>
                    <a:pt x="1895" y="401"/>
                    <a:pt x="1865" y="393"/>
                    <a:pt x="1839" y="402"/>
                  </a:cubicBezTo>
                  <a:cubicBezTo>
                    <a:pt x="1813" y="412"/>
                    <a:pt x="1779" y="430"/>
                    <a:pt x="1759" y="434"/>
                  </a:cubicBezTo>
                  <a:cubicBezTo>
                    <a:pt x="1738" y="438"/>
                    <a:pt x="1710" y="424"/>
                    <a:pt x="1713" y="407"/>
                  </a:cubicBezTo>
                  <a:cubicBezTo>
                    <a:pt x="1716" y="390"/>
                    <a:pt x="1713" y="388"/>
                    <a:pt x="1695" y="386"/>
                  </a:cubicBezTo>
                  <a:cubicBezTo>
                    <a:pt x="1677" y="384"/>
                    <a:pt x="1655" y="395"/>
                    <a:pt x="1632" y="345"/>
                  </a:cubicBezTo>
                  <a:cubicBezTo>
                    <a:pt x="1609" y="295"/>
                    <a:pt x="1295" y="100"/>
                    <a:pt x="1295" y="100"/>
                  </a:cubicBezTo>
                  <a:cubicBezTo>
                    <a:pt x="1041" y="0"/>
                    <a:pt x="1041" y="0"/>
                    <a:pt x="1041" y="0"/>
                  </a:cubicBezTo>
                  <a:cubicBezTo>
                    <a:pt x="676" y="141"/>
                    <a:pt x="676" y="141"/>
                    <a:pt x="676" y="141"/>
                  </a:cubicBezTo>
                  <a:cubicBezTo>
                    <a:pt x="252" y="164"/>
                    <a:pt x="252" y="164"/>
                    <a:pt x="252" y="164"/>
                  </a:cubicBezTo>
                  <a:cubicBezTo>
                    <a:pt x="0" y="303"/>
                    <a:pt x="0" y="303"/>
                    <a:pt x="0" y="303"/>
                  </a:cubicBezTo>
                  <a:cubicBezTo>
                    <a:pt x="119" y="623"/>
                    <a:pt x="119" y="623"/>
                    <a:pt x="119" y="623"/>
                  </a:cubicBezTo>
                  <a:cubicBezTo>
                    <a:pt x="297" y="1121"/>
                    <a:pt x="297" y="1121"/>
                    <a:pt x="297" y="1121"/>
                  </a:cubicBezTo>
                  <a:lnTo>
                    <a:pt x="397" y="1154"/>
                  </a:lnTo>
                  <a:close/>
                </a:path>
              </a:pathLst>
            </a:custGeom>
            <a:solidFill>
              <a:srgbClr val="00544A"/>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1" name="Freeform 30"/>
            <p:cNvSpPr>
              <a:spLocks noChangeArrowheads="1"/>
            </p:cNvSpPr>
            <p:nvPr/>
          </p:nvSpPr>
          <p:spPr bwMode="auto">
            <a:xfrm>
              <a:off x="1784959" y="2461121"/>
              <a:ext cx="1187346" cy="1016817"/>
            </a:xfrm>
            <a:custGeom>
              <a:avLst/>
              <a:gdLst>
                <a:gd name="T0" fmla="*/ 727 w 2667"/>
                <a:gd name="T1" fmla="*/ 45 h 2283"/>
                <a:gd name="T2" fmla="*/ 820 w 2667"/>
                <a:gd name="T3" fmla="*/ 156 h 2283"/>
                <a:gd name="T4" fmla="*/ 810 w 2667"/>
                <a:gd name="T5" fmla="*/ 321 h 2283"/>
                <a:gd name="T6" fmla="*/ 842 w 2667"/>
                <a:gd name="T7" fmla="*/ 451 h 2283"/>
                <a:gd name="T8" fmla="*/ 936 w 2667"/>
                <a:gd name="T9" fmla="*/ 560 h 2283"/>
                <a:gd name="T10" fmla="*/ 1018 w 2667"/>
                <a:gd name="T11" fmla="*/ 508 h 2283"/>
                <a:gd name="T12" fmla="*/ 1170 w 2667"/>
                <a:gd name="T13" fmla="*/ 509 h 2283"/>
                <a:gd name="T14" fmla="*/ 1146 w 2667"/>
                <a:gd name="T15" fmla="*/ 626 h 2283"/>
                <a:gd name="T16" fmla="*/ 1204 w 2667"/>
                <a:gd name="T17" fmla="*/ 718 h 2283"/>
                <a:gd name="T18" fmla="*/ 1318 w 2667"/>
                <a:gd name="T19" fmla="*/ 779 h 2283"/>
                <a:gd name="T20" fmla="*/ 1410 w 2667"/>
                <a:gd name="T21" fmla="*/ 884 h 2283"/>
                <a:gd name="T22" fmla="*/ 1528 w 2667"/>
                <a:gd name="T23" fmla="*/ 909 h 2283"/>
                <a:gd name="T24" fmla="*/ 1632 w 2667"/>
                <a:gd name="T25" fmla="*/ 831 h 2283"/>
                <a:gd name="T26" fmla="*/ 1762 w 2667"/>
                <a:gd name="T27" fmla="*/ 805 h 2283"/>
                <a:gd name="T28" fmla="*/ 1872 w 2667"/>
                <a:gd name="T29" fmla="*/ 880 h 2283"/>
                <a:gd name="T30" fmla="*/ 1858 w 2667"/>
                <a:gd name="T31" fmla="*/ 969 h 2283"/>
                <a:gd name="T32" fmla="*/ 1779 w 2667"/>
                <a:gd name="T33" fmla="*/ 1034 h 2283"/>
                <a:gd name="T34" fmla="*/ 1787 w 2667"/>
                <a:gd name="T35" fmla="*/ 1149 h 2283"/>
                <a:gd name="T36" fmla="*/ 1887 w 2667"/>
                <a:gd name="T37" fmla="*/ 1224 h 2283"/>
                <a:gd name="T38" fmla="*/ 1959 w 2667"/>
                <a:gd name="T39" fmla="*/ 1270 h 2283"/>
                <a:gd name="T40" fmla="*/ 2046 w 2667"/>
                <a:gd name="T41" fmla="*/ 1350 h 2283"/>
                <a:gd name="T42" fmla="*/ 2112 w 2667"/>
                <a:gd name="T43" fmla="*/ 1471 h 2283"/>
                <a:gd name="T44" fmla="*/ 2074 w 2667"/>
                <a:gd name="T45" fmla="*/ 1560 h 2283"/>
                <a:gd name="T46" fmla="*/ 2197 w 2667"/>
                <a:gd name="T47" fmla="*/ 1654 h 2283"/>
                <a:gd name="T48" fmla="*/ 2284 w 2667"/>
                <a:gd name="T49" fmla="*/ 1607 h 2283"/>
                <a:gd name="T50" fmla="*/ 2368 w 2667"/>
                <a:gd name="T51" fmla="*/ 1501 h 2283"/>
                <a:gd name="T52" fmla="*/ 2298 w 2667"/>
                <a:gd name="T53" fmla="*/ 1453 h 2283"/>
                <a:gd name="T54" fmla="*/ 2309 w 2667"/>
                <a:gd name="T55" fmla="*/ 1372 h 2283"/>
                <a:gd name="T56" fmla="*/ 2339 w 2667"/>
                <a:gd name="T57" fmla="*/ 1282 h 2283"/>
                <a:gd name="T58" fmla="*/ 2405 w 2667"/>
                <a:gd name="T59" fmla="*/ 1315 h 2283"/>
                <a:gd name="T60" fmla="*/ 2551 w 2667"/>
                <a:gd name="T61" fmla="*/ 1390 h 2283"/>
                <a:gd name="T62" fmla="*/ 2634 w 2667"/>
                <a:gd name="T63" fmla="*/ 1427 h 2283"/>
                <a:gd name="T64" fmla="*/ 2637 w 2667"/>
                <a:gd name="T65" fmla="*/ 1538 h 2283"/>
                <a:gd name="T66" fmla="*/ 2649 w 2667"/>
                <a:gd name="T67" fmla="*/ 1622 h 2283"/>
                <a:gd name="T68" fmla="*/ 2547 w 2667"/>
                <a:gd name="T69" fmla="*/ 1687 h 2283"/>
                <a:gd name="T70" fmla="*/ 2514 w 2667"/>
                <a:gd name="T71" fmla="*/ 1747 h 2283"/>
                <a:gd name="T72" fmla="*/ 2387 w 2667"/>
                <a:gd name="T73" fmla="*/ 1756 h 2283"/>
                <a:gd name="T74" fmla="*/ 2289 w 2667"/>
                <a:gd name="T75" fmla="*/ 1781 h 2283"/>
                <a:gd name="T76" fmla="*/ 2264 w 2667"/>
                <a:gd name="T77" fmla="*/ 1873 h 2283"/>
                <a:gd name="T78" fmla="*/ 2280 w 2667"/>
                <a:gd name="T79" fmla="*/ 1957 h 2283"/>
                <a:gd name="T80" fmla="*/ 2283 w 2667"/>
                <a:gd name="T81" fmla="*/ 2062 h 2283"/>
                <a:gd name="T82" fmla="*/ 2192 w 2667"/>
                <a:gd name="T83" fmla="*/ 2055 h 2283"/>
                <a:gd name="T84" fmla="*/ 2152 w 2667"/>
                <a:gd name="T85" fmla="*/ 2211 h 2283"/>
                <a:gd name="T86" fmla="*/ 2050 w 2667"/>
                <a:gd name="T87" fmla="*/ 2280 h 2283"/>
                <a:gd name="T88" fmla="*/ 1906 w 2667"/>
                <a:gd name="T89" fmla="*/ 2158 h 2283"/>
                <a:gd name="T90" fmla="*/ 1766 w 2667"/>
                <a:gd name="T91" fmla="*/ 2094 h 2283"/>
                <a:gd name="T92" fmla="*/ 1679 w 2667"/>
                <a:gd name="T93" fmla="*/ 1922 h 2283"/>
                <a:gd name="T94" fmla="*/ 1520 w 2667"/>
                <a:gd name="T95" fmla="*/ 1977 h 2283"/>
                <a:gd name="T96" fmla="*/ 1416 w 2667"/>
                <a:gd name="T97" fmla="*/ 2049 h 2283"/>
                <a:gd name="T98" fmla="*/ 617 w 2667"/>
                <a:gd name="T99" fmla="*/ 1016 h 2283"/>
                <a:gd name="T100" fmla="*/ 0 w 2667"/>
                <a:gd name="T101" fmla="*/ 590 h 2283"/>
                <a:gd name="T102" fmla="*/ 539 w 2667"/>
                <a:gd name="T103" fmla="*/ 0 h 22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7"/>
                <a:gd name="T157" fmla="*/ 0 h 2283"/>
                <a:gd name="T158" fmla="*/ 2667 w 2667"/>
                <a:gd name="T159" fmla="*/ 2283 h 228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7" h="2283">
                  <a:moveTo>
                    <a:pt x="622" y="23"/>
                  </a:moveTo>
                  <a:cubicBezTo>
                    <a:pt x="630" y="30"/>
                    <a:pt x="646" y="32"/>
                    <a:pt x="681" y="32"/>
                  </a:cubicBezTo>
                  <a:cubicBezTo>
                    <a:pt x="737" y="34"/>
                    <a:pt x="706" y="35"/>
                    <a:pt x="727" y="45"/>
                  </a:cubicBezTo>
                  <a:cubicBezTo>
                    <a:pt x="747" y="55"/>
                    <a:pt x="759" y="63"/>
                    <a:pt x="793" y="54"/>
                  </a:cubicBezTo>
                  <a:cubicBezTo>
                    <a:pt x="793" y="54"/>
                    <a:pt x="808" y="76"/>
                    <a:pt x="809" y="88"/>
                  </a:cubicBezTo>
                  <a:cubicBezTo>
                    <a:pt x="810" y="100"/>
                    <a:pt x="819" y="137"/>
                    <a:pt x="820" y="156"/>
                  </a:cubicBezTo>
                  <a:cubicBezTo>
                    <a:pt x="821" y="174"/>
                    <a:pt x="823" y="188"/>
                    <a:pt x="820" y="203"/>
                  </a:cubicBezTo>
                  <a:cubicBezTo>
                    <a:pt x="816" y="218"/>
                    <a:pt x="812" y="230"/>
                    <a:pt x="808" y="246"/>
                  </a:cubicBezTo>
                  <a:cubicBezTo>
                    <a:pt x="804" y="262"/>
                    <a:pt x="807" y="310"/>
                    <a:pt x="810" y="321"/>
                  </a:cubicBezTo>
                  <a:cubicBezTo>
                    <a:pt x="814" y="332"/>
                    <a:pt x="822" y="335"/>
                    <a:pt x="827" y="352"/>
                  </a:cubicBezTo>
                  <a:cubicBezTo>
                    <a:pt x="832" y="370"/>
                    <a:pt x="834" y="396"/>
                    <a:pt x="834" y="411"/>
                  </a:cubicBezTo>
                  <a:cubicBezTo>
                    <a:pt x="834" y="426"/>
                    <a:pt x="831" y="440"/>
                    <a:pt x="842" y="451"/>
                  </a:cubicBezTo>
                  <a:cubicBezTo>
                    <a:pt x="853" y="462"/>
                    <a:pt x="870" y="484"/>
                    <a:pt x="873" y="497"/>
                  </a:cubicBezTo>
                  <a:cubicBezTo>
                    <a:pt x="876" y="509"/>
                    <a:pt x="881" y="542"/>
                    <a:pt x="895" y="549"/>
                  </a:cubicBezTo>
                  <a:cubicBezTo>
                    <a:pt x="908" y="557"/>
                    <a:pt x="924" y="565"/>
                    <a:pt x="936" y="560"/>
                  </a:cubicBezTo>
                  <a:cubicBezTo>
                    <a:pt x="947" y="555"/>
                    <a:pt x="956" y="559"/>
                    <a:pt x="963" y="541"/>
                  </a:cubicBezTo>
                  <a:cubicBezTo>
                    <a:pt x="971" y="524"/>
                    <a:pt x="981" y="534"/>
                    <a:pt x="994" y="528"/>
                  </a:cubicBezTo>
                  <a:cubicBezTo>
                    <a:pt x="1007" y="523"/>
                    <a:pt x="1013" y="518"/>
                    <a:pt x="1018" y="508"/>
                  </a:cubicBezTo>
                  <a:cubicBezTo>
                    <a:pt x="1024" y="499"/>
                    <a:pt x="1049" y="486"/>
                    <a:pt x="1061" y="487"/>
                  </a:cubicBezTo>
                  <a:cubicBezTo>
                    <a:pt x="1072" y="487"/>
                    <a:pt x="1093" y="490"/>
                    <a:pt x="1116" y="496"/>
                  </a:cubicBezTo>
                  <a:cubicBezTo>
                    <a:pt x="1139" y="501"/>
                    <a:pt x="1165" y="491"/>
                    <a:pt x="1170" y="509"/>
                  </a:cubicBezTo>
                  <a:cubicBezTo>
                    <a:pt x="1174" y="527"/>
                    <a:pt x="1179" y="546"/>
                    <a:pt x="1170" y="566"/>
                  </a:cubicBezTo>
                  <a:cubicBezTo>
                    <a:pt x="1161" y="586"/>
                    <a:pt x="1162" y="593"/>
                    <a:pt x="1161" y="609"/>
                  </a:cubicBezTo>
                  <a:cubicBezTo>
                    <a:pt x="1159" y="624"/>
                    <a:pt x="1161" y="626"/>
                    <a:pt x="1146" y="626"/>
                  </a:cubicBezTo>
                  <a:cubicBezTo>
                    <a:pt x="1131" y="625"/>
                    <a:pt x="1122" y="639"/>
                    <a:pt x="1124" y="648"/>
                  </a:cubicBezTo>
                  <a:cubicBezTo>
                    <a:pt x="1126" y="657"/>
                    <a:pt x="1122" y="666"/>
                    <a:pt x="1146" y="674"/>
                  </a:cubicBezTo>
                  <a:cubicBezTo>
                    <a:pt x="1170" y="683"/>
                    <a:pt x="1196" y="707"/>
                    <a:pt x="1204" y="718"/>
                  </a:cubicBezTo>
                  <a:cubicBezTo>
                    <a:pt x="1212" y="730"/>
                    <a:pt x="1219" y="756"/>
                    <a:pt x="1237" y="755"/>
                  </a:cubicBezTo>
                  <a:cubicBezTo>
                    <a:pt x="1255" y="754"/>
                    <a:pt x="1270" y="752"/>
                    <a:pt x="1286" y="755"/>
                  </a:cubicBezTo>
                  <a:cubicBezTo>
                    <a:pt x="1302" y="757"/>
                    <a:pt x="1323" y="761"/>
                    <a:pt x="1318" y="779"/>
                  </a:cubicBezTo>
                  <a:cubicBezTo>
                    <a:pt x="1314" y="797"/>
                    <a:pt x="1309" y="805"/>
                    <a:pt x="1312" y="823"/>
                  </a:cubicBezTo>
                  <a:cubicBezTo>
                    <a:pt x="1316" y="842"/>
                    <a:pt x="1331" y="871"/>
                    <a:pt x="1351" y="878"/>
                  </a:cubicBezTo>
                  <a:cubicBezTo>
                    <a:pt x="1371" y="885"/>
                    <a:pt x="1397" y="885"/>
                    <a:pt x="1410" y="884"/>
                  </a:cubicBezTo>
                  <a:cubicBezTo>
                    <a:pt x="1422" y="884"/>
                    <a:pt x="1430" y="901"/>
                    <a:pt x="1449" y="900"/>
                  </a:cubicBezTo>
                  <a:cubicBezTo>
                    <a:pt x="1468" y="899"/>
                    <a:pt x="1479" y="897"/>
                    <a:pt x="1491" y="903"/>
                  </a:cubicBezTo>
                  <a:cubicBezTo>
                    <a:pt x="1503" y="909"/>
                    <a:pt x="1520" y="914"/>
                    <a:pt x="1528" y="909"/>
                  </a:cubicBezTo>
                  <a:cubicBezTo>
                    <a:pt x="1537" y="903"/>
                    <a:pt x="1560" y="888"/>
                    <a:pt x="1565" y="879"/>
                  </a:cubicBezTo>
                  <a:cubicBezTo>
                    <a:pt x="1570" y="871"/>
                    <a:pt x="1596" y="847"/>
                    <a:pt x="1601" y="839"/>
                  </a:cubicBezTo>
                  <a:cubicBezTo>
                    <a:pt x="1605" y="832"/>
                    <a:pt x="1616" y="825"/>
                    <a:pt x="1632" y="831"/>
                  </a:cubicBezTo>
                  <a:cubicBezTo>
                    <a:pt x="1648" y="837"/>
                    <a:pt x="1661" y="836"/>
                    <a:pt x="1670" y="819"/>
                  </a:cubicBezTo>
                  <a:cubicBezTo>
                    <a:pt x="1680" y="802"/>
                    <a:pt x="1692" y="794"/>
                    <a:pt x="1712" y="795"/>
                  </a:cubicBezTo>
                  <a:cubicBezTo>
                    <a:pt x="1731" y="797"/>
                    <a:pt x="1746" y="805"/>
                    <a:pt x="1762" y="805"/>
                  </a:cubicBezTo>
                  <a:cubicBezTo>
                    <a:pt x="1777" y="805"/>
                    <a:pt x="1814" y="806"/>
                    <a:pt x="1821" y="812"/>
                  </a:cubicBezTo>
                  <a:cubicBezTo>
                    <a:pt x="1828" y="817"/>
                    <a:pt x="1849" y="828"/>
                    <a:pt x="1858" y="834"/>
                  </a:cubicBezTo>
                  <a:cubicBezTo>
                    <a:pt x="1867" y="840"/>
                    <a:pt x="1880" y="856"/>
                    <a:pt x="1872" y="880"/>
                  </a:cubicBezTo>
                  <a:cubicBezTo>
                    <a:pt x="1863" y="904"/>
                    <a:pt x="1865" y="900"/>
                    <a:pt x="1855" y="905"/>
                  </a:cubicBezTo>
                  <a:cubicBezTo>
                    <a:pt x="1845" y="911"/>
                    <a:pt x="1840" y="911"/>
                    <a:pt x="1850" y="927"/>
                  </a:cubicBezTo>
                  <a:cubicBezTo>
                    <a:pt x="1859" y="943"/>
                    <a:pt x="1862" y="957"/>
                    <a:pt x="1858" y="969"/>
                  </a:cubicBezTo>
                  <a:cubicBezTo>
                    <a:pt x="1854" y="981"/>
                    <a:pt x="1856" y="997"/>
                    <a:pt x="1835" y="1004"/>
                  </a:cubicBezTo>
                  <a:cubicBezTo>
                    <a:pt x="1814" y="1011"/>
                    <a:pt x="1807" y="1013"/>
                    <a:pt x="1796" y="1016"/>
                  </a:cubicBezTo>
                  <a:cubicBezTo>
                    <a:pt x="1785" y="1020"/>
                    <a:pt x="1772" y="1023"/>
                    <a:pt x="1779" y="1034"/>
                  </a:cubicBezTo>
                  <a:cubicBezTo>
                    <a:pt x="1786" y="1044"/>
                    <a:pt x="1787" y="1054"/>
                    <a:pt x="1782" y="1066"/>
                  </a:cubicBezTo>
                  <a:cubicBezTo>
                    <a:pt x="1777" y="1079"/>
                    <a:pt x="1769" y="1084"/>
                    <a:pt x="1772" y="1108"/>
                  </a:cubicBezTo>
                  <a:cubicBezTo>
                    <a:pt x="1775" y="1132"/>
                    <a:pt x="1773" y="1141"/>
                    <a:pt x="1787" y="1149"/>
                  </a:cubicBezTo>
                  <a:cubicBezTo>
                    <a:pt x="1801" y="1158"/>
                    <a:pt x="1831" y="1158"/>
                    <a:pt x="1830" y="1180"/>
                  </a:cubicBezTo>
                  <a:cubicBezTo>
                    <a:pt x="1830" y="1203"/>
                    <a:pt x="1836" y="1198"/>
                    <a:pt x="1852" y="1205"/>
                  </a:cubicBezTo>
                  <a:cubicBezTo>
                    <a:pt x="1869" y="1212"/>
                    <a:pt x="1874" y="1224"/>
                    <a:pt x="1887" y="1224"/>
                  </a:cubicBezTo>
                  <a:cubicBezTo>
                    <a:pt x="1900" y="1225"/>
                    <a:pt x="1922" y="1229"/>
                    <a:pt x="1932" y="1230"/>
                  </a:cubicBezTo>
                  <a:cubicBezTo>
                    <a:pt x="1942" y="1231"/>
                    <a:pt x="1953" y="1235"/>
                    <a:pt x="1946" y="1247"/>
                  </a:cubicBezTo>
                  <a:cubicBezTo>
                    <a:pt x="1938" y="1259"/>
                    <a:pt x="1947" y="1267"/>
                    <a:pt x="1959" y="1270"/>
                  </a:cubicBezTo>
                  <a:cubicBezTo>
                    <a:pt x="1972" y="1273"/>
                    <a:pt x="1989" y="1273"/>
                    <a:pt x="1995" y="1291"/>
                  </a:cubicBezTo>
                  <a:cubicBezTo>
                    <a:pt x="2001" y="1309"/>
                    <a:pt x="2003" y="1314"/>
                    <a:pt x="2015" y="1323"/>
                  </a:cubicBezTo>
                  <a:cubicBezTo>
                    <a:pt x="2026" y="1332"/>
                    <a:pt x="2042" y="1336"/>
                    <a:pt x="2046" y="1350"/>
                  </a:cubicBezTo>
                  <a:cubicBezTo>
                    <a:pt x="2050" y="1365"/>
                    <a:pt x="2055" y="1376"/>
                    <a:pt x="2053" y="1388"/>
                  </a:cubicBezTo>
                  <a:cubicBezTo>
                    <a:pt x="2052" y="1400"/>
                    <a:pt x="2065" y="1411"/>
                    <a:pt x="2075" y="1425"/>
                  </a:cubicBezTo>
                  <a:cubicBezTo>
                    <a:pt x="2085" y="1439"/>
                    <a:pt x="2104" y="1455"/>
                    <a:pt x="2112" y="1471"/>
                  </a:cubicBezTo>
                  <a:cubicBezTo>
                    <a:pt x="2119" y="1486"/>
                    <a:pt x="2117" y="1486"/>
                    <a:pt x="2112" y="1498"/>
                  </a:cubicBezTo>
                  <a:cubicBezTo>
                    <a:pt x="2106" y="1509"/>
                    <a:pt x="2104" y="1530"/>
                    <a:pt x="2092" y="1536"/>
                  </a:cubicBezTo>
                  <a:cubicBezTo>
                    <a:pt x="2079" y="1542"/>
                    <a:pt x="2068" y="1545"/>
                    <a:pt x="2074" y="1560"/>
                  </a:cubicBezTo>
                  <a:cubicBezTo>
                    <a:pt x="2079" y="1575"/>
                    <a:pt x="2080" y="1582"/>
                    <a:pt x="2093" y="1589"/>
                  </a:cubicBezTo>
                  <a:cubicBezTo>
                    <a:pt x="2105" y="1596"/>
                    <a:pt x="2136" y="1597"/>
                    <a:pt x="2145" y="1614"/>
                  </a:cubicBezTo>
                  <a:cubicBezTo>
                    <a:pt x="2155" y="1630"/>
                    <a:pt x="2174" y="1641"/>
                    <a:pt x="2197" y="1654"/>
                  </a:cubicBezTo>
                  <a:cubicBezTo>
                    <a:pt x="2220" y="1668"/>
                    <a:pt x="2240" y="1682"/>
                    <a:pt x="2249" y="1677"/>
                  </a:cubicBezTo>
                  <a:cubicBezTo>
                    <a:pt x="2258" y="1671"/>
                    <a:pt x="2278" y="1669"/>
                    <a:pt x="2272" y="1646"/>
                  </a:cubicBezTo>
                  <a:cubicBezTo>
                    <a:pt x="2267" y="1623"/>
                    <a:pt x="2257" y="1614"/>
                    <a:pt x="2284" y="1607"/>
                  </a:cubicBezTo>
                  <a:cubicBezTo>
                    <a:pt x="2311" y="1600"/>
                    <a:pt x="2337" y="1598"/>
                    <a:pt x="2336" y="1575"/>
                  </a:cubicBezTo>
                  <a:cubicBezTo>
                    <a:pt x="2335" y="1552"/>
                    <a:pt x="2343" y="1545"/>
                    <a:pt x="2350" y="1534"/>
                  </a:cubicBezTo>
                  <a:cubicBezTo>
                    <a:pt x="2356" y="1522"/>
                    <a:pt x="2376" y="1512"/>
                    <a:pt x="2368" y="1501"/>
                  </a:cubicBezTo>
                  <a:cubicBezTo>
                    <a:pt x="2361" y="1490"/>
                    <a:pt x="2335" y="1488"/>
                    <a:pt x="2323" y="1480"/>
                  </a:cubicBezTo>
                  <a:cubicBezTo>
                    <a:pt x="2311" y="1472"/>
                    <a:pt x="2307" y="1479"/>
                    <a:pt x="2296" y="1475"/>
                  </a:cubicBezTo>
                  <a:cubicBezTo>
                    <a:pt x="2286" y="1471"/>
                    <a:pt x="2288" y="1466"/>
                    <a:pt x="2298" y="1453"/>
                  </a:cubicBezTo>
                  <a:cubicBezTo>
                    <a:pt x="2308" y="1440"/>
                    <a:pt x="2301" y="1433"/>
                    <a:pt x="2295" y="1428"/>
                  </a:cubicBezTo>
                  <a:cubicBezTo>
                    <a:pt x="2290" y="1422"/>
                    <a:pt x="2290" y="1420"/>
                    <a:pt x="2294" y="1408"/>
                  </a:cubicBezTo>
                  <a:cubicBezTo>
                    <a:pt x="2299" y="1396"/>
                    <a:pt x="2290" y="1379"/>
                    <a:pt x="2309" y="1372"/>
                  </a:cubicBezTo>
                  <a:cubicBezTo>
                    <a:pt x="2327" y="1366"/>
                    <a:pt x="2326" y="1363"/>
                    <a:pt x="2316" y="1346"/>
                  </a:cubicBezTo>
                  <a:cubicBezTo>
                    <a:pt x="2306" y="1328"/>
                    <a:pt x="2311" y="1314"/>
                    <a:pt x="2313" y="1301"/>
                  </a:cubicBezTo>
                  <a:cubicBezTo>
                    <a:pt x="2314" y="1288"/>
                    <a:pt x="2322" y="1276"/>
                    <a:pt x="2339" y="1282"/>
                  </a:cubicBezTo>
                  <a:cubicBezTo>
                    <a:pt x="2356" y="1287"/>
                    <a:pt x="2362" y="1291"/>
                    <a:pt x="2373" y="1284"/>
                  </a:cubicBezTo>
                  <a:cubicBezTo>
                    <a:pt x="2385" y="1277"/>
                    <a:pt x="2392" y="1282"/>
                    <a:pt x="2400" y="1292"/>
                  </a:cubicBezTo>
                  <a:cubicBezTo>
                    <a:pt x="2409" y="1303"/>
                    <a:pt x="2398" y="1306"/>
                    <a:pt x="2405" y="1315"/>
                  </a:cubicBezTo>
                  <a:cubicBezTo>
                    <a:pt x="2412" y="1325"/>
                    <a:pt x="2422" y="1335"/>
                    <a:pt x="2445" y="1341"/>
                  </a:cubicBezTo>
                  <a:cubicBezTo>
                    <a:pt x="2467" y="1347"/>
                    <a:pt x="2473" y="1338"/>
                    <a:pt x="2495" y="1351"/>
                  </a:cubicBezTo>
                  <a:cubicBezTo>
                    <a:pt x="2516" y="1363"/>
                    <a:pt x="2536" y="1380"/>
                    <a:pt x="2551" y="1390"/>
                  </a:cubicBezTo>
                  <a:cubicBezTo>
                    <a:pt x="2566" y="1400"/>
                    <a:pt x="2566" y="1407"/>
                    <a:pt x="2580" y="1402"/>
                  </a:cubicBezTo>
                  <a:cubicBezTo>
                    <a:pt x="2594" y="1398"/>
                    <a:pt x="2599" y="1401"/>
                    <a:pt x="2608" y="1412"/>
                  </a:cubicBezTo>
                  <a:cubicBezTo>
                    <a:pt x="2617" y="1423"/>
                    <a:pt x="2619" y="1424"/>
                    <a:pt x="2634" y="1427"/>
                  </a:cubicBezTo>
                  <a:cubicBezTo>
                    <a:pt x="2649" y="1430"/>
                    <a:pt x="2667" y="1432"/>
                    <a:pt x="2660" y="1465"/>
                  </a:cubicBezTo>
                  <a:cubicBezTo>
                    <a:pt x="2652" y="1499"/>
                    <a:pt x="2663" y="1495"/>
                    <a:pt x="2659" y="1507"/>
                  </a:cubicBezTo>
                  <a:cubicBezTo>
                    <a:pt x="2655" y="1520"/>
                    <a:pt x="2645" y="1531"/>
                    <a:pt x="2637" y="1538"/>
                  </a:cubicBezTo>
                  <a:cubicBezTo>
                    <a:pt x="2630" y="1545"/>
                    <a:pt x="2631" y="1558"/>
                    <a:pt x="2634" y="1568"/>
                  </a:cubicBezTo>
                  <a:cubicBezTo>
                    <a:pt x="2636" y="1578"/>
                    <a:pt x="2631" y="1578"/>
                    <a:pt x="2636" y="1592"/>
                  </a:cubicBezTo>
                  <a:cubicBezTo>
                    <a:pt x="2642" y="1606"/>
                    <a:pt x="2646" y="1595"/>
                    <a:pt x="2649" y="1622"/>
                  </a:cubicBezTo>
                  <a:cubicBezTo>
                    <a:pt x="2653" y="1648"/>
                    <a:pt x="2653" y="1662"/>
                    <a:pt x="2640" y="1667"/>
                  </a:cubicBezTo>
                  <a:cubicBezTo>
                    <a:pt x="2628" y="1672"/>
                    <a:pt x="2610" y="1669"/>
                    <a:pt x="2595" y="1668"/>
                  </a:cubicBezTo>
                  <a:cubicBezTo>
                    <a:pt x="2579" y="1667"/>
                    <a:pt x="2557" y="1671"/>
                    <a:pt x="2547" y="1687"/>
                  </a:cubicBezTo>
                  <a:cubicBezTo>
                    <a:pt x="2536" y="1702"/>
                    <a:pt x="2515" y="1683"/>
                    <a:pt x="2506" y="1680"/>
                  </a:cubicBezTo>
                  <a:cubicBezTo>
                    <a:pt x="2496" y="1676"/>
                    <a:pt x="2489" y="1679"/>
                    <a:pt x="2500" y="1697"/>
                  </a:cubicBezTo>
                  <a:cubicBezTo>
                    <a:pt x="2512" y="1714"/>
                    <a:pt x="2523" y="1741"/>
                    <a:pt x="2514" y="1747"/>
                  </a:cubicBezTo>
                  <a:cubicBezTo>
                    <a:pt x="2504" y="1754"/>
                    <a:pt x="2489" y="1755"/>
                    <a:pt x="2475" y="1759"/>
                  </a:cubicBezTo>
                  <a:cubicBezTo>
                    <a:pt x="2460" y="1762"/>
                    <a:pt x="2443" y="1752"/>
                    <a:pt x="2426" y="1763"/>
                  </a:cubicBezTo>
                  <a:cubicBezTo>
                    <a:pt x="2409" y="1774"/>
                    <a:pt x="2391" y="1766"/>
                    <a:pt x="2387" y="1756"/>
                  </a:cubicBezTo>
                  <a:cubicBezTo>
                    <a:pt x="2383" y="1746"/>
                    <a:pt x="2373" y="1724"/>
                    <a:pt x="2356" y="1726"/>
                  </a:cubicBezTo>
                  <a:cubicBezTo>
                    <a:pt x="2339" y="1729"/>
                    <a:pt x="2312" y="1718"/>
                    <a:pt x="2302" y="1742"/>
                  </a:cubicBezTo>
                  <a:cubicBezTo>
                    <a:pt x="2292" y="1766"/>
                    <a:pt x="2299" y="1764"/>
                    <a:pt x="2289" y="1781"/>
                  </a:cubicBezTo>
                  <a:cubicBezTo>
                    <a:pt x="2280" y="1798"/>
                    <a:pt x="2282" y="1809"/>
                    <a:pt x="2273" y="1820"/>
                  </a:cubicBezTo>
                  <a:cubicBezTo>
                    <a:pt x="2265" y="1832"/>
                    <a:pt x="2256" y="1833"/>
                    <a:pt x="2254" y="1847"/>
                  </a:cubicBezTo>
                  <a:cubicBezTo>
                    <a:pt x="2253" y="1860"/>
                    <a:pt x="2247" y="1868"/>
                    <a:pt x="2264" y="1873"/>
                  </a:cubicBezTo>
                  <a:cubicBezTo>
                    <a:pt x="2281" y="1878"/>
                    <a:pt x="2304" y="1872"/>
                    <a:pt x="2307" y="1885"/>
                  </a:cubicBezTo>
                  <a:cubicBezTo>
                    <a:pt x="2311" y="1897"/>
                    <a:pt x="2297" y="1910"/>
                    <a:pt x="2288" y="1920"/>
                  </a:cubicBezTo>
                  <a:cubicBezTo>
                    <a:pt x="2280" y="1930"/>
                    <a:pt x="2283" y="1948"/>
                    <a:pt x="2280" y="1957"/>
                  </a:cubicBezTo>
                  <a:cubicBezTo>
                    <a:pt x="2276" y="1967"/>
                    <a:pt x="2279" y="1985"/>
                    <a:pt x="2283" y="2002"/>
                  </a:cubicBezTo>
                  <a:cubicBezTo>
                    <a:pt x="2287" y="2020"/>
                    <a:pt x="2294" y="2031"/>
                    <a:pt x="2295" y="2044"/>
                  </a:cubicBezTo>
                  <a:cubicBezTo>
                    <a:pt x="2296" y="2058"/>
                    <a:pt x="2293" y="2079"/>
                    <a:pt x="2283" y="2062"/>
                  </a:cubicBezTo>
                  <a:cubicBezTo>
                    <a:pt x="2273" y="2044"/>
                    <a:pt x="2271" y="2046"/>
                    <a:pt x="2263" y="2052"/>
                  </a:cubicBezTo>
                  <a:cubicBezTo>
                    <a:pt x="2255" y="2057"/>
                    <a:pt x="2225" y="2059"/>
                    <a:pt x="2220" y="2045"/>
                  </a:cubicBezTo>
                  <a:cubicBezTo>
                    <a:pt x="2215" y="2031"/>
                    <a:pt x="2195" y="2034"/>
                    <a:pt x="2192" y="2055"/>
                  </a:cubicBezTo>
                  <a:cubicBezTo>
                    <a:pt x="2189" y="2076"/>
                    <a:pt x="2182" y="2091"/>
                    <a:pt x="2178" y="2113"/>
                  </a:cubicBezTo>
                  <a:cubicBezTo>
                    <a:pt x="2173" y="2136"/>
                    <a:pt x="2174" y="2148"/>
                    <a:pt x="2168" y="2172"/>
                  </a:cubicBezTo>
                  <a:cubicBezTo>
                    <a:pt x="2163" y="2196"/>
                    <a:pt x="2165" y="2207"/>
                    <a:pt x="2152" y="2211"/>
                  </a:cubicBezTo>
                  <a:cubicBezTo>
                    <a:pt x="2139" y="2216"/>
                    <a:pt x="2119" y="2199"/>
                    <a:pt x="2110" y="2214"/>
                  </a:cubicBezTo>
                  <a:cubicBezTo>
                    <a:pt x="2101" y="2229"/>
                    <a:pt x="2112" y="2229"/>
                    <a:pt x="2099" y="2248"/>
                  </a:cubicBezTo>
                  <a:cubicBezTo>
                    <a:pt x="2085" y="2267"/>
                    <a:pt x="2066" y="2276"/>
                    <a:pt x="2050" y="2280"/>
                  </a:cubicBezTo>
                  <a:cubicBezTo>
                    <a:pt x="2033" y="2283"/>
                    <a:pt x="1996" y="2272"/>
                    <a:pt x="1977" y="2265"/>
                  </a:cubicBezTo>
                  <a:cubicBezTo>
                    <a:pt x="1958" y="2258"/>
                    <a:pt x="1925" y="2242"/>
                    <a:pt x="1917" y="2220"/>
                  </a:cubicBezTo>
                  <a:cubicBezTo>
                    <a:pt x="1909" y="2199"/>
                    <a:pt x="1920" y="2183"/>
                    <a:pt x="1906" y="2158"/>
                  </a:cubicBezTo>
                  <a:cubicBezTo>
                    <a:pt x="1891" y="2133"/>
                    <a:pt x="1887" y="2096"/>
                    <a:pt x="1868" y="2105"/>
                  </a:cubicBezTo>
                  <a:cubicBezTo>
                    <a:pt x="1850" y="2115"/>
                    <a:pt x="1843" y="2125"/>
                    <a:pt x="1818" y="2121"/>
                  </a:cubicBezTo>
                  <a:cubicBezTo>
                    <a:pt x="1793" y="2118"/>
                    <a:pt x="1778" y="2112"/>
                    <a:pt x="1766" y="2094"/>
                  </a:cubicBezTo>
                  <a:cubicBezTo>
                    <a:pt x="1753" y="2076"/>
                    <a:pt x="1740" y="2049"/>
                    <a:pt x="1714" y="2035"/>
                  </a:cubicBezTo>
                  <a:cubicBezTo>
                    <a:pt x="1688" y="2021"/>
                    <a:pt x="1674" y="2008"/>
                    <a:pt x="1683" y="1990"/>
                  </a:cubicBezTo>
                  <a:cubicBezTo>
                    <a:pt x="1692" y="1971"/>
                    <a:pt x="1689" y="1929"/>
                    <a:pt x="1679" y="1922"/>
                  </a:cubicBezTo>
                  <a:cubicBezTo>
                    <a:pt x="1669" y="1915"/>
                    <a:pt x="1642" y="1877"/>
                    <a:pt x="1618" y="1903"/>
                  </a:cubicBezTo>
                  <a:cubicBezTo>
                    <a:pt x="1594" y="1930"/>
                    <a:pt x="1602" y="1938"/>
                    <a:pt x="1573" y="1947"/>
                  </a:cubicBezTo>
                  <a:cubicBezTo>
                    <a:pt x="1544" y="1956"/>
                    <a:pt x="1521" y="1957"/>
                    <a:pt x="1520" y="1977"/>
                  </a:cubicBezTo>
                  <a:cubicBezTo>
                    <a:pt x="1519" y="1997"/>
                    <a:pt x="1528" y="2003"/>
                    <a:pt x="1528" y="2017"/>
                  </a:cubicBezTo>
                  <a:cubicBezTo>
                    <a:pt x="1529" y="2031"/>
                    <a:pt x="1540" y="2035"/>
                    <a:pt x="1533" y="2054"/>
                  </a:cubicBezTo>
                  <a:cubicBezTo>
                    <a:pt x="1525" y="2073"/>
                    <a:pt x="1416" y="2049"/>
                    <a:pt x="1416" y="2049"/>
                  </a:cubicBezTo>
                  <a:cubicBezTo>
                    <a:pt x="1236" y="1955"/>
                    <a:pt x="1236" y="1955"/>
                    <a:pt x="1236" y="1955"/>
                  </a:cubicBezTo>
                  <a:cubicBezTo>
                    <a:pt x="1314" y="1496"/>
                    <a:pt x="1314" y="1496"/>
                    <a:pt x="1314" y="1496"/>
                  </a:cubicBezTo>
                  <a:cubicBezTo>
                    <a:pt x="617" y="1016"/>
                    <a:pt x="617" y="1016"/>
                    <a:pt x="617" y="1016"/>
                  </a:cubicBezTo>
                  <a:cubicBezTo>
                    <a:pt x="287" y="897"/>
                    <a:pt x="287" y="897"/>
                    <a:pt x="287" y="897"/>
                  </a:cubicBezTo>
                  <a:cubicBezTo>
                    <a:pt x="66" y="801"/>
                    <a:pt x="66" y="801"/>
                    <a:pt x="66" y="801"/>
                  </a:cubicBezTo>
                  <a:cubicBezTo>
                    <a:pt x="0" y="590"/>
                    <a:pt x="0" y="590"/>
                    <a:pt x="0" y="590"/>
                  </a:cubicBezTo>
                  <a:cubicBezTo>
                    <a:pt x="148" y="133"/>
                    <a:pt x="148" y="133"/>
                    <a:pt x="148" y="133"/>
                  </a:cubicBezTo>
                  <a:cubicBezTo>
                    <a:pt x="385" y="77"/>
                    <a:pt x="385" y="77"/>
                    <a:pt x="385" y="77"/>
                  </a:cubicBezTo>
                  <a:cubicBezTo>
                    <a:pt x="539" y="0"/>
                    <a:pt x="539" y="0"/>
                    <a:pt x="539" y="0"/>
                  </a:cubicBezTo>
                  <a:cubicBezTo>
                    <a:pt x="616" y="18"/>
                    <a:pt x="616" y="18"/>
                    <a:pt x="616" y="18"/>
                  </a:cubicBezTo>
                  <a:lnTo>
                    <a:pt x="622" y="23"/>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2" name="Freeform 31"/>
            <p:cNvSpPr>
              <a:spLocks noChangeArrowheads="1"/>
            </p:cNvSpPr>
            <p:nvPr/>
          </p:nvSpPr>
          <p:spPr bwMode="auto">
            <a:xfrm>
              <a:off x="1406019" y="2768062"/>
              <a:ext cx="1121663" cy="808401"/>
            </a:xfrm>
            <a:custGeom>
              <a:avLst/>
              <a:gdLst>
                <a:gd name="T0" fmla="*/ 1526 w 2519"/>
                <a:gd name="T1" fmla="*/ 1470 h 1814"/>
                <a:gd name="T2" fmla="*/ 1566 w 2519"/>
                <a:gd name="T3" fmla="*/ 1407 h 1814"/>
                <a:gd name="T4" fmla="*/ 1677 w 2519"/>
                <a:gd name="T5" fmla="*/ 1399 h 1814"/>
                <a:gd name="T6" fmla="*/ 1782 w 2519"/>
                <a:gd name="T7" fmla="*/ 1413 h 1814"/>
                <a:gd name="T8" fmla="*/ 1876 w 2519"/>
                <a:gd name="T9" fmla="*/ 1446 h 1814"/>
                <a:gd name="T10" fmla="*/ 1943 w 2519"/>
                <a:gd name="T11" fmla="*/ 1437 h 1814"/>
                <a:gd name="T12" fmla="*/ 2016 w 2519"/>
                <a:gd name="T13" fmla="*/ 1532 h 1814"/>
                <a:gd name="T14" fmla="*/ 2098 w 2519"/>
                <a:gd name="T15" fmla="*/ 1568 h 1814"/>
                <a:gd name="T16" fmla="*/ 2141 w 2519"/>
                <a:gd name="T17" fmla="*/ 1514 h 1814"/>
                <a:gd name="T18" fmla="*/ 2190 w 2519"/>
                <a:gd name="T19" fmla="*/ 1432 h 1814"/>
                <a:gd name="T20" fmla="*/ 2261 w 2519"/>
                <a:gd name="T21" fmla="*/ 1471 h 1814"/>
                <a:gd name="T22" fmla="*/ 2347 w 2519"/>
                <a:gd name="T23" fmla="*/ 1454 h 1814"/>
                <a:gd name="T24" fmla="*/ 2413 w 2519"/>
                <a:gd name="T25" fmla="*/ 1398 h 1814"/>
                <a:gd name="T26" fmla="*/ 2311 w 2519"/>
                <a:gd name="T27" fmla="*/ 1318 h 1814"/>
                <a:gd name="T28" fmla="*/ 2226 w 2519"/>
                <a:gd name="T29" fmla="*/ 1263 h 1814"/>
                <a:gd name="T30" fmla="*/ 2172 w 2519"/>
                <a:gd name="T31" fmla="*/ 1178 h 1814"/>
                <a:gd name="T32" fmla="*/ 2289 w 2519"/>
                <a:gd name="T33" fmla="*/ 1229 h 1814"/>
                <a:gd name="T34" fmla="*/ 2318 w 2519"/>
                <a:gd name="T35" fmla="*/ 1159 h 1814"/>
                <a:gd name="T36" fmla="*/ 2338 w 2519"/>
                <a:gd name="T37" fmla="*/ 1076 h 1814"/>
                <a:gd name="T38" fmla="*/ 2399 w 2519"/>
                <a:gd name="T39" fmla="*/ 1010 h 1814"/>
                <a:gd name="T40" fmla="*/ 2422 w 2519"/>
                <a:gd name="T41" fmla="*/ 970 h 1814"/>
                <a:gd name="T42" fmla="*/ 2437 w 2519"/>
                <a:gd name="T43" fmla="*/ 923 h 1814"/>
                <a:gd name="T44" fmla="*/ 2475 w 2519"/>
                <a:gd name="T45" fmla="*/ 928 h 1814"/>
                <a:gd name="T46" fmla="*/ 2511 w 2519"/>
                <a:gd name="T47" fmla="*/ 842 h 1814"/>
                <a:gd name="T48" fmla="*/ 2484 w 2519"/>
                <a:gd name="T49" fmla="*/ 748 h 1814"/>
                <a:gd name="T50" fmla="*/ 2453 w 2519"/>
                <a:gd name="T51" fmla="*/ 666 h 1814"/>
                <a:gd name="T52" fmla="*/ 2415 w 2519"/>
                <a:gd name="T53" fmla="*/ 578 h 1814"/>
                <a:gd name="T54" fmla="*/ 2371 w 2519"/>
                <a:gd name="T55" fmla="*/ 504 h 1814"/>
                <a:gd name="T56" fmla="*/ 2326 w 2519"/>
                <a:gd name="T57" fmla="*/ 441 h 1814"/>
                <a:gd name="T58" fmla="*/ 2237 w 2519"/>
                <a:gd name="T59" fmla="*/ 456 h 1814"/>
                <a:gd name="T60" fmla="*/ 2136 w 2519"/>
                <a:gd name="T61" fmla="*/ 360 h 1814"/>
                <a:gd name="T62" fmla="*/ 2011 w 2519"/>
                <a:gd name="T63" fmla="*/ 261 h 1814"/>
                <a:gd name="T64" fmla="*/ 1977 w 2519"/>
                <a:gd name="T65" fmla="*/ 197 h 1814"/>
                <a:gd name="T66" fmla="*/ 1880 w 2519"/>
                <a:gd name="T67" fmla="*/ 202 h 1814"/>
                <a:gd name="T68" fmla="*/ 1765 w 2519"/>
                <a:gd name="T69" fmla="*/ 131 h 1814"/>
                <a:gd name="T70" fmla="*/ 1653 w 2519"/>
                <a:gd name="T71" fmla="*/ 151 h 1814"/>
                <a:gd name="T72" fmla="*/ 1505 w 2519"/>
                <a:gd name="T73" fmla="*/ 137 h 1814"/>
                <a:gd name="T74" fmla="*/ 1386 w 2519"/>
                <a:gd name="T75" fmla="*/ 201 h 1814"/>
                <a:gd name="T76" fmla="*/ 1269 w 2519"/>
                <a:gd name="T77" fmla="*/ 129 h 1814"/>
                <a:gd name="T78" fmla="*/ 1147 w 2519"/>
                <a:gd name="T79" fmla="*/ 83 h 1814"/>
                <a:gd name="T80" fmla="*/ 1017 w 2519"/>
                <a:gd name="T81" fmla="*/ 52 h 1814"/>
                <a:gd name="T82" fmla="*/ 930 w 2519"/>
                <a:gd name="T83" fmla="*/ 2 h 1814"/>
                <a:gd name="T84" fmla="*/ 442 w 2519"/>
                <a:gd name="T85" fmla="*/ 67 h 1814"/>
                <a:gd name="T86" fmla="*/ 218 w 2519"/>
                <a:gd name="T87" fmla="*/ 279 h 1814"/>
                <a:gd name="T88" fmla="*/ 31 w 2519"/>
                <a:gd name="T89" fmla="*/ 807 h 1814"/>
                <a:gd name="T90" fmla="*/ 213 w 2519"/>
                <a:gd name="T91" fmla="*/ 1385 h 1814"/>
                <a:gd name="T92" fmla="*/ 1002 w 2519"/>
                <a:gd name="T93" fmla="*/ 1657 h 1814"/>
                <a:gd name="T94" fmla="*/ 1509 w 2519"/>
                <a:gd name="T95" fmla="*/ 1665 h 1814"/>
                <a:gd name="T96" fmla="*/ 1526 w 2519"/>
                <a:gd name="T97" fmla="*/ 1506 h 18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19"/>
                <a:gd name="T148" fmla="*/ 0 h 1814"/>
                <a:gd name="T149" fmla="*/ 2519 w 2519"/>
                <a:gd name="T150" fmla="*/ 1814 h 18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19" h="1814">
                  <a:moveTo>
                    <a:pt x="1526" y="1506"/>
                  </a:moveTo>
                  <a:cubicBezTo>
                    <a:pt x="1526" y="1506"/>
                    <a:pt x="1537" y="1487"/>
                    <a:pt x="1526" y="1470"/>
                  </a:cubicBezTo>
                  <a:cubicBezTo>
                    <a:pt x="1514" y="1453"/>
                    <a:pt x="1508" y="1425"/>
                    <a:pt x="1528" y="1418"/>
                  </a:cubicBezTo>
                  <a:cubicBezTo>
                    <a:pt x="1548" y="1411"/>
                    <a:pt x="1560" y="1415"/>
                    <a:pt x="1566" y="1407"/>
                  </a:cubicBezTo>
                  <a:cubicBezTo>
                    <a:pt x="1572" y="1398"/>
                    <a:pt x="1601" y="1389"/>
                    <a:pt x="1618" y="1402"/>
                  </a:cubicBezTo>
                  <a:cubicBezTo>
                    <a:pt x="1636" y="1415"/>
                    <a:pt x="1657" y="1404"/>
                    <a:pt x="1677" y="1399"/>
                  </a:cubicBezTo>
                  <a:cubicBezTo>
                    <a:pt x="1697" y="1394"/>
                    <a:pt x="1706" y="1410"/>
                    <a:pt x="1725" y="1404"/>
                  </a:cubicBezTo>
                  <a:cubicBezTo>
                    <a:pt x="1743" y="1397"/>
                    <a:pt x="1765" y="1396"/>
                    <a:pt x="1782" y="1413"/>
                  </a:cubicBezTo>
                  <a:cubicBezTo>
                    <a:pt x="1798" y="1429"/>
                    <a:pt x="1829" y="1433"/>
                    <a:pt x="1841" y="1446"/>
                  </a:cubicBezTo>
                  <a:cubicBezTo>
                    <a:pt x="1852" y="1459"/>
                    <a:pt x="1871" y="1457"/>
                    <a:pt x="1876" y="1446"/>
                  </a:cubicBezTo>
                  <a:cubicBezTo>
                    <a:pt x="1881" y="1434"/>
                    <a:pt x="1887" y="1416"/>
                    <a:pt x="1914" y="1416"/>
                  </a:cubicBezTo>
                  <a:cubicBezTo>
                    <a:pt x="1942" y="1416"/>
                    <a:pt x="1941" y="1417"/>
                    <a:pt x="1943" y="1437"/>
                  </a:cubicBezTo>
                  <a:cubicBezTo>
                    <a:pt x="1946" y="1457"/>
                    <a:pt x="1963" y="1466"/>
                    <a:pt x="1971" y="1486"/>
                  </a:cubicBezTo>
                  <a:cubicBezTo>
                    <a:pt x="1978" y="1505"/>
                    <a:pt x="2004" y="1518"/>
                    <a:pt x="2016" y="1532"/>
                  </a:cubicBezTo>
                  <a:cubicBezTo>
                    <a:pt x="2029" y="1545"/>
                    <a:pt x="2027" y="1567"/>
                    <a:pt x="2045" y="1571"/>
                  </a:cubicBezTo>
                  <a:cubicBezTo>
                    <a:pt x="2063" y="1574"/>
                    <a:pt x="2080" y="1562"/>
                    <a:pt x="2098" y="1568"/>
                  </a:cubicBezTo>
                  <a:cubicBezTo>
                    <a:pt x="2115" y="1574"/>
                    <a:pt x="2136" y="1568"/>
                    <a:pt x="2141" y="1554"/>
                  </a:cubicBezTo>
                  <a:cubicBezTo>
                    <a:pt x="2145" y="1539"/>
                    <a:pt x="2147" y="1523"/>
                    <a:pt x="2141" y="1514"/>
                  </a:cubicBezTo>
                  <a:cubicBezTo>
                    <a:pt x="2134" y="1504"/>
                    <a:pt x="2144" y="1485"/>
                    <a:pt x="2152" y="1471"/>
                  </a:cubicBezTo>
                  <a:cubicBezTo>
                    <a:pt x="2160" y="1458"/>
                    <a:pt x="2179" y="1445"/>
                    <a:pt x="2190" y="1432"/>
                  </a:cubicBezTo>
                  <a:cubicBezTo>
                    <a:pt x="2201" y="1418"/>
                    <a:pt x="2204" y="1416"/>
                    <a:pt x="2217" y="1429"/>
                  </a:cubicBezTo>
                  <a:cubicBezTo>
                    <a:pt x="2229" y="1441"/>
                    <a:pt x="2234" y="1454"/>
                    <a:pt x="2261" y="1471"/>
                  </a:cubicBezTo>
                  <a:cubicBezTo>
                    <a:pt x="2287" y="1487"/>
                    <a:pt x="2302" y="1485"/>
                    <a:pt x="2308" y="1468"/>
                  </a:cubicBezTo>
                  <a:cubicBezTo>
                    <a:pt x="2314" y="1451"/>
                    <a:pt x="2333" y="1449"/>
                    <a:pt x="2347" y="1454"/>
                  </a:cubicBezTo>
                  <a:cubicBezTo>
                    <a:pt x="2360" y="1459"/>
                    <a:pt x="2388" y="1479"/>
                    <a:pt x="2391" y="1455"/>
                  </a:cubicBezTo>
                  <a:cubicBezTo>
                    <a:pt x="2393" y="1430"/>
                    <a:pt x="2411" y="1413"/>
                    <a:pt x="2413" y="1398"/>
                  </a:cubicBezTo>
                  <a:cubicBezTo>
                    <a:pt x="2416" y="1383"/>
                    <a:pt x="2429" y="1361"/>
                    <a:pt x="2399" y="1350"/>
                  </a:cubicBezTo>
                  <a:cubicBezTo>
                    <a:pt x="2369" y="1339"/>
                    <a:pt x="2322" y="1348"/>
                    <a:pt x="2311" y="1318"/>
                  </a:cubicBezTo>
                  <a:cubicBezTo>
                    <a:pt x="2301" y="1288"/>
                    <a:pt x="2286" y="1283"/>
                    <a:pt x="2273" y="1276"/>
                  </a:cubicBezTo>
                  <a:cubicBezTo>
                    <a:pt x="2261" y="1270"/>
                    <a:pt x="2271" y="1268"/>
                    <a:pt x="2226" y="1263"/>
                  </a:cubicBezTo>
                  <a:cubicBezTo>
                    <a:pt x="2181" y="1258"/>
                    <a:pt x="2164" y="1251"/>
                    <a:pt x="2165" y="1229"/>
                  </a:cubicBezTo>
                  <a:cubicBezTo>
                    <a:pt x="2165" y="1207"/>
                    <a:pt x="2154" y="1162"/>
                    <a:pt x="2172" y="1178"/>
                  </a:cubicBezTo>
                  <a:cubicBezTo>
                    <a:pt x="2190" y="1193"/>
                    <a:pt x="2192" y="1207"/>
                    <a:pt x="2216" y="1216"/>
                  </a:cubicBezTo>
                  <a:cubicBezTo>
                    <a:pt x="2239" y="1224"/>
                    <a:pt x="2273" y="1232"/>
                    <a:pt x="2289" y="1229"/>
                  </a:cubicBezTo>
                  <a:cubicBezTo>
                    <a:pt x="2305" y="1226"/>
                    <a:pt x="2324" y="1211"/>
                    <a:pt x="2325" y="1200"/>
                  </a:cubicBezTo>
                  <a:cubicBezTo>
                    <a:pt x="2327" y="1189"/>
                    <a:pt x="2329" y="1176"/>
                    <a:pt x="2318" y="1159"/>
                  </a:cubicBezTo>
                  <a:cubicBezTo>
                    <a:pt x="2307" y="1142"/>
                    <a:pt x="2306" y="1120"/>
                    <a:pt x="2312" y="1103"/>
                  </a:cubicBezTo>
                  <a:cubicBezTo>
                    <a:pt x="2318" y="1087"/>
                    <a:pt x="2317" y="1076"/>
                    <a:pt x="2338" y="1076"/>
                  </a:cubicBezTo>
                  <a:cubicBezTo>
                    <a:pt x="2359" y="1077"/>
                    <a:pt x="2368" y="1065"/>
                    <a:pt x="2381" y="1055"/>
                  </a:cubicBezTo>
                  <a:cubicBezTo>
                    <a:pt x="2393" y="1045"/>
                    <a:pt x="2410" y="1031"/>
                    <a:pt x="2399" y="1010"/>
                  </a:cubicBezTo>
                  <a:cubicBezTo>
                    <a:pt x="2388" y="990"/>
                    <a:pt x="2390" y="987"/>
                    <a:pt x="2397" y="970"/>
                  </a:cubicBezTo>
                  <a:cubicBezTo>
                    <a:pt x="2405" y="953"/>
                    <a:pt x="2414" y="965"/>
                    <a:pt x="2422" y="970"/>
                  </a:cubicBezTo>
                  <a:cubicBezTo>
                    <a:pt x="2429" y="975"/>
                    <a:pt x="2441" y="968"/>
                    <a:pt x="2435" y="956"/>
                  </a:cubicBezTo>
                  <a:cubicBezTo>
                    <a:pt x="2430" y="943"/>
                    <a:pt x="2422" y="929"/>
                    <a:pt x="2437" y="923"/>
                  </a:cubicBezTo>
                  <a:cubicBezTo>
                    <a:pt x="2452" y="917"/>
                    <a:pt x="2450" y="929"/>
                    <a:pt x="2463" y="940"/>
                  </a:cubicBezTo>
                  <a:cubicBezTo>
                    <a:pt x="2476" y="951"/>
                    <a:pt x="2475" y="941"/>
                    <a:pt x="2475" y="928"/>
                  </a:cubicBezTo>
                  <a:cubicBezTo>
                    <a:pt x="2475" y="915"/>
                    <a:pt x="2486" y="912"/>
                    <a:pt x="2494" y="894"/>
                  </a:cubicBezTo>
                  <a:cubicBezTo>
                    <a:pt x="2502" y="875"/>
                    <a:pt x="2508" y="854"/>
                    <a:pt x="2511" y="842"/>
                  </a:cubicBezTo>
                  <a:cubicBezTo>
                    <a:pt x="2515" y="829"/>
                    <a:pt x="2519" y="796"/>
                    <a:pt x="2511" y="773"/>
                  </a:cubicBezTo>
                  <a:cubicBezTo>
                    <a:pt x="2503" y="751"/>
                    <a:pt x="2496" y="749"/>
                    <a:pt x="2484" y="748"/>
                  </a:cubicBezTo>
                  <a:cubicBezTo>
                    <a:pt x="2471" y="748"/>
                    <a:pt x="2469" y="732"/>
                    <a:pt x="2469" y="716"/>
                  </a:cubicBezTo>
                  <a:cubicBezTo>
                    <a:pt x="2469" y="700"/>
                    <a:pt x="2469" y="680"/>
                    <a:pt x="2453" y="666"/>
                  </a:cubicBezTo>
                  <a:cubicBezTo>
                    <a:pt x="2438" y="653"/>
                    <a:pt x="2423" y="634"/>
                    <a:pt x="2424" y="618"/>
                  </a:cubicBezTo>
                  <a:cubicBezTo>
                    <a:pt x="2425" y="601"/>
                    <a:pt x="2430" y="594"/>
                    <a:pt x="2415" y="578"/>
                  </a:cubicBezTo>
                  <a:cubicBezTo>
                    <a:pt x="2401" y="562"/>
                    <a:pt x="2397" y="549"/>
                    <a:pt x="2394" y="535"/>
                  </a:cubicBezTo>
                  <a:cubicBezTo>
                    <a:pt x="2390" y="520"/>
                    <a:pt x="2387" y="509"/>
                    <a:pt x="2371" y="504"/>
                  </a:cubicBezTo>
                  <a:cubicBezTo>
                    <a:pt x="2355" y="499"/>
                    <a:pt x="2351" y="491"/>
                    <a:pt x="2351" y="475"/>
                  </a:cubicBezTo>
                  <a:cubicBezTo>
                    <a:pt x="2352" y="458"/>
                    <a:pt x="2339" y="448"/>
                    <a:pt x="2326" y="441"/>
                  </a:cubicBezTo>
                  <a:cubicBezTo>
                    <a:pt x="2312" y="435"/>
                    <a:pt x="2288" y="417"/>
                    <a:pt x="2269" y="441"/>
                  </a:cubicBezTo>
                  <a:cubicBezTo>
                    <a:pt x="2250" y="465"/>
                    <a:pt x="2251" y="471"/>
                    <a:pt x="2237" y="456"/>
                  </a:cubicBezTo>
                  <a:cubicBezTo>
                    <a:pt x="2222" y="442"/>
                    <a:pt x="2171" y="410"/>
                    <a:pt x="2164" y="390"/>
                  </a:cubicBezTo>
                  <a:cubicBezTo>
                    <a:pt x="2158" y="370"/>
                    <a:pt x="2159" y="371"/>
                    <a:pt x="2136" y="360"/>
                  </a:cubicBezTo>
                  <a:cubicBezTo>
                    <a:pt x="2112" y="350"/>
                    <a:pt x="2064" y="334"/>
                    <a:pt x="2047" y="316"/>
                  </a:cubicBezTo>
                  <a:cubicBezTo>
                    <a:pt x="2030" y="298"/>
                    <a:pt x="2016" y="283"/>
                    <a:pt x="2011" y="261"/>
                  </a:cubicBezTo>
                  <a:cubicBezTo>
                    <a:pt x="2006" y="239"/>
                    <a:pt x="2009" y="217"/>
                    <a:pt x="2002" y="201"/>
                  </a:cubicBezTo>
                  <a:cubicBezTo>
                    <a:pt x="1996" y="185"/>
                    <a:pt x="1993" y="181"/>
                    <a:pt x="1977" y="197"/>
                  </a:cubicBezTo>
                  <a:cubicBezTo>
                    <a:pt x="1962" y="213"/>
                    <a:pt x="1949" y="228"/>
                    <a:pt x="1934" y="228"/>
                  </a:cubicBezTo>
                  <a:cubicBezTo>
                    <a:pt x="1920" y="227"/>
                    <a:pt x="1893" y="214"/>
                    <a:pt x="1880" y="202"/>
                  </a:cubicBezTo>
                  <a:cubicBezTo>
                    <a:pt x="1867" y="190"/>
                    <a:pt x="1836" y="178"/>
                    <a:pt x="1817" y="165"/>
                  </a:cubicBezTo>
                  <a:cubicBezTo>
                    <a:pt x="1797" y="152"/>
                    <a:pt x="1779" y="139"/>
                    <a:pt x="1765" y="131"/>
                  </a:cubicBezTo>
                  <a:cubicBezTo>
                    <a:pt x="1752" y="123"/>
                    <a:pt x="1730" y="114"/>
                    <a:pt x="1702" y="122"/>
                  </a:cubicBezTo>
                  <a:cubicBezTo>
                    <a:pt x="1673" y="130"/>
                    <a:pt x="1673" y="146"/>
                    <a:pt x="1653" y="151"/>
                  </a:cubicBezTo>
                  <a:cubicBezTo>
                    <a:pt x="1633" y="157"/>
                    <a:pt x="1608" y="151"/>
                    <a:pt x="1594" y="148"/>
                  </a:cubicBezTo>
                  <a:cubicBezTo>
                    <a:pt x="1579" y="146"/>
                    <a:pt x="1541" y="123"/>
                    <a:pt x="1505" y="137"/>
                  </a:cubicBezTo>
                  <a:cubicBezTo>
                    <a:pt x="1470" y="151"/>
                    <a:pt x="1461" y="169"/>
                    <a:pt x="1441" y="175"/>
                  </a:cubicBezTo>
                  <a:cubicBezTo>
                    <a:pt x="1421" y="182"/>
                    <a:pt x="1408" y="199"/>
                    <a:pt x="1386" y="201"/>
                  </a:cubicBezTo>
                  <a:cubicBezTo>
                    <a:pt x="1364" y="203"/>
                    <a:pt x="1355" y="204"/>
                    <a:pt x="1321" y="186"/>
                  </a:cubicBezTo>
                  <a:cubicBezTo>
                    <a:pt x="1288" y="169"/>
                    <a:pt x="1275" y="143"/>
                    <a:pt x="1269" y="129"/>
                  </a:cubicBezTo>
                  <a:cubicBezTo>
                    <a:pt x="1263" y="115"/>
                    <a:pt x="1251" y="114"/>
                    <a:pt x="1226" y="110"/>
                  </a:cubicBezTo>
                  <a:cubicBezTo>
                    <a:pt x="1201" y="107"/>
                    <a:pt x="1160" y="97"/>
                    <a:pt x="1147" y="83"/>
                  </a:cubicBezTo>
                  <a:cubicBezTo>
                    <a:pt x="1134" y="68"/>
                    <a:pt x="1115" y="66"/>
                    <a:pt x="1094" y="60"/>
                  </a:cubicBezTo>
                  <a:cubicBezTo>
                    <a:pt x="1072" y="53"/>
                    <a:pt x="1032" y="52"/>
                    <a:pt x="1017" y="52"/>
                  </a:cubicBezTo>
                  <a:cubicBezTo>
                    <a:pt x="1002" y="51"/>
                    <a:pt x="957" y="54"/>
                    <a:pt x="957" y="54"/>
                  </a:cubicBezTo>
                  <a:cubicBezTo>
                    <a:pt x="957" y="54"/>
                    <a:pt x="931" y="3"/>
                    <a:pt x="930" y="2"/>
                  </a:cubicBezTo>
                  <a:cubicBezTo>
                    <a:pt x="929" y="0"/>
                    <a:pt x="797" y="18"/>
                    <a:pt x="797" y="18"/>
                  </a:cubicBezTo>
                  <a:cubicBezTo>
                    <a:pt x="442" y="67"/>
                    <a:pt x="442" y="67"/>
                    <a:pt x="442" y="67"/>
                  </a:cubicBezTo>
                  <a:cubicBezTo>
                    <a:pt x="277" y="127"/>
                    <a:pt x="277" y="127"/>
                    <a:pt x="277" y="127"/>
                  </a:cubicBezTo>
                  <a:cubicBezTo>
                    <a:pt x="218" y="279"/>
                    <a:pt x="218" y="279"/>
                    <a:pt x="218" y="279"/>
                  </a:cubicBezTo>
                  <a:cubicBezTo>
                    <a:pt x="162" y="604"/>
                    <a:pt x="162" y="604"/>
                    <a:pt x="162" y="604"/>
                  </a:cubicBezTo>
                  <a:cubicBezTo>
                    <a:pt x="31" y="807"/>
                    <a:pt x="31" y="807"/>
                    <a:pt x="31" y="807"/>
                  </a:cubicBezTo>
                  <a:cubicBezTo>
                    <a:pt x="0" y="1107"/>
                    <a:pt x="0" y="1107"/>
                    <a:pt x="0" y="1107"/>
                  </a:cubicBezTo>
                  <a:cubicBezTo>
                    <a:pt x="213" y="1385"/>
                    <a:pt x="213" y="1385"/>
                    <a:pt x="213" y="1385"/>
                  </a:cubicBezTo>
                  <a:cubicBezTo>
                    <a:pt x="597" y="1529"/>
                    <a:pt x="597" y="1529"/>
                    <a:pt x="597" y="1529"/>
                  </a:cubicBezTo>
                  <a:cubicBezTo>
                    <a:pt x="1002" y="1657"/>
                    <a:pt x="1002" y="1657"/>
                    <a:pt x="1002" y="1657"/>
                  </a:cubicBezTo>
                  <a:cubicBezTo>
                    <a:pt x="1298" y="1814"/>
                    <a:pt x="1298" y="1814"/>
                    <a:pt x="1298" y="1814"/>
                  </a:cubicBezTo>
                  <a:cubicBezTo>
                    <a:pt x="1509" y="1665"/>
                    <a:pt x="1509" y="1665"/>
                    <a:pt x="1509" y="1665"/>
                  </a:cubicBezTo>
                  <a:cubicBezTo>
                    <a:pt x="1505" y="1534"/>
                    <a:pt x="1505" y="1534"/>
                    <a:pt x="1505" y="1534"/>
                  </a:cubicBezTo>
                  <a:lnTo>
                    <a:pt x="1526" y="1506"/>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3" name="Freeform 32"/>
            <p:cNvSpPr>
              <a:spLocks noChangeArrowheads="1"/>
            </p:cNvSpPr>
            <p:nvPr/>
          </p:nvSpPr>
          <p:spPr bwMode="auto">
            <a:xfrm>
              <a:off x="526877" y="2901953"/>
              <a:ext cx="1662285" cy="1001660"/>
            </a:xfrm>
            <a:custGeom>
              <a:avLst/>
              <a:gdLst>
                <a:gd name="T0" fmla="*/ 64 w 3735"/>
                <a:gd name="T1" fmla="*/ 263 h 2250"/>
                <a:gd name="T2" fmla="*/ 157 w 3735"/>
                <a:gd name="T3" fmla="*/ 524 h 2250"/>
                <a:gd name="T4" fmla="*/ 186 w 3735"/>
                <a:gd name="T5" fmla="*/ 740 h 2250"/>
                <a:gd name="T6" fmla="*/ 6 w 3735"/>
                <a:gd name="T7" fmla="*/ 808 h 2250"/>
                <a:gd name="T8" fmla="*/ 28 w 3735"/>
                <a:gd name="T9" fmla="*/ 1031 h 2250"/>
                <a:gd name="T10" fmla="*/ 170 w 3735"/>
                <a:gd name="T11" fmla="*/ 1169 h 2250"/>
                <a:gd name="T12" fmla="*/ 352 w 3735"/>
                <a:gd name="T13" fmla="*/ 1342 h 2250"/>
                <a:gd name="T14" fmla="*/ 591 w 3735"/>
                <a:gd name="T15" fmla="*/ 1423 h 2250"/>
                <a:gd name="T16" fmla="*/ 785 w 3735"/>
                <a:gd name="T17" fmla="*/ 1619 h 2250"/>
                <a:gd name="T18" fmla="*/ 953 w 3735"/>
                <a:gd name="T19" fmla="*/ 1777 h 2250"/>
                <a:gd name="T20" fmla="*/ 1065 w 3735"/>
                <a:gd name="T21" fmla="*/ 1856 h 2250"/>
                <a:gd name="T22" fmla="*/ 1192 w 3735"/>
                <a:gd name="T23" fmla="*/ 1972 h 2250"/>
                <a:gd name="T24" fmla="*/ 1319 w 3735"/>
                <a:gd name="T25" fmla="*/ 2005 h 2250"/>
                <a:gd name="T26" fmla="*/ 1594 w 3735"/>
                <a:gd name="T27" fmla="*/ 2072 h 2250"/>
                <a:gd name="T28" fmla="*/ 1739 w 3735"/>
                <a:gd name="T29" fmla="*/ 2182 h 2250"/>
                <a:gd name="T30" fmla="*/ 1921 w 3735"/>
                <a:gd name="T31" fmla="*/ 2076 h 2250"/>
                <a:gd name="T32" fmla="*/ 2187 w 3735"/>
                <a:gd name="T33" fmla="*/ 2150 h 2250"/>
                <a:gd name="T34" fmla="*/ 2391 w 3735"/>
                <a:gd name="T35" fmla="*/ 2214 h 2250"/>
                <a:gd name="T36" fmla="*/ 2579 w 3735"/>
                <a:gd name="T37" fmla="*/ 2122 h 2250"/>
                <a:gd name="T38" fmla="*/ 2796 w 3735"/>
                <a:gd name="T39" fmla="*/ 1996 h 2250"/>
                <a:gd name="T40" fmla="*/ 3016 w 3735"/>
                <a:gd name="T41" fmla="*/ 2033 h 2250"/>
                <a:gd name="T42" fmla="*/ 3177 w 3735"/>
                <a:gd name="T43" fmla="*/ 2001 h 2250"/>
                <a:gd name="T44" fmla="*/ 3202 w 3735"/>
                <a:gd name="T45" fmla="*/ 2068 h 2250"/>
                <a:gd name="T46" fmla="*/ 3192 w 3735"/>
                <a:gd name="T47" fmla="*/ 2201 h 2250"/>
                <a:gd name="T48" fmla="*/ 3376 w 3735"/>
                <a:gd name="T49" fmla="*/ 2223 h 2250"/>
                <a:gd name="T50" fmla="*/ 3529 w 3735"/>
                <a:gd name="T51" fmla="*/ 2235 h 2250"/>
                <a:gd name="T52" fmla="*/ 3595 w 3735"/>
                <a:gd name="T53" fmla="*/ 2205 h 2250"/>
                <a:gd name="T54" fmla="*/ 3636 w 3735"/>
                <a:gd name="T55" fmla="*/ 2080 h 2250"/>
                <a:gd name="T56" fmla="*/ 3692 w 3735"/>
                <a:gd name="T57" fmla="*/ 2008 h 2250"/>
                <a:gd name="T58" fmla="*/ 3719 w 3735"/>
                <a:gd name="T59" fmla="*/ 1830 h 2250"/>
                <a:gd name="T60" fmla="*/ 3686 w 3735"/>
                <a:gd name="T61" fmla="*/ 1600 h 2250"/>
                <a:gd name="T62" fmla="*/ 3681 w 3735"/>
                <a:gd name="T63" fmla="*/ 1453 h 2250"/>
                <a:gd name="T64" fmla="*/ 3608 w 3735"/>
                <a:gd name="T65" fmla="*/ 1369 h 2250"/>
                <a:gd name="T66" fmla="*/ 3523 w 3735"/>
                <a:gd name="T67" fmla="*/ 1229 h 2250"/>
                <a:gd name="T68" fmla="*/ 3414 w 3735"/>
                <a:gd name="T69" fmla="*/ 1239 h 2250"/>
                <a:gd name="T70" fmla="*/ 3357 w 3735"/>
                <a:gd name="T71" fmla="*/ 1393 h 2250"/>
                <a:gd name="T72" fmla="*/ 3235 w 3735"/>
                <a:gd name="T73" fmla="*/ 1428 h 2250"/>
                <a:gd name="T74" fmla="*/ 3094 w 3735"/>
                <a:gd name="T75" fmla="*/ 1384 h 2250"/>
                <a:gd name="T76" fmla="*/ 2990 w 3735"/>
                <a:gd name="T77" fmla="*/ 1258 h 2250"/>
                <a:gd name="T78" fmla="*/ 2848 w 3735"/>
                <a:gd name="T79" fmla="*/ 1219 h 2250"/>
                <a:gd name="T80" fmla="*/ 2659 w 3735"/>
                <a:gd name="T81" fmla="*/ 1192 h 2250"/>
                <a:gd name="T82" fmla="*/ 2514 w 3735"/>
                <a:gd name="T83" fmla="*/ 1155 h 2250"/>
                <a:gd name="T84" fmla="*/ 2251 w 3735"/>
                <a:gd name="T85" fmla="*/ 1041 h 2250"/>
                <a:gd name="T86" fmla="*/ 2126 w 3735"/>
                <a:gd name="T87" fmla="*/ 876 h 2250"/>
                <a:gd name="T88" fmla="*/ 2067 w 3735"/>
                <a:gd name="T89" fmla="*/ 701 h 2250"/>
                <a:gd name="T90" fmla="*/ 2121 w 3735"/>
                <a:gd name="T91" fmla="*/ 594 h 2250"/>
                <a:gd name="T92" fmla="*/ 2170 w 3735"/>
                <a:gd name="T93" fmla="*/ 434 h 2250"/>
                <a:gd name="T94" fmla="*/ 2169 w 3735"/>
                <a:gd name="T95" fmla="*/ 312 h 2250"/>
                <a:gd name="T96" fmla="*/ 460 w 3735"/>
                <a:gd name="T97" fmla="*/ 0 h 2250"/>
                <a:gd name="T98" fmla="*/ 44 w 3735"/>
                <a:gd name="T99" fmla="*/ 150 h 225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5"/>
                <a:gd name="T151" fmla="*/ 0 h 2250"/>
                <a:gd name="T152" fmla="*/ 3735 w 3735"/>
                <a:gd name="T153" fmla="*/ 2250 h 225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5" h="2250">
                  <a:moveTo>
                    <a:pt x="44" y="150"/>
                  </a:moveTo>
                  <a:cubicBezTo>
                    <a:pt x="47" y="155"/>
                    <a:pt x="47" y="162"/>
                    <a:pt x="42" y="173"/>
                  </a:cubicBezTo>
                  <a:cubicBezTo>
                    <a:pt x="20" y="215"/>
                    <a:pt x="61" y="225"/>
                    <a:pt x="64" y="263"/>
                  </a:cubicBezTo>
                  <a:cubicBezTo>
                    <a:pt x="67" y="301"/>
                    <a:pt x="80" y="317"/>
                    <a:pt x="119" y="341"/>
                  </a:cubicBezTo>
                  <a:cubicBezTo>
                    <a:pt x="157" y="364"/>
                    <a:pt x="213" y="390"/>
                    <a:pt x="172" y="435"/>
                  </a:cubicBezTo>
                  <a:cubicBezTo>
                    <a:pt x="131" y="480"/>
                    <a:pt x="136" y="480"/>
                    <a:pt x="157" y="524"/>
                  </a:cubicBezTo>
                  <a:cubicBezTo>
                    <a:pt x="177" y="567"/>
                    <a:pt x="143" y="562"/>
                    <a:pt x="124" y="574"/>
                  </a:cubicBezTo>
                  <a:cubicBezTo>
                    <a:pt x="105" y="587"/>
                    <a:pt x="120" y="617"/>
                    <a:pt x="138" y="634"/>
                  </a:cubicBezTo>
                  <a:cubicBezTo>
                    <a:pt x="155" y="652"/>
                    <a:pt x="177" y="686"/>
                    <a:pt x="186" y="740"/>
                  </a:cubicBezTo>
                  <a:cubicBezTo>
                    <a:pt x="195" y="793"/>
                    <a:pt x="217" y="807"/>
                    <a:pt x="176" y="816"/>
                  </a:cubicBezTo>
                  <a:cubicBezTo>
                    <a:pt x="135" y="826"/>
                    <a:pt x="113" y="865"/>
                    <a:pt x="68" y="816"/>
                  </a:cubicBezTo>
                  <a:cubicBezTo>
                    <a:pt x="23" y="767"/>
                    <a:pt x="9" y="764"/>
                    <a:pt x="6" y="808"/>
                  </a:cubicBezTo>
                  <a:cubicBezTo>
                    <a:pt x="4" y="852"/>
                    <a:pt x="0" y="843"/>
                    <a:pt x="17" y="878"/>
                  </a:cubicBezTo>
                  <a:cubicBezTo>
                    <a:pt x="35" y="912"/>
                    <a:pt x="39" y="913"/>
                    <a:pt x="30" y="955"/>
                  </a:cubicBezTo>
                  <a:cubicBezTo>
                    <a:pt x="20" y="998"/>
                    <a:pt x="23" y="1002"/>
                    <a:pt x="28" y="1031"/>
                  </a:cubicBezTo>
                  <a:cubicBezTo>
                    <a:pt x="34" y="1059"/>
                    <a:pt x="41" y="1074"/>
                    <a:pt x="56" y="1059"/>
                  </a:cubicBezTo>
                  <a:cubicBezTo>
                    <a:pt x="71" y="1044"/>
                    <a:pt x="78" y="1057"/>
                    <a:pt x="93" y="1085"/>
                  </a:cubicBezTo>
                  <a:cubicBezTo>
                    <a:pt x="108" y="1114"/>
                    <a:pt x="132" y="1165"/>
                    <a:pt x="170" y="1169"/>
                  </a:cubicBezTo>
                  <a:cubicBezTo>
                    <a:pt x="209" y="1173"/>
                    <a:pt x="221" y="1195"/>
                    <a:pt x="237" y="1222"/>
                  </a:cubicBezTo>
                  <a:cubicBezTo>
                    <a:pt x="254" y="1249"/>
                    <a:pt x="222" y="1262"/>
                    <a:pt x="258" y="1275"/>
                  </a:cubicBezTo>
                  <a:cubicBezTo>
                    <a:pt x="293" y="1289"/>
                    <a:pt x="313" y="1287"/>
                    <a:pt x="352" y="1342"/>
                  </a:cubicBezTo>
                  <a:cubicBezTo>
                    <a:pt x="392" y="1397"/>
                    <a:pt x="410" y="1421"/>
                    <a:pt x="426" y="1398"/>
                  </a:cubicBezTo>
                  <a:cubicBezTo>
                    <a:pt x="442" y="1375"/>
                    <a:pt x="456" y="1328"/>
                    <a:pt x="517" y="1361"/>
                  </a:cubicBezTo>
                  <a:cubicBezTo>
                    <a:pt x="579" y="1394"/>
                    <a:pt x="583" y="1391"/>
                    <a:pt x="591" y="1423"/>
                  </a:cubicBezTo>
                  <a:cubicBezTo>
                    <a:pt x="599" y="1454"/>
                    <a:pt x="645" y="1469"/>
                    <a:pt x="666" y="1502"/>
                  </a:cubicBezTo>
                  <a:cubicBezTo>
                    <a:pt x="688" y="1535"/>
                    <a:pt x="691" y="1548"/>
                    <a:pt x="726" y="1565"/>
                  </a:cubicBezTo>
                  <a:cubicBezTo>
                    <a:pt x="762" y="1581"/>
                    <a:pt x="765" y="1579"/>
                    <a:pt x="785" y="1619"/>
                  </a:cubicBezTo>
                  <a:cubicBezTo>
                    <a:pt x="806" y="1660"/>
                    <a:pt x="813" y="1680"/>
                    <a:pt x="833" y="1658"/>
                  </a:cubicBezTo>
                  <a:cubicBezTo>
                    <a:pt x="854" y="1636"/>
                    <a:pt x="921" y="1655"/>
                    <a:pt x="919" y="1691"/>
                  </a:cubicBezTo>
                  <a:cubicBezTo>
                    <a:pt x="918" y="1726"/>
                    <a:pt x="923" y="1751"/>
                    <a:pt x="953" y="1777"/>
                  </a:cubicBezTo>
                  <a:cubicBezTo>
                    <a:pt x="983" y="1803"/>
                    <a:pt x="982" y="1797"/>
                    <a:pt x="1007" y="1826"/>
                  </a:cubicBezTo>
                  <a:cubicBezTo>
                    <a:pt x="1031" y="1854"/>
                    <a:pt x="1034" y="1831"/>
                    <a:pt x="1048" y="1826"/>
                  </a:cubicBezTo>
                  <a:cubicBezTo>
                    <a:pt x="1061" y="1820"/>
                    <a:pt x="1072" y="1842"/>
                    <a:pt x="1065" y="1856"/>
                  </a:cubicBezTo>
                  <a:cubicBezTo>
                    <a:pt x="1059" y="1870"/>
                    <a:pt x="1054" y="1890"/>
                    <a:pt x="1089" y="1905"/>
                  </a:cubicBezTo>
                  <a:cubicBezTo>
                    <a:pt x="1123" y="1920"/>
                    <a:pt x="1150" y="1894"/>
                    <a:pt x="1164" y="1921"/>
                  </a:cubicBezTo>
                  <a:cubicBezTo>
                    <a:pt x="1177" y="1949"/>
                    <a:pt x="1187" y="1950"/>
                    <a:pt x="1192" y="1972"/>
                  </a:cubicBezTo>
                  <a:cubicBezTo>
                    <a:pt x="1198" y="1994"/>
                    <a:pt x="1216" y="2024"/>
                    <a:pt x="1225" y="1990"/>
                  </a:cubicBezTo>
                  <a:cubicBezTo>
                    <a:pt x="1235" y="1956"/>
                    <a:pt x="1242" y="1984"/>
                    <a:pt x="1259" y="2005"/>
                  </a:cubicBezTo>
                  <a:cubicBezTo>
                    <a:pt x="1277" y="2027"/>
                    <a:pt x="1313" y="2027"/>
                    <a:pt x="1319" y="2005"/>
                  </a:cubicBezTo>
                  <a:cubicBezTo>
                    <a:pt x="1326" y="1983"/>
                    <a:pt x="1360" y="1992"/>
                    <a:pt x="1386" y="2022"/>
                  </a:cubicBezTo>
                  <a:cubicBezTo>
                    <a:pt x="1412" y="2051"/>
                    <a:pt x="1414" y="2061"/>
                    <a:pt x="1486" y="2072"/>
                  </a:cubicBezTo>
                  <a:cubicBezTo>
                    <a:pt x="1559" y="2083"/>
                    <a:pt x="1552" y="2070"/>
                    <a:pt x="1594" y="2072"/>
                  </a:cubicBezTo>
                  <a:cubicBezTo>
                    <a:pt x="1636" y="2073"/>
                    <a:pt x="1668" y="2054"/>
                    <a:pt x="1695" y="2061"/>
                  </a:cubicBezTo>
                  <a:cubicBezTo>
                    <a:pt x="1723" y="2068"/>
                    <a:pt x="1755" y="2055"/>
                    <a:pt x="1753" y="2096"/>
                  </a:cubicBezTo>
                  <a:cubicBezTo>
                    <a:pt x="1750" y="2137"/>
                    <a:pt x="1748" y="2165"/>
                    <a:pt x="1739" y="2182"/>
                  </a:cubicBezTo>
                  <a:cubicBezTo>
                    <a:pt x="1729" y="2200"/>
                    <a:pt x="1726" y="2230"/>
                    <a:pt x="1753" y="2210"/>
                  </a:cubicBezTo>
                  <a:cubicBezTo>
                    <a:pt x="1780" y="2189"/>
                    <a:pt x="1825" y="2144"/>
                    <a:pt x="1839" y="2124"/>
                  </a:cubicBezTo>
                  <a:cubicBezTo>
                    <a:pt x="1852" y="2103"/>
                    <a:pt x="1874" y="2085"/>
                    <a:pt x="1921" y="2076"/>
                  </a:cubicBezTo>
                  <a:cubicBezTo>
                    <a:pt x="1967" y="2066"/>
                    <a:pt x="2000" y="2040"/>
                    <a:pt x="2037" y="2069"/>
                  </a:cubicBezTo>
                  <a:cubicBezTo>
                    <a:pt x="2074" y="2098"/>
                    <a:pt x="2046" y="2109"/>
                    <a:pt x="2091" y="2125"/>
                  </a:cubicBezTo>
                  <a:cubicBezTo>
                    <a:pt x="2136" y="2141"/>
                    <a:pt x="2157" y="2154"/>
                    <a:pt x="2187" y="2150"/>
                  </a:cubicBezTo>
                  <a:cubicBezTo>
                    <a:pt x="2217" y="2146"/>
                    <a:pt x="2225" y="2159"/>
                    <a:pt x="2247" y="2177"/>
                  </a:cubicBezTo>
                  <a:cubicBezTo>
                    <a:pt x="2269" y="2195"/>
                    <a:pt x="2283" y="2223"/>
                    <a:pt x="2313" y="2225"/>
                  </a:cubicBezTo>
                  <a:cubicBezTo>
                    <a:pt x="2343" y="2226"/>
                    <a:pt x="2356" y="2200"/>
                    <a:pt x="2391" y="2214"/>
                  </a:cubicBezTo>
                  <a:cubicBezTo>
                    <a:pt x="2425" y="2227"/>
                    <a:pt x="2451" y="2232"/>
                    <a:pt x="2463" y="2196"/>
                  </a:cubicBezTo>
                  <a:cubicBezTo>
                    <a:pt x="2475" y="2161"/>
                    <a:pt x="2500" y="2162"/>
                    <a:pt x="2533" y="2155"/>
                  </a:cubicBezTo>
                  <a:cubicBezTo>
                    <a:pt x="2565" y="2148"/>
                    <a:pt x="2572" y="2147"/>
                    <a:pt x="2579" y="2122"/>
                  </a:cubicBezTo>
                  <a:cubicBezTo>
                    <a:pt x="2586" y="2096"/>
                    <a:pt x="2581" y="2061"/>
                    <a:pt x="2647" y="2076"/>
                  </a:cubicBezTo>
                  <a:cubicBezTo>
                    <a:pt x="2714" y="2091"/>
                    <a:pt x="2700" y="2085"/>
                    <a:pt x="2723" y="2064"/>
                  </a:cubicBezTo>
                  <a:cubicBezTo>
                    <a:pt x="2747" y="2042"/>
                    <a:pt x="2777" y="2024"/>
                    <a:pt x="2796" y="1996"/>
                  </a:cubicBezTo>
                  <a:cubicBezTo>
                    <a:pt x="2815" y="1968"/>
                    <a:pt x="2861" y="1954"/>
                    <a:pt x="2885" y="1964"/>
                  </a:cubicBezTo>
                  <a:cubicBezTo>
                    <a:pt x="2908" y="1973"/>
                    <a:pt x="2896" y="1992"/>
                    <a:pt x="2934" y="2007"/>
                  </a:cubicBezTo>
                  <a:cubicBezTo>
                    <a:pt x="2973" y="2021"/>
                    <a:pt x="2992" y="2047"/>
                    <a:pt x="3016" y="2033"/>
                  </a:cubicBezTo>
                  <a:cubicBezTo>
                    <a:pt x="3040" y="2018"/>
                    <a:pt x="3037" y="2011"/>
                    <a:pt x="3070" y="1993"/>
                  </a:cubicBezTo>
                  <a:cubicBezTo>
                    <a:pt x="3104" y="1975"/>
                    <a:pt x="3106" y="1967"/>
                    <a:pt x="3141" y="1978"/>
                  </a:cubicBezTo>
                  <a:cubicBezTo>
                    <a:pt x="3176" y="1989"/>
                    <a:pt x="3176" y="1984"/>
                    <a:pt x="3177" y="2001"/>
                  </a:cubicBezTo>
                  <a:cubicBezTo>
                    <a:pt x="3178" y="2018"/>
                    <a:pt x="3162" y="2029"/>
                    <a:pt x="3151" y="2042"/>
                  </a:cubicBezTo>
                  <a:cubicBezTo>
                    <a:pt x="3140" y="2055"/>
                    <a:pt x="3122" y="2081"/>
                    <a:pt x="3153" y="2083"/>
                  </a:cubicBezTo>
                  <a:cubicBezTo>
                    <a:pt x="3184" y="2084"/>
                    <a:pt x="3184" y="2055"/>
                    <a:pt x="3202" y="2068"/>
                  </a:cubicBezTo>
                  <a:cubicBezTo>
                    <a:pt x="3221" y="2081"/>
                    <a:pt x="3229" y="2105"/>
                    <a:pt x="3218" y="2120"/>
                  </a:cubicBezTo>
                  <a:cubicBezTo>
                    <a:pt x="3207" y="2135"/>
                    <a:pt x="3182" y="2146"/>
                    <a:pt x="3177" y="2165"/>
                  </a:cubicBezTo>
                  <a:cubicBezTo>
                    <a:pt x="3172" y="2184"/>
                    <a:pt x="3161" y="2211"/>
                    <a:pt x="3192" y="2201"/>
                  </a:cubicBezTo>
                  <a:cubicBezTo>
                    <a:pt x="3223" y="2191"/>
                    <a:pt x="3247" y="2202"/>
                    <a:pt x="3264" y="2208"/>
                  </a:cubicBezTo>
                  <a:cubicBezTo>
                    <a:pt x="3281" y="2214"/>
                    <a:pt x="3331" y="2213"/>
                    <a:pt x="3343" y="2230"/>
                  </a:cubicBezTo>
                  <a:cubicBezTo>
                    <a:pt x="3355" y="2246"/>
                    <a:pt x="3364" y="2250"/>
                    <a:pt x="3376" y="2223"/>
                  </a:cubicBezTo>
                  <a:cubicBezTo>
                    <a:pt x="3387" y="2195"/>
                    <a:pt x="3383" y="2174"/>
                    <a:pt x="3414" y="2166"/>
                  </a:cubicBezTo>
                  <a:cubicBezTo>
                    <a:pt x="3445" y="2158"/>
                    <a:pt x="3471" y="2167"/>
                    <a:pt x="3487" y="2178"/>
                  </a:cubicBezTo>
                  <a:cubicBezTo>
                    <a:pt x="3503" y="2188"/>
                    <a:pt x="3527" y="2217"/>
                    <a:pt x="3529" y="2235"/>
                  </a:cubicBezTo>
                  <a:cubicBezTo>
                    <a:pt x="3529" y="2236"/>
                    <a:pt x="3529" y="2237"/>
                    <a:pt x="3529" y="2238"/>
                  </a:cubicBezTo>
                  <a:cubicBezTo>
                    <a:pt x="3529" y="2238"/>
                    <a:pt x="3545" y="2230"/>
                    <a:pt x="3551" y="2221"/>
                  </a:cubicBezTo>
                  <a:cubicBezTo>
                    <a:pt x="3556" y="2212"/>
                    <a:pt x="3566" y="2189"/>
                    <a:pt x="3595" y="2205"/>
                  </a:cubicBezTo>
                  <a:cubicBezTo>
                    <a:pt x="3623" y="2222"/>
                    <a:pt x="3633" y="2208"/>
                    <a:pt x="3637" y="2189"/>
                  </a:cubicBezTo>
                  <a:cubicBezTo>
                    <a:pt x="3642" y="2171"/>
                    <a:pt x="3635" y="2156"/>
                    <a:pt x="3629" y="2137"/>
                  </a:cubicBezTo>
                  <a:cubicBezTo>
                    <a:pt x="3624" y="2119"/>
                    <a:pt x="3635" y="2089"/>
                    <a:pt x="3636" y="2080"/>
                  </a:cubicBezTo>
                  <a:cubicBezTo>
                    <a:pt x="3638" y="2070"/>
                    <a:pt x="3642" y="2058"/>
                    <a:pt x="3656" y="2068"/>
                  </a:cubicBezTo>
                  <a:cubicBezTo>
                    <a:pt x="3669" y="2078"/>
                    <a:pt x="3675" y="2070"/>
                    <a:pt x="3675" y="2051"/>
                  </a:cubicBezTo>
                  <a:cubicBezTo>
                    <a:pt x="3675" y="2031"/>
                    <a:pt x="3665" y="2013"/>
                    <a:pt x="3692" y="2008"/>
                  </a:cubicBezTo>
                  <a:cubicBezTo>
                    <a:pt x="3719" y="2004"/>
                    <a:pt x="3728" y="2008"/>
                    <a:pt x="3727" y="1985"/>
                  </a:cubicBezTo>
                  <a:cubicBezTo>
                    <a:pt x="3726" y="1962"/>
                    <a:pt x="3712" y="1936"/>
                    <a:pt x="3715" y="1918"/>
                  </a:cubicBezTo>
                  <a:cubicBezTo>
                    <a:pt x="3717" y="1901"/>
                    <a:pt x="3715" y="1847"/>
                    <a:pt x="3719" y="1830"/>
                  </a:cubicBezTo>
                  <a:cubicBezTo>
                    <a:pt x="3724" y="1812"/>
                    <a:pt x="3720" y="1800"/>
                    <a:pt x="3718" y="1760"/>
                  </a:cubicBezTo>
                  <a:cubicBezTo>
                    <a:pt x="3716" y="1721"/>
                    <a:pt x="3715" y="1689"/>
                    <a:pt x="3709" y="1670"/>
                  </a:cubicBezTo>
                  <a:cubicBezTo>
                    <a:pt x="3704" y="1651"/>
                    <a:pt x="3694" y="1622"/>
                    <a:pt x="3686" y="1600"/>
                  </a:cubicBezTo>
                  <a:cubicBezTo>
                    <a:pt x="3678" y="1577"/>
                    <a:pt x="3664" y="1570"/>
                    <a:pt x="3683" y="1560"/>
                  </a:cubicBezTo>
                  <a:cubicBezTo>
                    <a:pt x="3702" y="1550"/>
                    <a:pt x="3735" y="1538"/>
                    <a:pt x="3727" y="1520"/>
                  </a:cubicBezTo>
                  <a:cubicBezTo>
                    <a:pt x="3720" y="1502"/>
                    <a:pt x="3689" y="1471"/>
                    <a:pt x="3681" y="1453"/>
                  </a:cubicBezTo>
                  <a:cubicBezTo>
                    <a:pt x="3674" y="1436"/>
                    <a:pt x="3656" y="1421"/>
                    <a:pt x="3633" y="1420"/>
                  </a:cubicBezTo>
                  <a:cubicBezTo>
                    <a:pt x="3611" y="1418"/>
                    <a:pt x="3596" y="1414"/>
                    <a:pt x="3590" y="1398"/>
                  </a:cubicBezTo>
                  <a:cubicBezTo>
                    <a:pt x="3583" y="1382"/>
                    <a:pt x="3591" y="1384"/>
                    <a:pt x="3608" y="1369"/>
                  </a:cubicBezTo>
                  <a:cubicBezTo>
                    <a:pt x="3626" y="1354"/>
                    <a:pt x="3615" y="1351"/>
                    <a:pt x="3609" y="1331"/>
                  </a:cubicBezTo>
                  <a:cubicBezTo>
                    <a:pt x="3604" y="1312"/>
                    <a:pt x="3593" y="1302"/>
                    <a:pt x="3574" y="1282"/>
                  </a:cubicBezTo>
                  <a:cubicBezTo>
                    <a:pt x="3555" y="1261"/>
                    <a:pt x="3535" y="1243"/>
                    <a:pt x="3523" y="1229"/>
                  </a:cubicBezTo>
                  <a:cubicBezTo>
                    <a:pt x="3511" y="1214"/>
                    <a:pt x="3502" y="1193"/>
                    <a:pt x="3476" y="1207"/>
                  </a:cubicBezTo>
                  <a:cubicBezTo>
                    <a:pt x="3450" y="1220"/>
                    <a:pt x="3434" y="1211"/>
                    <a:pt x="3428" y="1214"/>
                  </a:cubicBezTo>
                  <a:cubicBezTo>
                    <a:pt x="3422" y="1217"/>
                    <a:pt x="3405" y="1230"/>
                    <a:pt x="3414" y="1239"/>
                  </a:cubicBezTo>
                  <a:cubicBezTo>
                    <a:pt x="3424" y="1248"/>
                    <a:pt x="3439" y="1269"/>
                    <a:pt x="3427" y="1286"/>
                  </a:cubicBezTo>
                  <a:cubicBezTo>
                    <a:pt x="3414" y="1304"/>
                    <a:pt x="3403" y="1314"/>
                    <a:pt x="3400" y="1341"/>
                  </a:cubicBezTo>
                  <a:cubicBezTo>
                    <a:pt x="3398" y="1368"/>
                    <a:pt x="3373" y="1382"/>
                    <a:pt x="3357" y="1393"/>
                  </a:cubicBezTo>
                  <a:cubicBezTo>
                    <a:pt x="3342" y="1404"/>
                    <a:pt x="3351" y="1430"/>
                    <a:pt x="3336" y="1438"/>
                  </a:cubicBezTo>
                  <a:cubicBezTo>
                    <a:pt x="3322" y="1446"/>
                    <a:pt x="3332" y="1451"/>
                    <a:pt x="3304" y="1442"/>
                  </a:cubicBezTo>
                  <a:cubicBezTo>
                    <a:pt x="3276" y="1432"/>
                    <a:pt x="3255" y="1416"/>
                    <a:pt x="3235" y="1428"/>
                  </a:cubicBezTo>
                  <a:cubicBezTo>
                    <a:pt x="3216" y="1440"/>
                    <a:pt x="3194" y="1460"/>
                    <a:pt x="3167" y="1443"/>
                  </a:cubicBezTo>
                  <a:cubicBezTo>
                    <a:pt x="3141" y="1425"/>
                    <a:pt x="3121" y="1416"/>
                    <a:pt x="3108" y="1413"/>
                  </a:cubicBezTo>
                  <a:cubicBezTo>
                    <a:pt x="3096" y="1409"/>
                    <a:pt x="3089" y="1402"/>
                    <a:pt x="3094" y="1384"/>
                  </a:cubicBezTo>
                  <a:cubicBezTo>
                    <a:pt x="3099" y="1365"/>
                    <a:pt x="3105" y="1356"/>
                    <a:pt x="3083" y="1344"/>
                  </a:cubicBezTo>
                  <a:cubicBezTo>
                    <a:pt x="3061" y="1333"/>
                    <a:pt x="3040" y="1314"/>
                    <a:pt x="3014" y="1293"/>
                  </a:cubicBezTo>
                  <a:cubicBezTo>
                    <a:pt x="2989" y="1273"/>
                    <a:pt x="3002" y="1275"/>
                    <a:pt x="2990" y="1258"/>
                  </a:cubicBezTo>
                  <a:cubicBezTo>
                    <a:pt x="2978" y="1241"/>
                    <a:pt x="2962" y="1234"/>
                    <a:pt x="2942" y="1230"/>
                  </a:cubicBezTo>
                  <a:cubicBezTo>
                    <a:pt x="2922" y="1225"/>
                    <a:pt x="2903" y="1223"/>
                    <a:pt x="2882" y="1230"/>
                  </a:cubicBezTo>
                  <a:cubicBezTo>
                    <a:pt x="2860" y="1236"/>
                    <a:pt x="2857" y="1225"/>
                    <a:pt x="2848" y="1219"/>
                  </a:cubicBezTo>
                  <a:cubicBezTo>
                    <a:pt x="2839" y="1213"/>
                    <a:pt x="2818" y="1215"/>
                    <a:pt x="2803" y="1214"/>
                  </a:cubicBezTo>
                  <a:cubicBezTo>
                    <a:pt x="2788" y="1214"/>
                    <a:pt x="2732" y="1220"/>
                    <a:pt x="2714" y="1207"/>
                  </a:cubicBezTo>
                  <a:cubicBezTo>
                    <a:pt x="2695" y="1193"/>
                    <a:pt x="2683" y="1192"/>
                    <a:pt x="2659" y="1192"/>
                  </a:cubicBezTo>
                  <a:cubicBezTo>
                    <a:pt x="2636" y="1192"/>
                    <a:pt x="2627" y="1194"/>
                    <a:pt x="2620" y="1177"/>
                  </a:cubicBezTo>
                  <a:cubicBezTo>
                    <a:pt x="2612" y="1160"/>
                    <a:pt x="2598" y="1156"/>
                    <a:pt x="2582" y="1166"/>
                  </a:cubicBezTo>
                  <a:cubicBezTo>
                    <a:pt x="2565" y="1176"/>
                    <a:pt x="2530" y="1174"/>
                    <a:pt x="2514" y="1155"/>
                  </a:cubicBezTo>
                  <a:cubicBezTo>
                    <a:pt x="2498" y="1136"/>
                    <a:pt x="2452" y="1104"/>
                    <a:pt x="2426" y="1094"/>
                  </a:cubicBezTo>
                  <a:cubicBezTo>
                    <a:pt x="2401" y="1084"/>
                    <a:pt x="2351" y="1065"/>
                    <a:pt x="2324" y="1056"/>
                  </a:cubicBezTo>
                  <a:cubicBezTo>
                    <a:pt x="2297" y="1048"/>
                    <a:pt x="2292" y="1034"/>
                    <a:pt x="2251" y="1041"/>
                  </a:cubicBezTo>
                  <a:cubicBezTo>
                    <a:pt x="2211" y="1048"/>
                    <a:pt x="2203" y="1048"/>
                    <a:pt x="2195" y="1029"/>
                  </a:cubicBezTo>
                  <a:cubicBezTo>
                    <a:pt x="2187" y="1010"/>
                    <a:pt x="2174" y="964"/>
                    <a:pt x="2164" y="946"/>
                  </a:cubicBezTo>
                  <a:cubicBezTo>
                    <a:pt x="2153" y="927"/>
                    <a:pt x="2130" y="900"/>
                    <a:pt x="2126" y="876"/>
                  </a:cubicBezTo>
                  <a:cubicBezTo>
                    <a:pt x="2123" y="852"/>
                    <a:pt x="2115" y="828"/>
                    <a:pt x="2096" y="812"/>
                  </a:cubicBezTo>
                  <a:cubicBezTo>
                    <a:pt x="2076" y="796"/>
                    <a:pt x="2068" y="785"/>
                    <a:pt x="2068" y="759"/>
                  </a:cubicBezTo>
                  <a:cubicBezTo>
                    <a:pt x="2067" y="734"/>
                    <a:pt x="2076" y="722"/>
                    <a:pt x="2067" y="701"/>
                  </a:cubicBezTo>
                  <a:cubicBezTo>
                    <a:pt x="2059" y="680"/>
                    <a:pt x="2059" y="658"/>
                    <a:pt x="2071" y="662"/>
                  </a:cubicBezTo>
                  <a:cubicBezTo>
                    <a:pt x="2084" y="667"/>
                    <a:pt x="2122" y="669"/>
                    <a:pt x="2125" y="647"/>
                  </a:cubicBezTo>
                  <a:cubicBezTo>
                    <a:pt x="2129" y="624"/>
                    <a:pt x="2124" y="612"/>
                    <a:pt x="2121" y="594"/>
                  </a:cubicBezTo>
                  <a:cubicBezTo>
                    <a:pt x="2118" y="576"/>
                    <a:pt x="2122" y="569"/>
                    <a:pt x="2135" y="537"/>
                  </a:cubicBezTo>
                  <a:cubicBezTo>
                    <a:pt x="2148" y="505"/>
                    <a:pt x="2168" y="485"/>
                    <a:pt x="2175" y="471"/>
                  </a:cubicBezTo>
                  <a:cubicBezTo>
                    <a:pt x="2183" y="458"/>
                    <a:pt x="2187" y="451"/>
                    <a:pt x="2170" y="434"/>
                  </a:cubicBezTo>
                  <a:cubicBezTo>
                    <a:pt x="2153" y="417"/>
                    <a:pt x="2116" y="415"/>
                    <a:pt x="2121" y="396"/>
                  </a:cubicBezTo>
                  <a:cubicBezTo>
                    <a:pt x="2126" y="377"/>
                    <a:pt x="2138" y="380"/>
                    <a:pt x="2155" y="374"/>
                  </a:cubicBezTo>
                  <a:cubicBezTo>
                    <a:pt x="2173" y="368"/>
                    <a:pt x="2192" y="333"/>
                    <a:pt x="2169" y="312"/>
                  </a:cubicBezTo>
                  <a:cubicBezTo>
                    <a:pt x="2145" y="290"/>
                    <a:pt x="1743" y="150"/>
                    <a:pt x="1743" y="150"/>
                  </a:cubicBezTo>
                  <a:cubicBezTo>
                    <a:pt x="1169" y="228"/>
                    <a:pt x="1169" y="228"/>
                    <a:pt x="1169" y="228"/>
                  </a:cubicBezTo>
                  <a:cubicBezTo>
                    <a:pt x="460" y="0"/>
                    <a:pt x="460" y="0"/>
                    <a:pt x="460" y="0"/>
                  </a:cubicBezTo>
                  <a:cubicBezTo>
                    <a:pt x="75" y="78"/>
                    <a:pt x="75" y="78"/>
                    <a:pt x="75" y="78"/>
                  </a:cubicBezTo>
                  <a:cubicBezTo>
                    <a:pt x="34" y="144"/>
                    <a:pt x="34" y="144"/>
                    <a:pt x="34" y="144"/>
                  </a:cubicBezTo>
                  <a:lnTo>
                    <a:pt x="44" y="15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4" name="Freeform 33"/>
            <p:cNvSpPr>
              <a:spLocks noChangeArrowheads="1"/>
            </p:cNvSpPr>
            <p:nvPr/>
          </p:nvSpPr>
          <p:spPr bwMode="auto">
            <a:xfrm>
              <a:off x="285619" y="1772717"/>
              <a:ext cx="1774704" cy="1301021"/>
            </a:xfrm>
            <a:custGeom>
              <a:avLst/>
              <a:gdLst>
                <a:gd name="T0" fmla="*/ 3901 w 3988"/>
                <a:gd name="T1" fmla="*/ 1398 h 2922"/>
                <a:gd name="T2" fmla="*/ 3821 w 3988"/>
                <a:gd name="T3" fmla="*/ 1213 h 2922"/>
                <a:gd name="T4" fmla="*/ 3559 w 3988"/>
                <a:gd name="T5" fmla="*/ 1048 h 2922"/>
                <a:gd name="T6" fmla="*/ 3173 w 3988"/>
                <a:gd name="T7" fmla="*/ 949 h 2922"/>
                <a:gd name="T8" fmla="*/ 3196 w 3988"/>
                <a:gd name="T9" fmla="*/ 744 h 2922"/>
                <a:gd name="T10" fmla="*/ 3158 w 3988"/>
                <a:gd name="T11" fmla="*/ 505 h 2922"/>
                <a:gd name="T12" fmla="*/ 3043 w 3988"/>
                <a:gd name="T13" fmla="*/ 340 h 2922"/>
                <a:gd name="T14" fmla="*/ 2813 w 3988"/>
                <a:gd name="T15" fmla="*/ 146 h 2922"/>
                <a:gd name="T16" fmla="*/ 2691 w 3988"/>
                <a:gd name="T17" fmla="*/ 18 h 2922"/>
                <a:gd name="T18" fmla="*/ 2496 w 3988"/>
                <a:gd name="T19" fmla="*/ 143 h 2922"/>
                <a:gd name="T20" fmla="*/ 2411 w 3988"/>
                <a:gd name="T21" fmla="*/ 408 h 2922"/>
                <a:gd name="T22" fmla="*/ 2236 w 3988"/>
                <a:gd name="T23" fmla="*/ 409 h 2922"/>
                <a:gd name="T24" fmla="*/ 1991 w 3988"/>
                <a:gd name="T25" fmla="*/ 423 h 2922"/>
                <a:gd name="T26" fmla="*/ 1892 w 3988"/>
                <a:gd name="T27" fmla="*/ 684 h 2922"/>
                <a:gd name="T28" fmla="*/ 1745 w 3988"/>
                <a:gd name="T29" fmla="*/ 704 h 2922"/>
                <a:gd name="T30" fmla="*/ 1483 w 3988"/>
                <a:gd name="T31" fmla="*/ 737 h 2922"/>
                <a:gd name="T32" fmla="*/ 1525 w 3988"/>
                <a:gd name="T33" fmla="*/ 925 h 2922"/>
                <a:gd name="T34" fmla="*/ 1488 w 3988"/>
                <a:gd name="T35" fmla="*/ 1163 h 2922"/>
                <a:gd name="T36" fmla="*/ 1354 w 3988"/>
                <a:gd name="T37" fmla="*/ 1330 h 2922"/>
                <a:gd name="T38" fmla="*/ 1068 w 3988"/>
                <a:gd name="T39" fmla="*/ 1438 h 2922"/>
                <a:gd name="T40" fmla="*/ 725 w 3988"/>
                <a:gd name="T41" fmla="*/ 1500 h 2922"/>
                <a:gd name="T42" fmla="*/ 510 w 3988"/>
                <a:gd name="T43" fmla="*/ 1488 h 2922"/>
                <a:gd name="T44" fmla="*/ 350 w 3988"/>
                <a:gd name="T45" fmla="*/ 1540 h 2922"/>
                <a:gd name="T46" fmla="*/ 114 w 3988"/>
                <a:gd name="T47" fmla="*/ 1607 h 2922"/>
                <a:gd name="T48" fmla="*/ 4 w 3988"/>
                <a:gd name="T49" fmla="*/ 1693 h 2922"/>
                <a:gd name="T50" fmla="*/ 76 w 3988"/>
                <a:gd name="T51" fmla="*/ 1877 h 2922"/>
                <a:gd name="T52" fmla="*/ 171 w 3988"/>
                <a:gd name="T53" fmla="*/ 2086 h 2922"/>
                <a:gd name="T54" fmla="*/ 130 w 3988"/>
                <a:gd name="T55" fmla="*/ 2251 h 2922"/>
                <a:gd name="T56" fmla="*/ 279 w 3988"/>
                <a:gd name="T57" fmla="*/ 2457 h 2922"/>
                <a:gd name="T58" fmla="*/ 576 w 3988"/>
                <a:gd name="T59" fmla="*/ 2679 h 2922"/>
                <a:gd name="T60" fmla="*/ 945 w 3988"/>
                <a:gd name="T61" fmla="*/ 2675 h 2922"/>
                <a:gd name="T62" fmla="*/ 1219 w 3988"/>
                <a:gd name="T63" fmla="*/ 2835 h 2922"/>
                <a:gd name="T64" fmla="*/ 1471 w 3988"/>
                <a:gd name="T65" fmla="*/ 2807 h 2922"/>
                <a:gd name="T66" fmla="*/ 1713 w 3988"/>
                <a:gd name="T67" fmla="*/ 2912 h 2922"/>
                <a:gd name="T68" fmla="*/ 1876 w 3988"/>
                <a:gd name="T69" fmla="*/ 2866 h 2922"/>
                <a:gd name="T70" fmla="*/ 2154 w 3988"/>
                <a:gd name="T71" fmla="*/ 2799 h 2922"/>
                <a:gd name="T72" fmla="*/ 2494 w 3988"/>
                <a:gd name="T73" fmla="*/ 2799 h 2922"/>
                <a:gd name="T74" fmla="*/ 2756 w 3988"/>
                <a:gd name="T75" fmla="*/ 2874 h 2922"/>
                <a:gd name="T76" fmla="*/ 2937 w 3988"/>
                <a:gd name="T77" fmla="*/ 2845 h 2922"/>
                <a:gd name="T78" fmla="*/ 2972 w 3988"/>
                <a:gd name="T79" fmla="*/ 2668 h 2922"/>
                <a:gd name="T80" fmla="*/ 2842 w 3988"/>
                <a:gd name="T81" fmla="*/ 2518 h 2922"/>
                <a:gd name="T82" fmla="*/ 2941 w 3988"/>
                <a:gd name="T83" fmla="*/ 2354 h 2922"/>
                <a:gd name="T84" fmla="*/ 3212 w 3988"/>
                <a:gd name="T85" fmla="*/ 2328 h 2922"/>
                <a:gd name="T86" fmla="*/ 3447 w 3988"/>
                <a:gd name="T87" fmla="*/ 2274 h 2922"/>
                <a:gd name="T88" fmla="*/ 3499 w 3988"/>
                <a:gd name="T89" fmla="*/ 2164 h 2922"/>
                <a:gd name="T90" fmla="*/ 3540 w 3988"/>
                <a:gd name="T91" fmla="*/ 1915 h 2922"/>
                <a:gd name="T92" fmla="*/ 3819 w 3988"/>
                <a:gd name="T93" fmla="*/ 1741 h 2922"/>
                <a:gd name="T94" fmla="*/ 3971 w 3988"/>
                <a:gd name="T95" fmla="*/ 1587 h 2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88"/>
                <a:gd name="T145" fmla="*/ 0 h 2922"/>
                <a:gd name="T146" fmla="*/ 3988 w 3988"/>
                <a:gd name="T147" fmla="*/ 2922 h 2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88" h="2922">
                  <a:moveTo>
                    <a:pt x="3985" y="1564"/>
                  </a:moveTo>
                  <a:cubicBezTo>
                    <a:pt x="3981" y="1558"/>
                    <a:pt x="3983" y="1557"/>
                    <a:pt x="3981" y="1546"/>
                  </a:cubicBezTo>
                  <a:cubicBezTo>
                    <a:pt x="3975" y="1516"/>
                    <a:pt x="3943" y="1471"/>
                    <a:pt x="3929" y="1460"/>
                  </a:cubicBezTo>
                  <a:cubicBezTo>
                    <a:pt x="3916" y="1448"/>
                    <a:pt x="3908" y="1414"/>
                    <a:pt x="3901" y="1398"/>
                  </a:cubicBezTo>
                  <a:cubicBezTo>
                    <a:pt x="3894" y="1382"/>
                    <a:pt x="3890" y="1357"/>
                    <a:pt x="3881" y="1327"/>
                  </a:cubicBezTo>
                  <a:cubicBezTo>
                    <a:pt x="3872" y="1298"/>
                    <a:pt x="3884" y="1293"/>
                    <a:pt x="3850" y="1274"/>
                  </a:cubicBezTo>
                  <a:cubicBezTo>
                    <a:pt x="3816" y="1255"/>
                    <a:pt x="3832" y="1257"/>
                    <a:pt x="3843" y="1239"/>
                  </a:cubicBezTo>
                  <a:cubicBezTo>
                    <a:pt x="3854" y="1221"/>
                    <a:pt x="3847" y="1213"/>
                    <a:pt x="3821" y="1213"/>
                  </a:cubicBezTo>
                  <a:cubicBezTo>
                    <a:pt x="3795" y="1213"/>
                    <a:pt x="3754" y="1212"/>
                    <a:pt x="3725" y="1178"/>
                  </a:cubicBezTo>
                  <a:cubicBezTo>
                    <a:pt x="3695" y="1144"/>
                    <a:pt x="3687" y="1150"/>
                    <a:pt x="3670" y="1134"/>
                  </a:cubicBezTo>
                  <a:cubicBezTo>
                    <a:pt x="3654" y="1117"/>
                    <a:pt x="3626" y="1118"/>
                    <a:pt x="3609" y="1091"/>
                  </a:cubicBezTo>
                  <a:cubicBezTo>
                    <a:pt x="3591" y="1064"/>
                    <a:pt x="3588" y="1051"/>
                    <a:pt x="3559" y="1048"/>
                  </a:cubicBezTo>
                  <a:cubicBezTo>
                    <a:pt x="3530" y="1044"/>
                    <a:pt x="3444" y="1026"/>
                    <a:pt x="3419" y="1019"/>
                  </a:cubicBezTo>
                  <a:cubicBezTo>
                    <a:pt x="3393" y="1012"/>
                    <a:pt x="3338" y="1010"/>
                    <a:pt x="3306" y="1001"/>
                  </a:cubicBezTo>
                  <a:cubicBezTo>
                    <a:pt x="3273" y="993"/>
                    <a:pt x="3253" y="979"/>
                    <a:pt x="3239" y="969"/>
                  </a:cubicBezTo>
                  <a:cubicBezTo>
                    <a:pt x="3225" y="958"/>
                    <a:pt x="3192" y="955"/>
                    <a:pt x="3173" y="949"/>
                  </a:cubicBezTo>
                  <a:cubicBezTo>
                    <a:pt x="3154" y="943"/>
                    <a:pt x="3128" y="919"/>
                    <a:pt x="3124" y="896"/>
                  </a:cubicBezTo>
                  <a:cubicBezTo>
                    <a:pt x="3120" y="873"/>
                    <a:pt x="3136" y="851"/>
                    <a:pt x="3145" y="834"/>
                  </a:cubicBezTo>
                  <a:cubicBezTo>
                    <a:pt x="3154" y="817"/>
                    <a:pt x="3178" y="794"/>
                    <a:pt x="3184" y="785"/>
                  </a:cubicBezTo>
                  <a:cubicBezTo>
                    <a:pt x="3189" y="777"/>
                    <a:pt x="3206" y="770"/>
                    <a:pt x="3196" y="744"/>
                  </a:cubicBezTo>
                  <a:cubicBezTo>
                    <a:pt x="3187" y="719"/>
                    <a:pt x="3173" y="697"/>
                    <a:pt x="3190" y="684"/>
                  </a:cubicBezTo>
                  <a:cubicBezTo>
                    <a:pt x="3207" y="672"/>
                    <a:pt x="3223" y="650"/>
                    <a:pt x="3215" y="625"/>
                  </a:cubicBezTo>
                  <a:cubicBezTo>
                    <a:pt x="3208" y="599"/>
                    <a:pt x="3202" y="582"/>
                    <a:pt x="3187" y="563"/>
                  </a:cubicBezTo>
                  <a:cubicBezTo>
                    <a:pt x="3172" y="544"/>
                    <a:pt x="3168" y="531"/>
                    <a:pt x="3158" y="505"/>
                  </a:cubicBezTo>
                  <a:cubicBezTo>
                    <a:pt x="3148" y="478"/>
                    <a:pt x="3151" y="453"/>
                    <a:pt x="3148" y="440"/>
                  </a:cubicBezTo>
                  <a:cubicBezTo>
                    <a:pt x="3146" y="426"/>
                    <a:pt x="3120" y="384"/>
                    <a:pt x="3107" y="369"/>
                  </a:cubicBezTo>
                  <a:cubicBezTo>
                    <a:pt x="3093" y="353"/>
                    <a:pt x="3096" y="342"/>
                    <a:pt x="3079" y="356"/>
                  </a:cubicBezTo>
                  <a:cubicBezTo>
                    <a:pt x="3063" y="369"/>
                    <a:pt x="3056" y="362"/>
                    <a:pt x="3043" y="340"/>
                  </a:cubicBezTo>
                  <a:cubicBezTo>
                    <a:pt x="3029" y="317"/>
                    <a:pt x="3008" y="298"/>
                    <a:pt x="2982" y="309"/>
                  </a:cubicBezTo>
                  <a:cubicBezTo>
                    <a:pt x="2956" y="321"/>
                    <a:pt x="2918" y="322"/>
                    <a:pt x="2898" y="290"/>
                  </a:cubicBezTo>
                  <a:cubicBezTo>
                    <a:pt x="2879" y="258"/>
                    <a:pt x="2872" y="239"/>
                    <a:pt x="2867" y="210"/>
                  </a:cubicBezTo>
                  <a:cubicBezTo>
                    <a:pt x="2862" y="181"/>
                    <a:pt x="2821" y="163"/>
                    <a:pt x="2813" y="146"/>
                  </a:cubicBezTo>
                  <a:cubicBezTo>
                    <a:pt x="2806" y="129"/>
                    <a:pt x="2781" y="86"/>
                    <a:pt x="2786" y="76"/>
                  </a:cubicBezTo>
                  <a:cubicBezTo>
                    <a:pt x="2791" y="66"/>
                    <a:pt x="2792" y="50"/>
                    <a:pt x="2782" y="41"/>
                  </a:cubicBezTo>
                  <a:cubicBezTo>
                    <a:pt x="2771" y="32"/>
                    <a:pt x="2755" y="33"/>
                    <a:pt x="2730" y="35"/>
                  </a:cubicBezTo>
                  <a:cubicBezTo>
                    <a:pt x="2706" y="37"/>
                    <a:pt x="2702" y="37"/>
                    <a:pt x="2691" y="18"/>
                  </a:cubicBezTo>
                  <a:cubicBezTo>
                    <a:pt x="2681" y="0"/>
                    <a:pt x="2669" y="4"/>
                    <a:pt x="2648" y="12"/>
                  </a:cubicBezTo>
                  <a:cubicBezTo>
                    <a:pt x="2628" y="20"/>
                    <a:pt x="2618" y="28"/>
                    <a:pt x="2619" y="50"/>
                  </a:cubicBezTo>
                  <a:cubicBezTo>
                    <a:pt x="2620" y="71"/>
                    <a:pt x="2625" y="106"/>
                    <a:pt x="2584" y="126"/>
                  </a:cubicBezTo>
                  <a:cubicBezTo>
                    <a:pt x="2543" y="146"/>
                    <a:pt x="2523" y="144"/>
                    <a:pt x="2496" y="143"/>
                  </a:cubicBezTo>
                  <a:cubicBezTo>
                    <a:pt x="2469" y="142"/>
                    <a:pt x="2450" y="166"/>
                    <a:pt x="2437" y="188"/>
                  </a:cubicBezTo>
                  <a:cubicBezTo>
                    <a:pt x="2425" y="209"/>
                    <a:pt x="2420" y="248"/>
                    <a:pt x="2420" y="277"/>
                  </a:cubicBezTo>
                  <a:cubicBezTo>
                    <a:pt x="2420" y="306"/>
                    <a:pt x="2417" y="343"/>
                    <a:pt x="2421" y="358"/>
                  </a:cubicBezTo>
                  <a:cubicBezTo>
                    <a:pt x="2425" y="374"/>
                    <a:pt x="2420" y="399"/>
                    <a:pt x="2411" y="408"/>
                  </a:cubicBezTo>
                  <a:cubicBezTo>
                    <a:pt x="2401" y="416"/>
                    <a:pt x="2375" y="427"/>
                    <a:pt x="2358" y="431"/>
                  </a:cubicBezTo>
                  <a:cubicBezTo>
                    <a:pt x="2341" y="434"/>
                    <a:pt x="2329" y="439"/>
                    <a:pt x="2316" y="446"/>
                  </a:cubicBezTo>
                  <a:cubicBezTo>
                    <a:pt x="2303" y="453"/>
                    <a:pt x="2282" y="444"/>
                    <a:pt x="2276" y="424"/>
                  </a:cubicBezTo>
                  <a:cubicBezTo>
                    <a:pt x="2270" y="404"/>
                    <a:pt x="2268" y="408"/>
                    <a:pt x="2236" y="409"/>
                  </a:cubicBezTo>
                  <a:cubicBezTo>
                    <a:pt x="2204" y="410"/>
                    <a:pt x="2163" y="401"/>
                    <a:pt x="2138" y="380"/>
                  </a:cubicBezTo>
                  <a:cubicBezTo>
                    <a:pt x="2114" y="358"/>
                    <a:pt x="2084" y="349"/>
                    <a:pt x="2068" y="336"/>
                  </a:cubicBezTo>
                  <a:cubicBezTo>
                    <a:pt x="2053" y="322"/>
                    <a:pt x="2032" y="326"/>
                    <a:pt x="2027" y="354"/>
                  </a:cubicBezTo>
                  <a:cubicBezTo>
                    <a:pt x="2022" y="383"/>
                    <a:pt x="2023" y="385"/>
                    <a:pt x="1991" y="423"/>
                  </a:cubicBezTo>
                  <a:cubicBezTo>
                    <a:pt x="1959" y="461"/>
                    <a:pt x="1941" y="498"/>
                    <a:pt x="1935" y="516"/>
                  </a:cubicBezTo>
                  <a:cubicBezTo>
                    <a:pt x="1928" y="534"/>
                    <a:pt x="1915" y="547"/>
                    <a:pt x="1916" y="576"/>
                  </a:cubicBezTo>
                  <a:cubicBezTo>
                    <a:pt x="1917" y="604"/>
                    <a:pt x="1912" y="602"/>
                    <a:pt x="1894" y="626"/>
                  </a:cubicBezTo>
                  <a:cubicBezTo>
                    <a:pt x="1875" y="650"/>
                    <a:pt x="1866" y="668"/>
                    <a:pt x="1892" y="684"/>
                  </a:cubicBezTo>
                  <a:cubicBezTo>
                    <a:pt x="1919" y="699"/>
                    <a:pt x="1916" y="703"/>
                    <a:pt x="1906" y="724"/>
                  </a:cubicBezTo>
                  <a:cubicBezTo>
                    <a:pt x="1896" y="746"/>
                    <a:pt x="1897" y="762"/>
                    <a:pt x="1870" y="748"/>
                  </a:cubicBezTo>
                  <a:cubicBezTo>
                    <a:pt x="1844" y="735"/>
                    <a:pt x="1813" y="740"/>
                    <a:pt x="1801" y="714"/>
                  </a:cubicBezTo>
                  <a:cubicBezTo>
                    <a:pt x="1790" y="689"/>
                    <a:pt x="1769" y="696"/>
                    <a:pt x="1745" y="704"/>
                  </a:cubicBezTo>
                  <a:cubicBezTo>
                    <a:pt x="1722" y="712"/>
                    <a:pt x="1693" y="714"/>
                    <a:pt x="1671" y="714"/>
                  </a:cubicBezTo>
                  <a:cubicBezTo>
                    <a:pt x="1649" y="713"/>
                    <a:pt x="1620" y="703"/>
                    <a:pt x="1588" y="706"/>
                  </a:cubicBezTo>
                  <a:cubicBezTo>
                    <a:pt x="1557" y="709"/>
                    <a:pt x="1542" y="718"/>
                    <a:pt x="1522" y="715"/>
                  </a:cubicBezTo>
                  <a:cubicBezTo>
                    <a:pt x="1502" y="712"/>
                    <a:pt x="1475" y="716"/>
                    <a:pt x="1483" y="737"/>
                  </a:cubicBezTo>
                  <a:cubicBezTo>
                    <a:pt x="1491" y="757"/>
                    <a:pt x="1483" y="762"/>
                    <a:pt x="1511" y="760"/>
                  </a:cubicBezTo>
                  <a:cubicBezTo>
                    <a:pt x="1539" y="758"/>
                    <a:pt x="1555" y="768"/>
                    <a:pt x="1551" y="780"/>
                  </a:cubicBezTo>
                  <a:cubicBezTo>
                    <a:pt x="1547" y="791"/>
                    <a:pt x="1538" y="813"/>
                    <a:pt x="1534" y="836"/>
                  </a:cubicBezTo>
                  <a:cubicBezTo>
                    <a:pt x="1529" y="859"/>
                    <a:pt x="1523" y="896"/>
                    <a:pt x="1525" y="925"/>
                  </a:cubicBezTo>
                  <a:cubicBezTo>
                    <a:pt x="1528" y="955"/>
                    <a:pt x="1539" y="991"/>
                    <a:pt x="1547" y="1010"/>
                  </a:cubicBezTo>
                  <a:cubicBezTo>
                    <a:pt x="1555" y="1029"/>
                    <a:pt x="1565" y="1089"/>
                    <a:pt x="1553" y="1099"/>
                  </a:cubicBezTo>
                  <a:cubicBezTo>
                    <a:pt x="1540" y="1109"/>
                    <a:pt x="1511" y="1112"/>
                    <a:pt x="1504" y="1128"/>
                  </a:cubicBezTo>
                  <a:cubicBezTo>
                    <a:pt x="1497" y="1145"/>
                    <a:pt x="1514" y="1156"/>
                    <a:pt x="1488" y="1163"/>
                  </a:cubicBezTo>
                  <a:cubicBezTo>
                    <a:pt x="1463" y="1171"/>
                    <a:pt x="1448" y="1183"/>
                    <a:pt x="1447" y="1208"/>
                  </a:cubicBezTo>
                  <a:cubicBezTo>
                    <a:pt x="1447" y="1233"/>
                    <a:pt x="1449" y="1268"/>
                    <a:pt x="1443" y="1288"/>
                  </a:cubicBezTo>
                  <a:cubicBezTo>
                    <a:pt x="1437" y="1308"/>
                    <a:pt x="1441" y="1317"/>
                    <a:pt x="1419" y="1317"/>
                  </a:cubicBezTo>
                  <a:cubicBezTo>
                    <a:pt x="1398" y="1317"/>
                    <a:pt x="1378" y="1304"/>
                    <a:pt x="1354" y="1330"/>
                  </a:cubicBezTo>
                  <a:cubicBezTo>
                    <a:pt x="1330" y="1357"/>
                    <a:pt x="1321" y="1363"/>
                    <a:pt x="1290" y="1355"/>
                  </a:cubicBezTo>
                  <a:cubicBezTo>
                    <a:pt x="1260" y="1347"/>
                    <a:pt x="1253" y="1343"/>
                    <a:pt x="1213" y="1360"/>
                  </a:cubicBezTo>
                  <a:cubicBezTo>
                    <a:pt x="1174" y="1377"/>
                    <a:pt x="1127" y="1399"/>
                    <a:pt x="1108" y="1404"/>
                  </a:cubicBezTo>
                  <a:cubicBezTo>
                    <a:pt x="1089" y="1410"/>
                    <a:pt x="1087" y="1414"/>
                    <a:pt x="1068" y="1438"/>
                  </a:cubicBezTo>
                  <a:cubicBezTo>
                    <a:pt x="1049" y="1463"/>
                    <a:pt x="1042" y="1469"/>
                    <a:pt x="1005" y="1468"/>
                  </a:cubicBezTo>
                  <a:cubicBezTo>
                    <a:pt x="969" y="1468"/>
                    <a:pt x="908" y="1460"/>
                    <a:pt x="874" y="1458"/>
                  </a:cubicBezTo>
                  <a:cubicBezTo>
                    <a:pt x="840" y="1457"/>
                    <a:pt x="775" y="1437"/>
                    <a:pt x="756" y="1459"/>
                  </a:cubicBezTo>
                  <a:cubicBezTo>
                    <a:pt x="737" y="1481"/>
                    <a:pt x="728" y="1479"/>
                    <a:pt x="725" y="1500"/>
                  </a:cubicBezTo>
                  <a:cubicBezTo>
                    <a:pt x="723" y="1520"/>
                    <a:pt x="731" y="1533"/>
                    <a:pt x="706" y="1548"/>
                  </a:cubicBezTo>
                  <a:cubicBezTo>
                    <a:pt x="680" y="1562"/>
                    <a:pt x="643" y="1565"/>
                    <a:pt x="617" y="1565"/>
                  </a:cubicBezTo>
                  <a:cubicBezTo>
                    <a:pt x="590" y="1564"/>
                    <a:pt x="551" y="1569"/>
                    <a:pt x="539" y="1547"/>
                  </a:cubicBezTo>
                  <a:cubicBezTo>
                    <a:pt x="527" y="1525"/>
                    <a:pt x="532" y="1488"/>
                    <a:pt x="510" y="1488"/>
                  </a:cubicBezTo>
                  <a:cubicBezTo>
                    <a:pt x="487" y="1487"/>
                    <a:pt x="482" y="1508"/>
                    <a:pt x="454" y="1516"/>
                  </a:cubicBezTo>
                  <a:cubicBezTo>
                    <a:pt x="426" y="1523"/>
                    <a:pt x="400" y="1526"/>
                    <a:pt x="387" y="1511"/>
                  </a:cubicBezTo>
                  <a:cubicBezTo>
                    <a:pt x="373" y="1496"/>
                    <a:pt x="365" y="1508"/>
                    <a:pt x="371" y="1522"/>
                  </a:cubicBezTo>
                  <a:cubicBezTo>
                    <a:pt x="377" y="1535"/>
                    <a:pt x="364" y="1543"/>
                    <a:pt x="350" y="1540"/>
                  </a:cubicBezTo>
                  <a:cubicBezTo>
                    <a:pt x="335" y="1537"/>
                    <a:pt x="297" y="1539"/>
                    <a:pt x="279" y="1555"/>
                  </a:cubicBezTo>
                  <a:cubicBezTo>
                    <a:pt x="262" y="1572"/>
                    <a:pt x="229" y="1572"/>
                    <a:pt x="211" y="1564"/>
                  </a:cubicBezTo>
                  <a:cubicBezTo>
                    <a:pt x="193" y="1556"/>
                    <a:pt x="169" y="1549"/>
                    <a:pt x="150" y="1573"/>
                  </a:cubicBezTo>
                  <a:cubicBezTo>
                    <a:pt x="131" y="1597"/>
                    <a:pt x="133" y="1610"/>
                    <a:pt x="114" y="1607"/>
                  </a:cubicBezTo>
                  <a:cubicBezTo>
                    <a:pt x="95" y="1604"/>
                    <a:pt x="87" y="1617"/>
                    <a:pt x="87" y="1634"/>
                  </a:cubicBezTo>
                  <a:cubicBezTo>
                    <a:pt x="87" y="1651"/>
                    <a:pt x="92" y="1670"/>
                    <a:pt x="69" y="1677"/>
                  </a:cubicBezTo>
                  <a:cubicBezTo>
                    <a:pt x="46" y="1684"/>
                    <a:pt x="22" y="1671"/>
                    <a:pt x="12" y="1678"/>
                  </a:cubicBezTo>
                  <a:cubicBezTo>
                    <a:pt x="1" y="1685"/>
                    <a:pt x="4" y="1688"/>
                    <a:pt x="4" y="1693"/>
                  </a:cubicBezTo>
                  <a:cubicBezTo>
                    <a:pt x="4" y="1693"/>
                    <a:pt x="4" y="1722"/>
                    <a:pt x="11" y="1737"/>
                  </a:cubicBezTo>
                  <a:cubicBezTo>
                    <a:pt x="18" y="1753"/>
                    <a:pt x="22" y="1782"/>
                    <a:pt x="11" y="1799"/>
                  </a:cubicBezTo>
                  <a:cubicBezTo>
                    <a:pt x="0" y="1815"/>
                    <a:pt x="15" y="1872"/>
                    <a:pt x="29" y="1882"/>
                  </a:cubicBezTo>
                  <a:cubicBezTo>
                    <a:pt x="42" y="1891"/>
                    <a:pt x="76" y="1884"/>
                    <a:pt x="76" y="1877"/>
                  </a:cubicBezTo>
                  <a:cubicBezTo>
                    <a:pt x="76" y="1869"/>
                    <a:pt x="116" y="1877"/>
                    <a:pt x="128" y="1886"/>
                  </a:cubicBezTo>
                  <a:cubicBezTo>
                    <a:pt x="140" y="1895"/>
                    <a:pt x="184" y="1913"/>
                    <a:pt x="177" y="1942"/>
                  </a:cubicBezTo>
                  <a:cubicBezTo>
                    <a:pt x="170" y="1971"/>
                    <a:pt x="166" y="1983"/>
                    <a:pt x="171" y="2018"/>
                  </a:cubicBezTo>
                  <a:cubicBezTo>
                    <a:pt x="176" y="2053"/>
                    <a:pt x="182" y="2078"/>
                    <a:pt x="171" y="2086"/>
                  </a:cubicBezTo>
                  <a:cubicBezTo>
                    <a:pt x="160" y="2093"/>
                    <a:pt x="145" y="2109"/>
                    <a:pt x="165" y="2133"/>
                  </a:cubicBezTo>
                  <a:cubicBezTo>
                    <a:pt x="184" y="2156"/>
                    <a:pt x="186" y="2181"/>
                    <a:pt x="159" y="2184"/>
                  </a:cubicBezTo>
                  <a:cubicBezTo>
                    <a:pt x="131" y="2187"/>
                    <a:pt x="70" y="2170"/>
                    <a:pt x="76" y="2200"/>
                  </a:cubicBezTo>
                  <a:cubicBezTo>
                    <a:pt x="82" y="2231"/>
                    <a:pt x="98" y="2243"/>
                    <a:pt x="130" y="2251"/>
                  </a:cubicBezTo>
                  <a:cubicBezTo>
                    <a:pt x="162" y="2258"/>
                    <a:pt x="198" y="2261"/>
                    <a:pt x="210" y="2293"/>
                  </a:cubicBezTo>
                  <a:cubicBezTo>
                    <a:pt x="222" y="2324"/>
                    <a:pt x="219" y="2318"/>
                    <a:pt x="236" y="2334"/>
                  </a:cubicBezTo>
                  <a:cubicBezTo>
                    <a:pt x="252" y="2349"/>
                    <a:pt x="254" y="2357"/>
                    <a:pt x="264" y="2379"/>
                  </a:cubicBezTo>
                  <a:cubicBezTo>
                    <a:pt x="275" y="2400"/>
                    <a:pt x="272" y="2425"/>
                    <a:pt x="279" y="2457"/>
                  </a:cubicBezTo>
                  <a:cubicBezTo>
                    <a:pt x="285" y="2488"/>
                    <a:pt x="266" y="2532"/>
                    <a:pt x="310" y="2551"/>
                  </a:cubicBezTo>
                  <a:cubicBezTo>
                    <a:pt x="354" y="2569"/>
                    <a:pt x="358" y="2573"/>
                    <a:pt x="382" y="2601"/>
                  </a:cubicBezTo>
                  <a:cubicBezTo>
                    <a:pt x="407" y="2629"/>
                    <a:pt x="463" y="2652"/>
                    <a:pt x="501" y="2666"/>
                  </a:cubicBezTo>
                  <a:cubicBezTo>
                    <a:pt x="529" y="2676"/>
                    <a:pt x="565" y="2664"/>
                    <a:pt x="576" y="2679"/>
                  </a:cubicBezTo>
                  <a:cubicBezTo>
                    <a:pt x="576" y="2679"/>
                    <a:pt x="592" y="2691"/>
                    <a:pt x="622" y="2671"/>
                  </a:cubicBezTo>
                  <a:cubicBezTo>
                    <a:pt x="653" y="2651"/>
                    <a:pt x="704" y="2630"/>
                    <a:pt x="731" y="2626"/>
                  </a:cubicBezTo>
                  <a:cubicBezTo>
                    <a:pt x="758" y="2622"/>
                    <a:pt x="838" y="2603"/>
                    <a:pt x="872" y="2641"/>
                  </a:cubicBezTo>
                  <a:cubicBezTo>
                    <a:pt x="906" y="2678"/>
                    <a:pt x="920" y="2678"/>
                    <a:pt x="945" y="2675"/>
                  </a:cubicBezTo>
                  <a:cubicBezTo>
                    <a:pt x="970" y="2673"/>
                    <a:pt x="980" y="2686"/>
                    <a:pt x="996" y="2707"/>
                  </a:cubicBezTo>
                  <a:cubicBezTo>
                    <a:pt x="1012" y="2727"/>
                    <a:pt x="1027" y="2765"/>
                    <a:pt x="1056" y="2779"/>
                  </a:cubicBezTo>
                  <a:cubicBezTo>
                    <a:pt x="1085" y="2794"/>
                    <a:pt x="1119" y="2821"/>
                    <a:pt x="1146" y="2814"/>
                  </a:cubicBezTo>
                  <a:cubicBezTo>
                    <a:pt x="1173" y="2807"/>
                    <a:pt x="1183" y="2814"/>
                    <a:pt x="1219" y="2835"/>
                  </a:cubicBezTo>
                  <a:cubicBezTo>
                    <a:pt x="1254" y="2855"/>
                    <a:pt x="1271" y="2871"/>
                    <a:pt x="1293" y="2859"/>
                  </a:cubicBezTo>
                  <a:cubicBezTo>
                    <a:pt x="1315" y="2848"/>
                    <a:pt x="1313" y="2822"/>
                    <a:pt x="1355" y="2811"/>
                  </a:cubicBezTo>
                  <a:cubicBezTo>
                    <a:pt x="1397" y="2799"/>
                    <a:pt x="1409" y="2785"/>
                    <a:pt x="1428" y="2805"/>
                  </a:cubicBezTo>
                  <a:cubicBezTo>
                    <a:pt x="1448" y="2824"/>
                    <a:pt x="1438" y="2809"/>
                    <a:pt x="1471" y="2807"/>
                  </a:cubicBezTo>
                  <a:cubicBezTo>
                    <a:pt x="1504" y="2805"/>
                    <a:pt x="1501" y="2807"/>
                    <a:pt x="1531" y="2820"/>
                  </a:cubicBezTo>
                  <a:cubicBezTo>
                    <a:pt x="1561" y="2833"/>
                    <a:pt x="1589" y="2831"/>
                    <a:pt x="1601" y="2852"/>
                  </a:cubicBezTo>
                  <a:cubicBezTo>
                    <a:pt x="1612" y="2874"/>
                    <a:pt x="1608" y="2892"/>
                    <a:pt x="1648" y="2889"/>
                  </a:cubicBezTo>
                  <a:cubicBezTo>
                    <a:pt x="1689" y="2886"/>
                    <a:pt x="1703" y="2902"/>
                    <a:pt x="1713" y="2912"/>
                  </a:cubicBezTo>
                  <a:cubicBezTo>
                    <a:pt x="1722" y="2922"/>
                    <a:pt x="1728" y="2920"/>
                    <a:pt x="1741" y="2909"/>
                  </a:cubicBezTo>
                  <a:cubicBezTo>
                    <a:pt x="1755" y="2898"/>
                    <a:pt x="1777" y="2901"/>
                    <a:pt x="1793" y="2897"/>
                  </a:cubicBezTo>
                  <a:cubicBezTo>
                    <a:pt x="1810" y="2893"/>
                    <a:pt x="1821" y="2885"/>
                    <a:pt x="1844" y="2881"/>
                  </a:cubicBezTo>
                  <a:cubicBezTo>
                    <a:pt x="1867" y="2878"/>
                    <a:pt x="1847" y="2871"/>
                    <a:pt x="1876" y="2866"/>
                  </a:cubicBezTo>
                  <a:cubicBezTo>
                    <a:pt x="1904" y="2862"/>
                    <a:pt x="1910" y="2863"/>
                    <a:pt x="1947" y="2872"/>
                  </a:cubicBezTo>
                  <a:cubicBezTo>
                    <a:pt x="1985" y="2881"/>
                    <a:pt x="1979" y="2876"/>
                    <a:pt x="1994" y="2862"/>
                  </a:cubicBezTo>
                  <a:cubicBezTo>
                    <a:pt x="2009" y="2848"/>
                    <a:pt x="2039" y="2826"/>
                    <a:pt x="2064" y="2817"/>
                  </a:cubicBezTo>
                  <a:cubicBezTo>
                    <a:pt x="2089" y="2808"/>
                    <a:pt x="2123" y="2800"/>
                    <a:pt x="2154" y="2799"/>
                  </a:cubicBezTo>
                  <a:cubicBezTo>
                    <a:pt x="2186" y="2799"/>
                    <a:pt x="2213" y="2809"/>
                    <a:pt x="2233" y="2805"/>
                  </a:cubicBezTo>
                  <a:cubicBezTo>
                    <a:pt x="2253" y="2801"/>
                    <a:pt x="2272" y="2802"/>
                    <a:pt x="2287" y="2785"/>
                  </a:cubicBezTo>
                  <a:cubicBezTo>
                    <a:pt x="2302" y="2769"/>
                    <a:pt x="2322" y="2775"/>
                    <a:pt x="2352" y="2777"/>
                  </a:cubicBezTo>
                  <a:cubicBezTo>
                    <a:pt x="2382" y="2779"/>
                    <a:pt x="2462" y="2780"/>
                    <a:pt x="2494" y="2799"/>
                  </a:cubicBezTo>
                  <a:cubicBezTo>
                    <a:pt x="2525" y="2819"/>
                    <a:pt x="2561" y="2836"/>
                    <a:pt x="2581" y="2851"/>
                  </a:cubicBezTo>
                  <a:cubicBezTo>
                    <a:pt x="2600" y="2865"/>
                    <a:pt x="2622" y="2873"/>
                    <a:pt x="2636" y="2871"/>
                  </a:cubicBezTo>
                  <a:cubicBezTo>
                    <a:pt x="2651" y="2868"/>
                    <a:pt x="2710" y="2878"/>
                    <a:pt x="2717" y="2869"/>
                  </a:cubicBezTo>
                  <a:cubicBezTo>
                    <a:pt x="2724" y="2860"/>
                    <a:pt x="2737" y="2853"/>
                    <a:pt x="2756" y="2874"/>
                  </a:cubicBezTo>
                  <a:cubicBezTo>
                    <a:pt x="2776" y="2895"/>
                    <a:pt x="2789" y="2899"/>
                    <a:pt x="2818" y="2897"/>
                  </a:cubicBezTo>
                  <a:cubicBezTo>
                    <a:pt x="2848" y="2894"/>
                    <a:pt x="2852" y="2887"/>
                    <a:pt x="2875" y="2879"/>
                  </a:cubicBezTo>
                  <a:cubicBezTo>
                    <a:pt x="2899" y="2872"/>
                    <a:pt x="2919" y="2875"/>
                    <a:pt x="2927" y="2869"/>
                  </a:cubicBezTo>
                  <a:cubicBezTo>
                    <a:pt x="2936" y="2863"/>
                    <a:pt x="2955" y="2851"/>
                    <a:pt x="2937" y="2845"/>
                  </a:cubicBezTo>
                  <a:cubicBezTo>
                    <a:pt x="2918" y="2840"/>
                    <a:pt x="2875" y="2841"/>
                    <a:pt x="2876" y="2819"/>
                  </a:cubicBezTo>
                  <a:cubicBezTo>
                    <a:pt x="2877" y="2798"/>
                    <a:pt x="2869" y="2781"/>
                    <a:pt x="2892" y="2763"/>
                  </a:cubicBezTo>
                  <a:cubicBezTo>
                    <a:pt x="2916" y="2745"/>
                    <a:pt x="2950" y="2747"/>
                    <a:pt x="2955" y="2723"/>
                  </a:cubicBezTo>
                  <a:cubicBezTo>
                    <a:pt x="2961" y="2699"/>
                    <a:pt x="2962" y="2678"/>
                    <a:pt x="2972" y="2668"/>
                  </a:cubicBezTo>
                  <a:cubicBezTo>
                    <a:pt x="2981" y="2657"/>
                    <a:pt x="2994" y="2646"/>
                    <a:pt x="2967" y="2637"/>
                  </a:cubicBezTo>
                  <a:cubicBezTo>
                    <a:pt x="2941" y="2628"/>
                    <a:pt x="2927" y="2623"/>
                    <a:pt x="2914" y="2608"/>
                  </a:cubicBezTo>
                  <a:cubicBezTo>
                    <a:pt x="2901" y="2592"/>
                    <a:pt x="2885" y="2575"/>
                    <a:pt x="2865" y="2559"/>
                  </a:cubicBezTo>
                  <a:cubicBezTo>
                    <a:pt x="2846" y="2543"/>
                    <a:pt x="2842" y="2541"/>
                    <a:pt x="2842" y="2518"/>
                  </a:cubicBezTo>
                  <a:cubicBezTo>
                    <a:pt x="2843" y="2494"/>
                    <a:pt x="2856" y="2474"/>
                    <a:pt x="2843" y="2451"/>
                  </a:cubicBezTo>
                  <a:cubicBezTo>
                    <a:pt x="2831" y="2428"/>
                    <a:pt x="2820" y="2407"/>
                    <a:pt x="2835" y="2395"/>
                  </a:cubicBezTo>
                  <a:cubicBezTo>
                    <a:pt x="2849" y="2383"/>
                    <a:pt x="2876" y="2393"/>
                    <a:pt x="2894" y="2381"/>
                  </a:cubicBezTo>
                  <a:cubicBezTo>
                    <a:pt x="2913" y="2370"/>
                    <a:pt x="2923" y="2359"/>
                    <a:pt x="2941" y="2354"/>
                  </a:cubicBezTo>
                  <a:cubicBezTo>
                    <a:pt x="2959" y="2348"/>
                    <a:pt x="2985" y="2350"/>
                    <a:pt x="3003" y="2358"/>
                  </a:cubicBezTo>
                  <a:cubicBezTo>
                    <a:pt x="3022" y="2366"/>
                    <a:pt x="3040" y="2366"/>
                    <a:pt x="3059" y="2360"/>
                  </a:cubicBezTo>
                  <a:cubicBezTo>
                    <a:pt x="3078" y="2354"/>
                    <a:pt x="3099" y="2350"/>
                    <a:pt x="3124" y="2347"/>
                  </a:cubicBezTo>
                  <a:cubicBezTo>
                    <a:pt x="3150" y="2345"/>
                    <a:pt x="3183" y="2337"/>
                    <a:pt x="3212" y="2328"/>
                  </a:cubicBezTo>
                  <a:cubicBezTo>
                    <a:pt x="3242" y="2319"/>
                    <a:pt x="3274" y="2304"/>
                    <a:pt x="3302" y="2302"/>
                  </a:cubicBezTo>
                  <a:cubicBezTo>
                    <a:pt x="3330" y="2300"/>
                    <a:pt x="3366" y="2293"/>
                    <a:pt x="3382" y="2299"/>
                  </a:cubicBezTo>
                  <a:cubicBezTo>
                    <a:pt x="3399" y="2304"/>
                    <a:pt x="3412" y="2305"/>
                    <a:pt x="3411" y="2291"/>
                  </a:cubicBezTo>
                  <a:cubicBezTo>
                    <a:pt x="3409" y="2276"/>
                    <a:pt x="3433" y="2268"/>
                    <a:pt x="3447" y="2274"/>
                  </a:cubicBezTo>
                  <a:cubicBezTo>
                    <a:pt x="3460" y="2280"/>
                    <a:pt x="3460" y="2294"/>
                    <a:pt x="3476" y="2289"/>
                  </a:cubicBezTo>
                  <a:cubicBezTo>
                    <a:pt x="3492" y="2283"/>
                    <a:pt x="3502" y="2286"/>
                    <a:pt x="3490" y="2272"/>
                  </a:cubicBezTo>
                  <a:cubicBezTo>
                    <a:pt x="3478" y="2257"/>
                    <a:pt x="3460" y="2255"/>
                    <a:pt x="3476" y="2237"/>
                  </a:cubicBezTo>
                  <a:cubicBezTo>
                    <a:pt x="3491" y="2219"/>
                    <a:pt x="3504" y="2192"/>
                    <a:pt x="3499" y="2164"/>
                  </a:cubicBezTo>
                  <a:cubicBezTo>
                    <a:pt x="3493" y="2136"/>
                    <a:pt x="3493" y="2113"/>
                    <a:pt x="3480" y="2090"/>
                  </a:cubicBezTo>
                  <a:cubicBezTo>
                    <a:pt x="3468" y="2067"/>
                    <a:pt x="3470" y="2035"/>
                    <a:pt x="3469" y="2023"/>
                  </a:cubicBezTo>
                  <a:cubicBezTo>
                    <a:pt x="3468" y="2010"/>
                    <a:pt x="3460" y="1955"/>
                    <a:pt x="3479" y="1941"/>
                  </a:cubicBezTo>
                  <a:cubicBezTo>
                    <a:pt x="3497" y="1927"/>
                    <a:pt x="3523" y="1918"/>
                    <a:pt x="3540" y="1915"/>
                  </a:cubicBezTo>
                  <a:cubicBezTo>
                    <a:pt x="3557" y="1912"/>
                    <a:pt x="3579" y="1913"/>
                    <a:pt x="3588" y="1891"/>
                  </a:cubicBezTo>
                  <a:cubicBezTo>
                    <a:pt x="3598" y="1868"/>
                    <a:pt x="3624" y="1845"/>
                    <a:pt x="3639" y="1830"/>
                  </a:cubicBezTo>
                  <a:cubicBezTo>
                    <a:pt x="3655" y="1815"/>
                    <a:pt x="3702" y="1791"/>
                    <a:pt x="3720" y="1781"/>
                  </a:cubicBezTo>
                  <a:cubicBezTo>
                    <a:pt x="3737" y="1772"/>
                    <a:pt x="3791" y="1750"/>
                    <a:pt x="3819" y="1741"/>
                  </a:cubicBezTo>
                  <a:cubicBezTo>
                    <a:pt x="3847" y="1733"/>
                    <a:pt x="3855" y="1728"/>
                    <a:pt x="3887" y="1731"/>
                  </a:cubicBezTo>
                  <a:cubicBezTo>
                    <a:pt x="3919" y="1733"/>
                    <a:pt x="3939" y="1716"/>
                    <a:pt x="3947" y="1700"/>
                  </a:cubicBezTo>
                  <a:cubicBezTo>
                    <a:pt x="3955" y="1683"/>
                    <a:pt x="3962" y="1660"/>
                    <a:pt x="3957" y="1640"/>
                  </a:cubicBezTo>
                  <a:cubicBezTo>
                    <a:pt x="3952" y="1620"/>
                    <a:pt x="3963" y="1601"/>
                    <a:pt x="3971" y="1587"/>
                  </a:cubicBezTo>
                  <a:cubicBezTo>
                    <a:pt x="3979" y="1572"/>
                    <a:pt x="3988" y="1569"/>
                    <a:pt x="3985" y="1564"/>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5" name="Freeform 34"/>
            <p:cNvSpPr>
              <a:spLocks noChangeArrowheads="1"/>
            </p:cNvSpPr>
            <p:nvPr/>
          </p:nvSpPr>
          <p:spPr bwMode="auto">
            <a:xfrm>
              <a:off x="4020706" y="4060240"/>
              <a:ext cx="164207" cy="342307"/>
            </a:xfrm>
            <a:custGeom>
              <a:avLst/>
              <a:gdLst>
                <a:gd name="T0" fmla="*/ 45 w 368"/>
                <a:gd name="T1" fmla="*/ 355 h 770"/>
                <a:gd name="T2" fmla="*/ 84 w 368"/>
                <a:gd name="T3" fmla="*/ 247 h 770"/>
                <a:gd name="T4" fmla="*/ 125 w 368"/>
                <a:gd name="T5" fmla="*/ 173 h 770"/>
                <a:gd name="T6" fmla="*/ 145 w 368"/>
                <a:gd name="T7" fmla="*/ 128 h 770"/>
                <a:gd name="T8" fmla="*/ 176 w 368"/>
                <a:gd name="T9" fmla="*/ 76 h 770"/>
                <a:gd name="T10" fmla="*/ 239 w 368"/>
                <a:gd name="T11" fmla="*/ 26 h 770"/>
                <a:gd name="T12" fmla="*/ 279 w 368"/>
                <a:gd name="T13" fmla="*/ 18 h 770"/>
                <a:gd name="T14" fmla="*/ 317 w 368"/>
                <a:gd name="T15" fmla="*/ 30 h 770"/>
                <a:gd name="T16" fmla="*/ 349 w 368"/>
                <a:gd name="T17" fmla="*/ 60 h 770"/>
                <a:gd name="T18" fmla="*/ 329 w 368"/>
                <a:gd name="T19" fmla="*/ 105 h 770"/>
                <a:gd name="T20" fmla="*/ 355 w 368"/>
                <a:gd name="T21" fmla="*/ 171 h 770"/>
                <a:gd name="T22" fmla="*/ 319 w 368"/>
                <a:gd name="T23" fmla="*/ 254 h 770"/>
                <a:gd name="T24" fmla="*/ 310 w 368"/>
                <a:gd name="T25" fmla="*/ 305 h 770"/>
                <a:gd name="T26" fmla="*/ 305 w 368"/>
                <a:gd name="T27" fmla="*/ 405 h 770"/>
                <a:gd name="T28" fmla="*/ 296 w 368"/>
                <a:gd name="T29" fmla="*/ 463 h 770"/>
                <a:gd name="T30" fmla="*/ 273 w 368"/>
                <a:gd name="T31" fmla="*/ 533 h 770"/>
                <a:gd name="T32" fmla="*/ 246 w 368"/>
                <a:gd name="T33" fmla="*/ 592 h 770"/>
                <a:gd name="T34" fmla="*/ 225 w 368"/>
                <a:gd name="T35" fmla="*/ 660 h 770"/>
                <a:gd name="T36" fmla="*/ 234 w 368"/>
                <a:gd name="T37" fmla="*/ 738 h 770"/>
                <a:gd name="T38" fmla="*/ 221 w 368"/>
                <a:gd name="T39" fmla="*/ 769 h 770"/>
                <a:gd name="T40" fmla="*/ 185 w 368"/>
                <a:gd name="T41" fmla="*/ 725 h 770"/>
                <a:gd name="T42" fmla="*/ 135 w 368"/>
                <a:gd name="T43" fmla="*/ 667 h 770"/>
                <a:gd name="T44" fmla="*/ 127 w 368"/>
                <a:gd name="T45" fmla="*/ 628 h 770"/>
                <a:gd name="T46" fmla="*/ 115 w 368"/>
                <a:gd name="T47" fmla="*/ 628 h 770"/>
                <a:gd name="T48" fmla="*/ 83 w 368"/>
                <a:gd name="T49" fmla="*/ 627 h 770"/>
                <a:gd name="T50" fmla="*/ 30 w 368"/>
                <a:gd name="T51" fmla="*/ 546 h 770"/>
                <a:gd name="T52" fmla="*/ 24 w 368"/>
                <a:gd name="T53" fmla="*/ 500 h 770"/>
                <a:gd name="T54" fmla="*/ 25 w 368"/>
                <a:gd name="T55" fmla="*/ 435 h 770"/>
                <a:gd name="T56" fmla="*/ 26 w 368"/>
                <a:gd name="T57" fmla="*/ 387 h 770"/>
                <a:gd name="T58" fmla="*/ 45 w 368"/>
                <a:gd name="T59" fmla="*/ 355 h 7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8"/>
                <a:gd name="T91" fmla="*/ 0 h 770"/>
                <a:gd name="T92" fmla="*/ 368 w 368"/>
                <a:gd name="T93" fmla="*/ 770 h 7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8" h="770">
                  <a:moveTo>
                    <a:pt x="45" y="355"/>
                  </a:moveTo>
                  <a:cubicBezTo>
                    <a:pt x="45" y="355"/>
                    <a:pt x="73" y="273"/>
                    <a:pt x="84" y="247"/>
                  </a:cubicBezTo>
                  <a:cubicBezTo>
                    <a:pt x="95" y="221"/>
                    <a:pt x="113" y="185"/>
                    <a:pt x="125" y="173"/>
                  </a:cubicBezTo>
                  <a:cubicBezTo>
                    <a:pt x="138" y="162"/>
                    <a:pt x="145" y="155"/>
                    <a:pt x="145" y="128"/>
                  </a:cubicBezTo>
                  <a:cubicBezTo>
                    <a:pt x="145" y="102"/>
                    <a:pt x="158" y="88"/>
                    <a:pt x="176" y="76"/>
                  </a:cubicBezTo>
                  <a:cubicBezTo>
                    <a:pt x="195" y="64"/>
                    <a:pt x="229" y="51"/>
                    <a:pt x="239" y="26"/>
                  </a:cubicBezTo>
                  <a:cubicBezTo>
                    <a:pt x="249" y="0"/>
                    <a:pt x="275" y="2"/>
                    <a:pt x="279" y="18"/>
                  </a:cubicBezTo>
                  <a:cubicBezTo>
                    <a:pt x="283" y="33"/>
                    <a:pt x="294" y="27"/>
                    <a:pt x="317" y="30"/>
                  </a:cubicBezTo>
                  <a:cubicBezTo>
                    <a:pt x="339" y="33"/>
                    <a:pt x="368" y="41"/>
                    <a:pt x="349" y="60"/>
                  </a:cubicBezTo>
                  <a:cubicBezTo>
                    <a:pt x="329" y="78"/>
                    <a:pt x="322" y="78"/>
                    <a:pt x="329" y="105"/>
                  </a:cubicBezTo>
                  <a:cubicBezTo>
                    <a:pt x="336" y="131"/>
                    <a:pt x="366" y="154"/>
                    <a:pt x="355" y="171"/>
                  </a:cubicBezTo>
                  <a:cubicBezTo>
                    <a:pt x="344" y="189"/>
                    <a:pt x="334" y="237"/>
                    <a:pt x="319" y="254"/>
                  </a:cubicBezTo>
                  <a:cubicBezTo>
                    <a:pt x="304" y="272"/>
                    <a:pt x="312" y="277"/>
                    <a:pt x="310" y="305"/>
                  </a:cubicBezTo>
                  <a:cubicBezTo>
                    <a:pt x="308" y="334"/>
                    <a:pt x="299" y="383"/>
                    <a:pt x="305" y="405"/>
                  </a:cubicBezTo>
                  <a:cubicBezTo>
                    <a:pt x="310" y="426"/>
                    <a:pt x="298" y="439"/>
                    <a:pt x="296" y="463"/>
                  </a:cubicBezTo>
                  <a:cubicBezTo>
                    <a:pt x="294" y="488"/>
                    <a:pt x="283" y="515"/>
                    <a:pt x="273" y="533"/>
                  </a:cubicBezTo>
                  <a:cubicBezTo>
                    <a:pt x="263" y="551"/>
                    <a:pt x="269" y="571"/>
                    <a:pt x="246" y="592"/>
                  </a:cubicBezTo>
                  <a:cubicBezTo>
                    <a:pt x="224" y="614"/>
                    <a:pt x="219" y="641"/>
                    <a:pt x="225" y="660"/>
                  </a:cubicBezTo>
                  <a:cubicBezTo>
                    <a:pt x="230" y="680"/>
                    <a:pt x="237" y="714"/>
                    <a:pt x="234" y="738"/>
                  </a:cubicBezTo>
                  <a:cubicBezTo>
                    <a:pt x="231" y="761"/>
                    <a:pt x="245" y="770"/>
                    <a:pt x="221" y="769"/>
                  </a:cubicBezTo>
                  <a:cubicBezTo>
                    <a:pt x="196" y="768"/>
                    <a:pt x="187" y="754"/>
                    <a:pt x="185" y="725"/>
                  </a:cubicBezTo>
                  <a:cubicBezTo>
                    <a:pt x="183" y="695"/>
                    <a:pt x="155" y="676"/>
                    <a:pt x="135" y="667"/>
                  </a:cubicBezTo>
                  <a:cubicBezTo>
                    <a:pt x="116" y="658"/>
                    <a:pt x="123" y="651"/>
                    <a:pt x="127" y="628"/>
                  </a:cubicBezTo>
                  <a:cubicBezTo>
                    <a:pt x="131" y="606"/>
                    <a:pt x="119" y="612"/>
                    <a:pt x="115" y="628"/>
                  </a:cubicBezTo>
                  <a:cubicBezTo>
                    <a:pt x="111" y="645"/>
                    <a:pt x="101" y="654"/>
                    <a:pt x="83" y="627"/>
                  </a:cubicBezTo>
                  <a:cubicBezTo>
                    <a:pt x="66" y="601"/>
                    <a:pt x="60" y="552"/>
                    <a:pt x="30" y="546"/>
                  </a:cubicBezTo>
                  <a:cubicBezTo>
                    <a:pt x="0" y="540"/>
                    <a:pt x="14" y="516"/>
                    <a:pt x="24" y="500"/>
                  </a:cubicBezTo>
                  <a:cubicBezTo>
                    <a:pt x="34" y="485"/>
                    <a:pt x="31" y="447"/>
                    <a:pt x="25" y="435"/>
                  </a:cubicBezTo>
                  <a:cubicBezTo>
                    <a:pt x="19" y="422"/>
                    <a:pt x="20" y="397"/>
                    <a:pt x="26" y="387"/>
                  </a:cubicBezTo>
                  <a:cubicBezTo>
                    <a:pt x="32" y="378"/>
                    <a:pt x="45" y="355"/>
                    <a:pt x="45" y="355"/>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6" name="Freeform 35"/>
            <p:cNvSpPr>
              <a:spLocks noChangeArrowheads="1"/>
            </p:cNvSpPr>
            <p:nvPr/>
          </p:nvSpPr>
          <p:spPr bwMode="auto">
            <a:xfrm>
              <a:off x="3457349" y="2600065"/>
              <a:ext cx="149050" cy="152838"/>
            </a:xfrm>
            <a:custGeom>
              <a:avLst/>
              <a:gdLst>
                <a:gd name="T0" fmla="*/ 314 w 333"/>
                <a:gd name="T1" fmla="*/ 55 h 343"/>
                <a:gd name="T2" fmla="*/ 188 w 333"/>
                <a:gd name="T3" fmla="*/ 26 h 343"/>
                <a:gd name="T4" fmla="*/ 132 w 333"/>
                <a:gd name="T5" fmla="*/ 41 h 343"/>
                <a:gd name="T6" fmla="*/ 131 w 333"/>
                <a:gd name="T7" fmla="*/ 69 h 343"/>
                <a:gd name="T8" fmla="*/ 95 w 333"/>
                <a:gd name="T9" fmla="*/ 99 h 343"/>
                <a:gd name="T10" fmla="*/ 103 w 333"/>
                <a:gd name="T11" fmla="*/ 150 h 343"/>
                <a:gd name="T12" fmla="*/ 96 w 333"/>
                <a:gd name="T13" fmla="*/ 163 h 343"/>
                <a:gd name="T14" fmla="*/ 65 w 333"/>
                <a:gd name="T15" fmla="*/ 157 h 343"/>
                <a:gd name="T16" fmla="*/ 38 w 333"/>
                <a:gd name="T17" fmla="*/ 203 h 343"/>
                <a:gd name="T18" fmla="*/ 4 w 333"/>
                <a:gd name="T19" fmla="*/ 261 h 343"/>
                <a:gd name="T20" fmla="*/ 30 w 333"/>
                <a:gd name="T21" fmla="*/ 332 h 343"/>
                <a:gd name="T22" fmla="*/ 92 w 333"/>
                <a:gd name="T23" fmla="*/ 332 h 343"/>
                <a:gd name="T24" fmla="*/ 134 w 333"/>
                <a:gd name="T25" fmla="*/ 302 h 343"/>
                <a:gd name="T26" fmla="*/ 159 w 333"/>
                <a:gd name="T27" fmla="*/ 326 h 343"/>
                <a:gd name="T28" fmla="*/ 201 w 333"/>
                <a:gd name="T29" fmla="*/ 302 h 343"/>
                <a:gd name="T30" fmla="*/ 251 w 333"/>
                <a:gd name="T31" fmla="*/ 284 h 343"/>
                <a:gd name="T32" fmla="*/ 236 w 333"/>
                <a:gd name="T33" fmla="*/ 241 h 343"/>
                <a:gd name="T34" fmla="*/ 244 w 333"/>
                <a:gd name="T35" fmla="*/ 206 h 343"/>
                <a:gd name="T36" fmla="*/ 301 w 333"/>
                <a:gd name="T37" fmla="*/ 168 h 343"/>
                <a:gd name="T38" fmla="*/ 286 w 333"/>
                <a:gd name="T39" fmla="*/ 104 h 343"/>
                <a:gd name="T40" fmla="*/ 314 w 333"/>
                <a:gd name="T41" fmla="*/ 55 h 3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3"/>
                <a:gd name="T64" fmla="*/ 0 h 343"/>
                <a:gd name="T65" fmla="*/ 333 w 333"/>
                <a:gd name="T66" fmla="*/ 343 h 3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3" h="343">
                  <a:moveTo>
                    <a:pt x="314" y="55"/>
                  </a:moveTo>
                  <a:cubicBezTo>
                    <a:pt x="314" y="55"/>
                    <a:pt x="208" y="51"/>
                    <a:pt x="188" y="26"/>
                  </a:cubicBezTo>
                  <a:cubicBezTo>
                    <a:pt x="169" y="0"/>
                    <a:pt x="125" y="20"/>
                    <a:pt x="132" y="41"/>
                  </a:cubicBezTo>
                  <a:cubicBezTo>
                    <a:pt x="139" y="62"/>
                    <a:pt x="149" y="72"/>
                    <a:pt x="131" y="69"/>
                  </a:cubicBezTo>
                  <a:cubicBezTo>
                    <a:pt x="113" y="66"/>
                    <a:pt x="96" y="79"/>
                    <a:pt x="95" y="99"/>
                  </a:cubicBezTo>
                  <a:cubicBezTo>
                    <a:pt x="94" y="118"/>
                    <a:pt x="83" y="125"/>
                    <a:pt x="103" y="150"/>
                  </a:cubicBezTo>
                  <a:cubicBezTo>
                    <a:pt x="124" y="174"/>
                    <a:pt x="123" y="183"/>
                    <a:pt x="96" y="163"/>
                  </a:cubicBezTo>
                  <a:cubicBezTo>
                    <a:pt x="69" y="144"/>
                    <a:pt x="63" y="136"/>
                    <a:pt x="65" y="157"/>
                  </a:cubicBezTo>
                  <a:cubicBezTo>
                    <a:pt x="67" y="178"/>
                    <a:pt x="47" y="195"/>
                    <a:pt x="38" y="203"/>
                  </a:cubicBezTo>
                  <a:cubicBezTo>
                    <a:pt x="28" y="211"/>
                    <a:pt x="0" y="223"/>
                    <a:pt x="4" y="261"/>
                  </a:cubicBezTo>
                  <a:cubicBezTo>
                    <a:pt x="8" y="300"/>
                    <a:pt x="3" y="331"/>
                    <a:pt x="30" y="332"/>
                  </a:cubicBezTo>
                  <a:cubicBezTo>
                    <a:pt x="58" y="333"/>
                    <a:pt x="83" y="343"/>
                    <a:pt x="92" y="332"/>
                  </a:cubicBezTo>
                  <a:cubicBezTo>
                    <a:pt x="101" y="321"/>
                    <a:pt x="127" y="285"/>
                    <a:pt x="134" y="302"/>
                  </a:cubicBezTo>
                  <a:cubicBezTo>
                    <a:pt x="141" y="320"/>
                    <a:pt x="134" y="338"/>
                    <a:pt x="159" y="326"/>
                  </a:cubicBezTo>
                  <a:cubicBezTo>
                    <a:pt x="184" y="315"/>
                    <a:pt x="183" y="299"/>
                    <a:pt x="201" y="302"/>
                  </a:cubicBezTo>
                  <a:cubicBezTo>
                    <a:pt x="218" y="306"/>
                    <a:pt x="251" y="301"/>
                    <a:pt x="251" y="284"/>
                  </a:cubicBezTo>
                  <a:cubicBezTo>
                    <a:pt x="251" y="267"/>
                    <a:pt x="251" y="250"/>
                    <a:pt x="236" y="241"/>
                  </a:cubicBezTo>
                  <a:cubicBezTo>
                    <a:pt x="222" y="232"/>
                    <a:pt x="217" y="215"/>
                    <a:pt x="244" y="206"/>
                  </a:cubicBezTo>
                  <a:cubicBezTo>
                    <a:pt x="270" y="197"/>
                    <a:pt x="299" y="187"/>
                    <a:pt x="301" y="168"/>
                  </a:cubicBezTo>
                  <a:cubicBezTo>
                    <a:pt x="303" y="150"/>
                    <a:pt x="273" y="120"/>
                    <a:pt x="286" y="104"/>
                  </a:cubicBezTo>
                  <a:cubicBezTo>
                    <a:pt x="298" y="87"/>
                    <a:pt x="333" y="70"/>
                    <a:pt x="314" y="55"/>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7" name="Oval 36"/>
            <p:cNvSpPr>
              <a:spLocks noChangeArrowheads="1"/>
            </p:cNvSpPr>
            <p:nvPr/>
          </p:nvSpPr>
          <p:spPr bwMode="auto">
            <a:xfrm>
              <a:off x="2580733" y="3125526"/>
              <a:ext cx="22736"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8" name="Oval 37"/>
            <p:cNvSpPr>
              <a:spLocks noChangeArrowheads="1"/>
            </p:cNvSpPr>
            <p:nvPr/>
          </p:nvSpPr>
          <p:spPr bwMode="auto">
            <a:xfrm>
              <a:off x="1418650" y="2286810"/>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39" name="Oval 38"/>
            <p:cNvSpPr>
              <a:spLocks noChangeArrowheads="1"/>
            </p:cNvSpPr>
            <p:nvPr/>
          </p:nvSpPr>
          <p:spPr bwMode="auto">
            <a:xfrm>
              <a:off x="1491912" y="3687618"/>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0" name="Oval 39"/>
            <p:cNvSpPr>
              <a:spLocks noChangeArrowheads="1"/>
            </p:cNvSpPr>
            <p:nvPr/>
          </p:nvSpPr>
          <p:spPr bwMode="auto">
            <a:xfrm>
              <a:off x="2426631" y="3072475"/>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1" name="Oval 40"/>
            <p:cNvSpPr>
              <a:spLocks noChangeArrowheads="1"/>
            </p:cNvSpPr>
            <p:nvPr/>
          </p:nvSpPr>
          <p:spPr bwMode="auto">
            <a:xfrm>
              <a:off x="3159249" y="2649328"/>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2" name="Oval 41"/>
            <p:cNvSpPr>
              <a:spLocks noChangeArrowheads="1"/>
            </p:cNvSpPr>
            <p:nvPr/>
          </p:nvSpPr>
          <p:spPr bwMode="auto">
            <a:xfrm>
              <a:off x="2983674" y="3285944"/>
              <a:ext cx="26526" cy="26525"/>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3" name="Oval 43"/>
            <p:cNvSpPr>
              <a:spLocks noChangeArrowheads="1"/>
            </p:cNvSpPr>
            <p:nvPr/>
          </p:nvSpPr>
          <p:spPr bwMode="auto">
            <a:xfrm>
              <a:off x="2791677" y="3740670"/>
              <a:ext cx="46736" cy="47999"/>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4" name="Oval 44"/>
            <p:cNvSpPr>
              <a:spLocks noChangeArrowheads="1"/>
            </p:cNvSpPr>
            <p:nvPr/>
          </p:nvSpPr>
          <p:spPr bwMode="auto">
            <a:xfrm>
              <a:off x="2474630" y="4189079"/>
              <a:ext cx="30315" cy="30315"/>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5" name="Oval 45"/>
            <p:cNvSpPr>
              <a:spLocks noChangeArrowheads="1"/>
            </p:cNvSpPr>
            <p:nvPr/>
          </p:nvSpPr>
          <p:spPr bwMode="auto">
            <a:xfrm>
              <a:off x="2813150" y="4037504"/>
              <a:ext cx="30315" cy="30315"/>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6" name="Oval 46"/>
            <p:cNvSpPr>
              <a:spLocks noChangeArrowheads="1"/>
            </p:cNvSpPr>
            <p:nvPr/>
          </p:nvSpPr>
          <p:spPr bwMode="auto">
            <a:xfrm>
              <a:off x="2976095" y="4402548"/>
              <a:ext cx="22736" cy="22736"/>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7" name="Oval 47"/>
            <p:cNvSpPr>
              <a:spLocks noChangeArrowheads="1"/>
            </p:cNvSpPr>
            <p:nvPr/>
          </p:nvSpPr>
          <p:spPr bwMode="auto">
            <a:xfrm>
              <a:off x="3414402" y="4341918"/>
              <a:ext cx="36631" cy="36630"/>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8" name="Oval 48"/>
            <p:cNvSpPr>
              <a:spLocks noChangeArrowheads="1"/>
            </p:cNvSpPr>
            <p:nvPr/>
          </p:nvSpPr>
          <p:spPr bwMode="auto">
            <a:xfrm>
              <a:off x="3356298" y="3865719"/>
              <a:ext cx="20210"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49" name="Oval 49"/>
            <p:cNvSpPr>
              <a:spLocks noChangeArrowheads="1"/>
            </p:cNvSpPr>
            <p:nvPr/>
          </p:nvSpPr>
          <p:spPr bwMode="auto">
            <a:xfrm>
              <a:off x="3600083" y="3793721"/>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0" name="Oval 51"/>
            <p:cNvSpPr>
              <a:spLocks noChangeArrowheads="1"/>
            </p:cNvSpPr>
            <p:nvPr/>
          </p:nvSpPr>
          <p:spPr bwMode="auto">
            <a:xfrm>
              <a:off x="3919656" y="4004663"/>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1" name="Oval 52"/>
            <p:cNvSpPr>
              <a:spLocks noChangeArrowheads="1"/>
            </p:cNvSpPr>
            <p:nvPr/>
          </p:nvSpPr>
          <p:spPr bwMode="auto">
            <a:xfrm>
              <a:off x="4119231" y="4076661"/>
              <a:ext cx="29052" cy="29052"/>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2" name="Oval 53"/>
            <p:cNvSpPr>
              <a:spLocks noChangeArrowheads="1"/>
            </p:cNvSpPr>
            <p:nvPr/>
          </p:nvSpPr>
          <p:spPr bwMode="auto">
            <a:xfrm>
              <a:off x="3918393" y="3601726"/>
              <a:ext cx="18947" cy="18947"/>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3" name="Oval 54"/>
            <p:cNvSpPr>
              <a:spLocks noChangeArrowheads="1"/>
            </p:cNvSpPr>
            <p:nvPr/>
          </p:nvSpPr>
          <p:spPr bwMode="auto">
            <a:xfrm>
              <a:off x="4013128" y="3481728"/>
              <a:ext cx="45473" cy="45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4" name="Oval 55"/>
            <p:cNvSpPr>
              <a:spLocks noChangeArrowheads="1"/>
            </p:cNvSpPr>
            <p:nvPr/>
          </p:nvSpPr>
          <p:spPr bwMode="auto">
            <a:xfrm>
              <a:off x="3679660" y="3470360"/>
              <a:ext cx="15158" cy="15158"/>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5" name="Oval 56"/>
            <p:cNvSpPr>
              <a:spLocks noChangeArrowheads="1"/>
            </p:cNvSpPr>
            <p:nvPr/>
          </p:nvSpPr>
          <p:spPr bwMode="auto">
            <a:xfrm>
              <a:off x="3798395" y="3433729"/>
              <a:ext cx="21474" cy="20210"/>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6" name="Oval 57"/>
            <p:cNvSpPr>
              <a:spLocks noChangeArrowheads="1"/>
            </p:cNvSpPr>
            <p:nvPr/>
          </p:nvSpPr>
          <p:spPr bwMode="auto">
            <a:xfrm>
              <a:off x="3355035" y="3225314"/>
              <a:ext cx="21474" cy="20210"/>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7" name="Oval 58"/>
            <p:cNvSpPr>
              <a:spLocks noChangeArrowheads="1"/>
            </p:cNvSpPr>
            <p:nvPr/>
          </p:nvSpPr>
          <p:spPr bwMode="auto">
            <a:xfrm>
              <a:off x="3601346" y="3006792"/>
              <a:ext cx="21474"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8" name="Oval 59"/>
            <p:cNvSpPr>
              <a:spLocks noChangeArrowheads="1"/>
            </p:cNvSpPr>
            <p:nvPr/>
          </p:nvSpPr>
          <p:spPr bwMode="auto">
            <a:xfrm>
              <a:off x="3248932" y="2922163"/>
              <a:ext cx="20210" cy="2147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59" name="Oval 60"/>
            <p:cNvSpPr>
              <a:spLocks noChangeArrowheads="1"/>
            </p:cNvSpPr>
            <p:nvPr/>
          </p:nvSpPr>
          <p:spPr bwMode="auto">
            <a:xfrm>
              <a:off x="3391666" y="2901953"/>
              <a:ext cx="21474" cy="20210"/>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60" name="Oval 61"/>
            <p:cNvSpPr>
              <a:spLocks noChangeArrowheads="1"/>
            </p:cNvSpPr>
            <p:nvPr/>
          </p:nvSpPr>
          <p:spPr bwMode="auto">
            <a:xfrm>
              <a:off x="3583662" y="2759219"/>
              <a:ext cx="29052" cy="29052"/>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61" name="Oval 62"/>
            <p:cNvSpPr>
              <a:spLocks noChangeArrowheads="1"/>
            </p:cNvSpPr>
            <p:nvPr/>
          </p:nvSpPr>
          <p:spPr bwMode="auto">
            <a:xfrm>
              <a:off x="4010601" y="2433332"/>
              <a:ext cx="26526" cy="26525"/>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62" name="Oval 63"/>
            <p:cNvSpPr>
              <a:spLocks noChangeArrowheads="1"/>
            </p:cNvSpPr>
            <p:nvPr/>
          </p:nvSpPr>
          <p:spPr bwMode="auto">
            <a:xfrm>
              <a:off x="4106600" y="2205970"/>
              <a:ext cx="24000" cy="2526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63" name="Oval 64"/>
            <p:cNvSpPr>
              <a:spLocks noChangeArrowheads="1"/>
            </p:cNvSpPr>
            <p:nvPr/>
          </p:nvSpPr>
          <p:spPr bwMode="auto">
            <a:xfrm>
              <a:off x="4162177" y="2011448"/>
              <a:ext cx="25263" cy="25263"/>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sp>
          <p:nvSpPr>
            <p:cNvPr id="64" name="Oval 65"/>
            <p:cNvSpPr>
              <a:spLocks noChangeArrowheads="1"/>
            </p:cNvSpPr>
            <p:nvPr/>
          </p:nvSpPr>
          <p:spPr bwMode="auto">
            <a:xfrm>
              <a:off x="2775256" y="2895637"/>
              <a:ext cx="15158" cy="13894"/>
            </a:xfrm>
            <a:prstGeom prst="ellipse">
              <a:avLst/>
            </a:prstGeom>
            <a:solidFill>
              <a:schemeClr val="bg1">
                <a:lumMod val="75000"/>
              </a:schemeClr>
            </a:solidFill>
            <a:ln w="6350" cap="flat" cmpd="sng">
              <a:solidFill>
                <a:srgbClr val="FCFCFC"/>
              </a:solidFill>
              <a:miter lim="800000"/>
              <a:headEnd/>
              <a:tailEnd/>
            </a:ln>
          </p:spPr>
          <p:txBody>
            <a:bodyPr/>
            <a:lstStyle/>
            <a:p>
              <a:endParaRPr lang="zh-CN" altLang="zh-CN" sz="1620">
                <a:solidFill>
                  <a:srgbClr val="000000"/>
                </a:solidFill>
                <a:latin typeface="Calibri" pitchFamily="34" charset="0"/>
                <a:sym typeface="宋体" pitchFamily="2" charset="-122"/>
              </a:endParaRPr>
            </a:p>
          </p:txBody>
        </p:sp>
      </p:grpSp>
      <p:sp>
        <p:nvSpPr>
          <p:cNvPr id="65" name="文本框 75"/>
          <p:cNvSpPr>
            <a:spLocks noChangeArrowheads="1"/>
          </p:cNvSpPr>
          <p:nvPr/>
        </p:nvSpPr>
        <p:spPr bwMode="auto">
          <a:xfrm>
            <a:off x="4766425" y="1148047"/>
            <a:ext cx="257032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40">
                <a:solidFill>
                  <a:srgbClr val="000000"/>
                </a:solidFill>
                <a:latin typeface="微软雅黑" panose="020B0503020204020204" pitchFamily="34" charset="-122"/>
                <a:ea typeface="微软雅黑" panose="020B0503020204020204" pitchFamily="34" charset="-122"/>
                <a:sym typeface="微软雅黑" pitchFamily="34" charset="-122"/>
              </a:rPr>
              <a:t>世界地图、中国地图中的任何</a:t>
            </a:r>
            <a:endParaRPr lang="en-US" altLang="zh-CN" sz="1440">
              <a:solidFill>
                <a:srgbClr val="000000"/>
              </a:solidFill>
              <a:latin typeface="微软雅黑" panose="020B0503020204020204" pitchFamily="34" charset="-122"/>
              <a:ea typeface="微软雅黑" panose="020B0503020204020204" pitchFamily="34" charset="-122"/>
              <a:sym typeface="微软雅黑" pitchFamily="34" charset="-122"/>
            </a:endParaRPr>
          </a:p>
          <a:p>
            <a:pPr algn="ctr"/>
            <a:r>
              <a:rPr lang="zh-CN" altLang="en-US" sz="1440">
                <a:solidFill>
                  <a:srgbClr val="000000"/>
                </a:solidFill>
                <a:latin typeface="微软雅黑" panose="020B0503020204020204" pitchFamily="34" charset="-122"/>
                <a:ea typeface="微软雅黑" panose="020B0503020204020204" pitchFamily="34" charset="-122"/>
                <a:sym typeface="微软雅黑" pitchFamily="34" charset="-122"/>
              </a:rPr>
              <a:t>国家与省份均可自由编辑改色</a:t>
            </a:r>
          </a:p>
        </p:txBody>
      </p:sp>
      <p:grpSp>
        <p:nvGrpSpPr>
          <p:cNvPr id="66" name="组合 65"/>
          <p:cNvGrpSpPr/>
          <p:nvPr/>
        </p:nvGrpSpPr>
        <p:grpSpPr>
          <a:xfrm>
            <a:off x="4692979" y="2478145"/>
            <a:ext cx="3573035" cy="1640645"/>
            <a:chOff x="4706417" y="2823220"/>
            <a:chExt cx="3970039" cy="1822938"/>
          </a:xfrm>
        </p:grpSpPr>
        <p:sp>
          <p:nvSpPr>
            <p:cNvPr id="67" name="TextBox 692"/>
            <p:cNvSpPr>
              <a:spLocks noChangeArrowheads="1"/>
            </p:cNvSpPr>
            <p:nvPr/>
          </p:nvSpPr>
          <p:spPr bwMode="auto">
            <a:xfrm>
              <a:off x="4706417" y="2823220"/>
              <a:ext cx="149066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sz="1800" b="1">
                  <a:latin typeface="微软雅黑" panose="020B0503020204020204" pitchFamily="34" charset="-122"/>
                  <a:ea typeface="微软雅黑" panose="020B0503020204020204" pitchFamily="34" charset="-122"/>
                  <a:sym typeface="Arial" pitchFamily="34" charset="0"/>
                </a:rPr>
                <a:t>添加标题</a:t>
              </a:r>
            </a:p>
          </p:txBody>
        </p:sp>
        <p:sp>
          <p:nvSpPr>
            <p:cNvPr id="68" name="TextBox 67"/>
            <p:cNvSpPr txBox="1"/>
            <p:nvPr/>
          </p:nvSpPr>
          <p:spPr>
            <a:xfrm>
              <a:off x="4716016" y="3272705"/>
              <a:ext cx="3960440" cy="1373453"/>
            </a:xfrm>
            <a:prstGeom prst="rect">
              <a:avLst/>
            </a:prstGeom>
            <a:noFill/>
          </p:spPr>
          <p:txBody>
            <a:bodyPr wrap="square" rtlCol="0">
              <a:spAutoFit/>
            </a:bodyPr>
            <a:lstStyle/>
            <a:p>
              <a:pPr algn="just">
                <a:lnSpc>
                  <a:spcPct val="120000"/>
                </a:lnSpc>
              </a:pPr>
              <a:r>
                <a:rPr lang="zh-CN" altLang="en-US" sz="126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grpSp>
      <p:sp>
        <p:nvSpPr>
          <p:cNvPr id="69" name="文本框 68">
            <a:extLst>
              <a:ext uri="{FF2B5EF4-FFF2-40B4-BE49-F238E27FC236}">
                <a16:creationId xmlns:a16="http://schemas.microsoft.com/office/drawing/2014/main" xmlns="" id="{D1C86BC2-AF11-4514-BAF6-7E7658D5A18A}"/>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0" name="文本框 69">
            <a:extLst>
              <a:ext uri="{FF2B5EF4-FFF2-40B4-BE49-F238E27FC236}">
                <a16:creationId xmlns:a16="http://schemas.microsoft.com/office/drawing/2014/main" xmlns="" id="{B04F43E8-7697-41AD-8B98-D4104CCA7D9B}"/>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2446407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60739" y="2826314"/>
            <a:ext cx="1971052" cy="5355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440" dirty="0">
                <a:latin typeface="微软雅黑" pitchFamily="34" charset="-122"/>
                <a:ea typeface="微软雅黑" pitchFamily="34" charset="-122"/>
              </a:rPr>
              <a:t>点击此处输入文字</a:t>
            </a:r>
            <a:endParaRPr lang="en-US" altLang="zh-CN" sz="1440" dirty="0">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440" dirty="0">
                <a:latin typeface="微软雅黑" pitchFamily="34" charset="-122"/>
                <a:ea typeface="微软雅黑" pitchFamily="34" charset="-122"/>
              </a:rPr>
              <a:t>点击此处输入文字</a:t>
            </a:r>
            <a:endParaRPr lang="en-US" altLang="zh-CN" sz="1440" dirty="0">
              <a:latin typeface="微软雅黑" pitchFamily="34" charset="-122"/>
              <a:ea typeface="微软雅黑" pitchFamily="34" charset="-122"/>
            </a:endParaRPr>
          </a:p>
        </p:txBody>
      </p:sp>
      <p:sp>
        <p:nvSpPr>
          <p:cNvPr id="3" name="TextBox 2"/>
          <p:cNvSpPr txBox="1"/>
          <p:nvPr/>
        </p:nvSpPr>
        <p:spPr>
          <a:xfrm>
            <a:off x="2976246" y="3504973"/>
            <a:ext cx="2163413" cy="5909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620" b="1" dirty="0">
                <a:solidFill>
                  <a:srgbClr val="00544A"/>
                </a:solidFill>
                <a:latin typeface="微软雅黑" pitchFamily="34" charset="-122"/>
                <a:ea typeface="微软雅黑" pitchFamily="34" charset="-122"/>
              </a:rPr>
              <a:t>点击此处输入文字</a:t>
            </a:r>
            <a:endParaRPr lang="en-US" altLang="zh-CN" sz="1620" b="1" dirty="0">
              <a:solidFill>
                <a:srgbClr val="00544A"/>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620" b="1" dirty="0">
                <a:solidFill>
                  <a:srgbClr val="00544A"/>
                </a:solidFill>
                <a:latin typeface="微软雅黑" pitchFamily="34" charset="-122"/>
                <a:ea typeface="微软雅黑" pitchFamily="34" charset="-122"/>
              </a:rPr>
              <a:t>点击此处输入文字</a:t>
            </a:r>
            <a:endParaRPr lang="en-US" altLang="zh-CN" sz="1620" b="1" dirty="0">
              <a:solidFill>
                <a:srgbClr val="00544A"/>
              </a:solidFill>
              <a:latin typeface="微软雅黑" pitchFamily="34" charset="-122"/>
              <a:ea typeface="微软雅黑" pitchFamily="34" charset="-122"/>
            </a:endParaRPr>
          </a:p>
        </p:txBody>
      </p:sp>
      <p:sp>
        <p:nvSpPr>
          <p:cNvPr id="4" name="TextBox 3"/>
          <p:cNvSpPr txBox="1"/>
          <p:nvPr/>
        </p:nvSpPr>
        <p:spPr>
          <a:xfrm>
            <a:off x="6269515" y="1961922"/>
            <a:ext cx="1791516" cy="4801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260" dirty="0">
                <a:latin typeface="微软雅黑" pitchFamily="34" charset="-122"/>
                <a:ea typeface="微软雅黑" pitchFamily="34" charset="-122"/>
              </a:rPr>
              <a:t>点击此处输入文字</a:t>
            </a:r>
            <a:endParaRPr lang="en-US" altLang="zh-CN" sz="1260" dirty="0">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260" dirty="0">
                <a:latin typeface="微软雅黑" pitchFamily="34" charset="-122"/>
                <a:ea typeface="微软雅黑" pitchFamily="34" charset="-122"/>
              </a:rPr>
              <a:t>点击此处输入文字</a:t>
            </a:r>
            <a:endParaRPr lang="en-US" altLang="zh-CN" sz="1260" dirty="0">
              <a:latin typeface="微软雅黑" pitchFamily="34" charset="-122"/>
              <a:ea typeface="微软雅黑" pitchFamily="34" charset="-122"/>
            </a:endParaRPr>
          </a:p>
        </p:txBody>
      </p:sp>
      <p:grpSp>
        <p:nvGrpSpPr>
          <p:cNvPr id="5" name="组合 4"/>
          <p:cNvGrpSpPr/>
          <p:nvPr/>
        </p:nvGrpSpPr>
        <p:grpSpPr>
          <a:xfrm>
            <a:off x="1526062" y="1667599"/>
            <a:ext cx="1750220" cy="2203133"/>
            <a:chOff x="681032" y="1902140"/>
            <a:chExt cx="1944688" cy="2447925"/>
          </a:xfrm>
        </p:grpSpPr>
        <p:sp>
          <p:nvSpPr>
            <p:cNvPr id="6"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544A"/>
            </a:solidFill>
            <a:ln w="6350" cap="flat" cmpd="sng">
              <a:solidFill>
                <a:srgbClr val="FCFCFC"/>
              </a:solidFill>
              <a:miter lim="800000"/>
              <a:headEnd/>
              <a:tailEnd/>
            </a:ln>
          </p:spPr>
          <p:txBody>
            <a:bodyPr/>
            <a:lstStyle/>
            <a:p>
              <a:endParaRPr lang="zh-CN" altLang="en-US" sz="1620" dirty="0">
                <a:solidFill>
                  <a:srgbClr val="000000"/>
                </a:solidFill>
                <a:latin typeface="Calibri" pitchFamily="34" charset="0"/>
              </a:endParaRPr>
            </a:p>
          </p:txBody>
        </p:sp>
        <p:sp>
          <p:nvSpPr>
            <p:cNvPr id="7" name="矩形​​ 16"/>
            <p:cNvSpPr>
              <a:spLocks noChangeArrowheads="1"/>
            </p:cNvSpPr>
            <p:nvPr/>
          </p:nvSpPr>
          <p:spPr bwMode="auto">
            <a:xfrm>
              <a:off x="1076970" y="2412848"/>
              <a:ext cx="1129583" cy="84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2160" b="1" kern="0" dirty="0">
                  <a:solidFill>
                    <a:schemeClr val="bg1"/>
                  </a:solidFill>
                  <a:latin typeface="微软雅黑" pitchFamily="34" charset="-122"/>
                  <a:ea typeface="微软雅黑" pitchFamily="34" charset="-122"/>
                  <a:cs typeface="Arial Unicode MS" pitchFamily="34" charset="-122"/>
                </a:rPr>
                <a:t>点击录</a:t>
              </a:r>
              <a:endParaRPr lang="en-US" altLang="zh-CN" sz="216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216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8" name="组合 7"/>
          <p:cNvGrpSpPr/>
          <p:nvPr/>
        </p:nvGrpSpPr>
        <p:grpSpPr>
          <a:xfrm>
            <a:off x="3744911" y="1331844"/>
            <a:ext cx="1295876" cy="1631633"/>
            <a:chOff x="3146420" y="1529078"/>
            <a:chExt cx="1439862" cy="1812925"/>
          </a:xfrm>
        </p:grpSpPr>
        <p:sp>
          <p:nvSpPr>
            <p:cNvPr id="9"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1">
                <a:lumMod val="75000"/>
              </a:schemeClr>
            </a:solidFill>
            <a:ln>
              <a:noFill/>
            </a:ln>
          </p:spPr>
          <p:txBody>
            <a:bodyPr anchor="ctr"/>
            <a:lstStyle/>
            <a:p>
              <a:pPr algn="ctr" fontAlgn="base">
                <a:spcBef>
                  <a:spcPct val="0"/>
                </a:spcBef>
                <a:spcAft>
                  <a:spcPct val="0"/>
                </a:spcAft>
                <a:buFont typeface="Arial" pitchFamily="34" charset="0"/>
              </a:pPr>
              <a:endParaRPr lang="zh-CN" altLang="en-US" sz="1620">
                <a:solidFill>
                  <a:srgbClr val="48B3CC"/>
                </a:solidFill>
                <a:latin typeface="Arial" pitchFamily="34" charset="0"/>
                <a:ea typeface="微软雅黑" pitchFamily="34" charset="-122"/>
              </a:endParaRPr>
            </a:p>
          </p:txBody>
        </p:sp>
        <p:sp>
          <p:nvSpPr>
            <p:cNvPr id="10" name="矩形​​ 17"/>
            <p:cNvSpPr>
              <a:spLocks noChangeArrowheads="1"/>
            </p:cNvSpPr>
            <p:nvPr/>
          </p:nvSpPr>
          <p:spPr bwMode="auto">
            <a:xfrm>
              <a:off x="3350052" y="1855757"/>
              <a:ext cx="974625"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800" b="1" kern="0" dirty="0">
                  <a:solidFill>
                    <a:schemeClr val="bg1"/>
                  </a:solidFill>
                  <a:latin typeface="微软雅黑" pitchFamily="34" charset="-122"/>
                  <a:ea typeface="微软雅黑" pitchFamily="34" charset="-122"/>
                  <a:cs typeface="Arial Unicode MS" pitchFamily="34" charset="-122"/>
                </a:rPr>
                <a:t>点击录</a:t>
              </a:r>
              <a:endParaRPr lang="en-US" altLang="zh-CN" sz="18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8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1" name="组合 10"/>
          <p:cNvGrpSpPr/>
          <p:nvPr/>
        </p:nvGrpSpPr>
        <p:grpSpPr>
          <a:xfrm>
            <a:off x="5479417" y="1083238"/>
            <a:ext cx="911543" cy="1147286"/>
            <a:chOff x="5073645" y="1252853"/>
            <a:chExt cx="1012825" cy="1274762"/>
          </a:xfrm>
        </p:grpSpPr>
        <p:sp>
          <p:nvSpPr>
            <p:cNvPr id="12"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1">
                <a:lumMod val="75000"/>
              </a:schemeClr>
            </a:solidFill>
            <a:ln>
              <a:noFill/>
            </a:ln>
          </p:spPr>
          <p:txBody>
            <a:bodyPr anchor="ctr"/>
            <a:lstStyle/>
            <a:p>
              <a:pPr algn="ctr" fontAlgn="base">
                <a:spcBef>
                  <a:spcPct val="0"/>
                </a:spcBef>
                <a:spcAft>
                  <a:spcPct val="0"/>
                </a:spcAft>
                <a:buFont typeface="Arial" pitchFamily="34" charset="0"/>
              </a:pPr>
              <a:endParaRPr lang="zh-CN" altLang="en-US" sz="1620">
                <a:solidFill>
                  <a:srgbClr val="48B3CC"/>
                </a:solidFill>
                <a:latin typeface="Arial" pitchFamily="34" charset="0"/>
                <a:ea typeface="微软雅黑" pitchFamily="34" charset="-122"/>
              </a:endParaRPr>
            </a:p>
          </p:txBody>
        </p:sp>
        <p:sp>
          <p:nvSpPr>
            <p:cNvPr id="13" name="矩形​​ 18"/>
            <p:cNvSpPr>
              <a:spLocks noChangeArrowheads="1"/>
            </p:cNvSpPr>
            <p:nvPr/>
          </p:nvSpPr>
          <p:spPr bwMode="auto">
            <a:xfrm>
              <a:off x="5169429" y="1463486"/>
              <a:ext cx="819668" cy="59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40" b="1" kern="0" dirty="0">
                  <a:solidFill>
                    <a:schemeClr val="bg1"/>
                  </a:solidFill>
                  <a:latin typeface="微软雅黑" pitchFamily="34" charset="-122"/>
                  <a:ea typeface="微软雅黑" pitchFamily="34" charset="-122"/>
                  <a:cs typeface="Arial Unicode MS" pitchFamily="34" charset="-122"/>
                </a:rPr>
                <a:t>点击录</a:t>
              </a:r>
              <a:endParaRPr lang="en-US" altLang="zh-CN" sz="144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44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782944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750ED7B-0F8C-4352-A654-EE56EE0C0B93}"/>
              </a:ext>
            </a:extLst>
          </p:cNvPr>
          <p:cNvSpPr/>
          <p:nvPr/>
        </p:nvSpPr>
        <p:spPr>
          <a:xfrm>
            <a:off x="0" y="2571750"/>
            <a:ext cx="9144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a:extLst>
              <a:ext uri="{FF2B5EF4-FFF2-40B4-BE49-F238E27FC236}">
                <a16:creationId xmlns:a16="http://schemas.microsoft.com/office/drawing/2014/main" xmlns="" id="{FE361D87-A96A-498F-A72D-0107C7D1CEF9}"/>
              </a:ext>
            </a:extLst>
          </p:cNvPr>
          <p:cNvSpPr txBox="1"/>
          <p:nvPr/>
        </p:nvSpPr>
        <p:spPr>
          <a:xfrm>
            <a:off x="962415" y="3822380"/>
            <a:ext cx="7219172" cy="375502"/>
          </a:xfrm>
          <a:prstGeom prst="rect">
            <a:avLst/>
          </a:prstGeom>
          <a:noFill/>
        </p:spPr>
        <p:txBody>
          <a:bodyPr wrap="square" lIns="71389" tIns="35694" rIns="71389" bIns="35694" rtlCol="0">
            <a:spAutoFit/>
          </a:bodyPr>
          <a:lstStyle/>
          <a:p>
            <a:pPr defTabSz="713921">
              <a:defRPr/>
            </a:pPr>
            <a:r>
              <a:rPr lang="en-US" altLang="zh-CN" sz="986" kern="0" spc="296" dirty="0">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986" kern="0" spc="296" dirty="0" err="1">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986" kern="0" spc="296" dirty="0">
                <a:latin typeface="Calibri" panose="020F0502020204030204" pitchFamily="34" charset="0"/>
                <a:ea typeface="微软雅黑" panose="020B0503020204020204" pitchFamily="34" charset="-122"/>
                <a:sym typeface="Calibri" panose="020F0502020204030204" pitchFamily="34" charset="0"/>
              </a:rPr>
              <a:t> color </a:t>
            </a:r>
            <a:r>
              <a:rPr lang="en-US" altLang="zh-CN" sz="986" kern="0" spc="296" dirty="0" err="1">
                <a:latin typeface="Calibri" panose="020F0502020204030204" pitchFamily="34" charset="0"/>
                <a:ea typeface="微软雅黑" panose="020B0503020204020204" pitchFamily="34" charset="-122"/>
                <a:sym typeface="Calibri" panose="020F0502020204030204" pitchFamily="34" charset="0"/>
              </a:rPr>
              <a:t>pos</a:t>
            </a:r>
            <a:r>
              <a:rPr lang="en-US" altLang="zh-CN" sz="986" kern="0" spc="296" dirty="0">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986" kern="0" spc="296" dirty="0">
              <a:latin typeface="Calibri" panose="020F0502020204030204" pitchFamily="34" charset="0"/>
              <a:ea typeface="微软雅黑" panose="020B0503020204020204" pitchFamily="34" charset="-122"/>
              <a:sym typeface="Calibri" panose="020F0502020204030204" pitchFamily="34" charset="0"/>
            </a:endParaRPr>
          </a:p>
          <a:p>
            <a:pPr defTabSz="713921">
              <a:defRPr/>
            </a:pPr>
            <a:endParaRPr lang="en-US" altLang="zh-CN" sz="986" kern="0" spc="296" dirty="0">
              <a:latin typeface="Calibri" panose="020F0502020204030204" pitchFamily="34" charset="0"/>
              <a:ea typeface="微软雅黑" panose="020B0503020204020204" pitchFamily="34" charset="-122"/>
              <a:sym typeface="Calibri" panose="020F0502020204030204" pitchFamily="34" charset="0"/>
            </a:endParaRPr>
          </a:p>
        </p:txBody>
      </p:sp>
      <p:sp>
        <p:nvSpPr>
          <p:cNvPr id="8" name="矩形 259">
            <a:extLst>
              <a:ext uri="{FF2B5EF4-FFF2-40B4-BE49-F238E27FC236}">
                <a16:creationId xmlns:a16="http://schemas.microsoft.com/office/drawing/2014/main" xmlns="" id="{382D3F17-1D65-423C-B0FA-CF8A5EC64134}"/>
              </a:ext>
            </a:extLst>
          </p:cNvPr>
          <p:cNvSpPr>
            <a:spLocks noChangeArrowheads="1"/>
          </p:cNvSpPr>
          <p:nvPr/>
        </p:nvSpPr>
        <p:spPr bwMode="auto">
          <a:xfrm>
            <a:off x="2109071" y="3027760"/>
            <a:ext cx="4925858"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300" spc="450" dirty="0">
                <a:solidFill>
                  <a:schemeClr val="bg2">
                    <a:lumMod val="10000"/>
                  </a:schemeClr>
                </a:solidFill>
                <a:latin typeface="Calibri" panose="020F0502020204030204" pitchFamily="34" charset="0"/>
                <a:cs typeface="Arial" panose="020B0604020202020204" pitchFamily="34" charset="0"/>
              </a:rPr>
              <a:t>感谢团队的全力支持</a:t>
            </a:r>
            <a:endParaRPr lang="en-US" altLang="zh-CN" sz="3300" spc="450" dirty="0">
              <a:solidFill>
                <a:schemeClr val="bg2">
                  <a:lumMod val="10000"/>
                </a:schemeClr>
              </a:solidFill>
              <a:latin typeface="Calibri" panose="020F0502020204030204" pitchFamily="34" charset="0"/>
              <a:cs typeface="Arial" panose="020B0604020202020204" pitchFamily="34" charset="0"/>
            </a:endParaRPr>
          </a:p>
        </p:txBody>
      </p:sp>
      <p:cxnSp>
        <p:nvCxnSpPr>
          <p:cNvPr id="10" name="直接连接符 9">
            <a:extLst>
              <a:ext uri="{FF2B5EF4-FFF2-40B4-BE49-F238E27FC236}">
                <a16:creationId xmlns:a16="http://schemas.microsoft.com/office/drawing/2014/main" xmlns="" id="{EFE238FB-3BF2-4D52-B092-2C7BC8AA249D}"/>
              </a:ext>
            </a:extLst>
          </p:cNvPr>
          <p:cNvCxnSpPr>
            <a:cxnSpLocks/>
          </p:cNvCxnSpPr>
          <p:nvPr/>
        </p:nvCxnSpPr>
        <p:spPr>
          <a:xfrm>
            <a:off x="1459700" y="3709679"/>
            <a:ext cx="6224601" cy="0"/>
          </a:xfrm>
          <a:prstGeom prst="line">
            <a:avLst/>
          </a:prstGeom>
          <a:ln w="25400">
            <a:solidFill>
              <a:srgbClr val="00544A"/>
            </a:solidFill>
          </a:ln>
        </p:spPr>
        <p:style>
          <a:lnRef idx="1">
            <a:schemeClr val="accent1"/>
          </a:lnRef>
          <a:fillRef idx="0">
            <a:schemeClr val="accent1"/>
          </a:fillRef>
          <a:effectRef idx="0">
            <a:schemeClr val="accent1"/>
          </a:effectRef>
          <a:fontRef idx="minor">
            <a:schemeClr val="tx1"/>
          </a:fontRef>
        </p:style>
      </p:cxnSp>
      <p:sp>
        <p:nvSpPr>
          <p:cNvPr id="11" name="原创设计师QQ598969553      _8">
            <a:extLst>
              <a:ext uri="{FF2B5EF4-FFF2-40B4-BE49-F238E27FC236}">
                <a16:creationId xmlns:a16="http://schemas.microsoft.com/office/drawing/2014/main" xmlns="" id="{B322E5F9-46F8-414E-B9AD-6A9491E9BCE3}"/>
              </a:ext>
            </a:extLst>
          </p:cNvPr>
          <p:cNvSpPr>
            <a:spLocks noChangeArrowheads="1"/>
          </p:cNvSpPr>
          <p:nvPr/>
        </p:nvSpPr>
        <p:spPr bwMode="auto">
          <a:xfrm>
            <a:off x="2187341" y="4251671"/>
            <a:ext cx="4769318" cy="153888"/>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000" spc="450" dirty="0">
                <a:solidFill>
                  <a:schemeClr val="tx2"/>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Tree>
    <p:extLst>
      <p:ext uri="{BB962C8B-B14F-4D97-AF65-F5344CB8AC3E}">
        <p14:creationId xmlns:p14="http://schemas.microsoft.com/office/powerpoint/2010/main" val="22333647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9144000" cy="51435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3806186" y="2612206"/>
            <a:ext cx="4354893" cy="381066"/>
          </a:xfrm>
          <a:prstGeom prst="rect">
            <a:avLst/>
          </a:prstGeom>
          <a:solidFill>
            <a:schemeClr val="bg1"/>
          </a:solidFill>
        </p:spPr>
        <p:txBody>
          <a:bodyPr wrap="square" rtlCol="0">
            <a:spAutoFit/>
          </a:bodyPr>
          <a:lstStyle/>
          <a:p>
            <a:pPr defTabSz="914355">
              <a:lnSpc>
                <a:spcPct val="150000"/>
              </a:lnSpc>
              <a:defRPr/>
            </a:pPr>
            <a:r>
              <a:rPr lang="zh-CN" altLang="en-US" sz="1400" spc="300" dirty="0">
                <a:solidFill>
                  <a:prstClr val="black">
                    <a:lumMod val="65000"/>
                    <a:lumOff val="35000"/>
                  </a:prstClr>
                </a:solidFill>
                <a:latin typeface="Calibri"/>
                <a:ea typeface="微软雅黑"/>
              </a:rPr>
              <a:t>回复：</a:t>
            </a:r>
            <a:r>
              <a:rPr lang="en-US" altLang="zh-CN" sz="1400" b="1" spc="300" dirty="0">
                <a:solidFill>
                  <a:prstClr val="black"/>
                </a:solidFill>
                <a:latin typeface="Calibri"/>
                <a:ea typeface="微软雅黑"/>
              </a:rPr>
              <a:t>1907</a:t>
            </a:r>
            <a:r>
              <a:rPr lang="zh-CN" altLang="en-US" sz="1400" spc="300" dirty="0">
                <a:solidFill>
                  <a:prstClr val="black">
                    <a:lumMod val="65000"/>
                    <a:lumOff val="35000"/>
                  </a:prstClr>
                </a:solidFill>
                <a:latin typeface="Calibri"/>
                <a:ea typeface="微软雅黑"/>
              </a:rPr>
              <a:t>，免费获取</a:t>
            </a:r>
            <a:r>
              <a:rPr lang="en-US" altLang="zh-CN" sz="1400" spc="300" dirty="0">
                <a:solidFill>
                  <a:prstClr val="black">
                    <a:lumMod val="65000"/>
                    <a:lumOff val="35000"/>
                  </a:prstClr>
                </a:solidFill>
                <a:latin typeface="Calibri"/>
                <a:ea typeface="微软雅黑"/>
              </a:rPr>
              <a:t>30</a:t>
            </a:r>
            <a:r>
              <a:rPr lang="zh-CN" altLang="en-US" sz="1400" spc="3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13765" y="2421709"/>
            <a:ext cx="3727495" cy="923330"/>
          </a:xfrm>
          <a:prstGeom prst="rect">
            <a:avLst/>
          </a:prstGeom>
        </p:spPr>
        <p:txBody>
          <a:bodyPr wrap="none">
            <a:spAutoFit/>
          </a:bodyPr>
          <a:lstStyle/>
          <a:p>
            <a:r>
              <a:rPr lang="zh-CN" altLang="en-US" dirty="0" smtClean="0"/>
              <a:t>ColourPPT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1693289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2202E1C3-5373-4FF7-8F8F-400221AD21D3}"/>
              </a:ext>
            </a:extLst>
          </p:cNvPr>
          <p:cNvSpPr/>
          <p:nvPr/>
        </p:nvSpPr>
        <p:spPr>
          <a:xfrm>
            <a:off x="0" y="1986313"/>
            <a:ext cx="9144000" cy="3157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177580" y="583137"/>
            <a:ext cx="2788841" cy="715581"/>
          </a:xfrm>
          <a:prstGeom prst="rect">
            <a:avLst/>
          </a:prstGeom>
          <a:noFill/>
        </p:spPr>
        <p:txBody>
          <a:bodyPr wrap="square" rtlCol="0">
            <a:spAutoFit/>
            <a:scene3d>
              <a:camera prst="orthographicFront"/>
              <a:lightRig rig="threePt" dir="t"/>
            </a:scene3d>
            <a:sp3d contourW="12700"/>
          </a:bodyPr>
          <a:lstStyle/>
          <a:p>
            <a:pPr algn="ctr"/>
            <a:r>
              <a:rPr lang="en-US" altLang="zh-CN" sz="4050" b="1" dirty="0">
                <a:solidFill>
                  <a:schemeClr val="tx2"/>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CONTENTS</a:t>
            </a:r>
            <a:endParaRPr lang="zh-CN" altLang="en-US" sz="4050" b="1" dirty="0">
              <a:solidFill>
                <a:schemeClr val="tx2"/>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1" name="文本框 10"/>
          <p:cNvSpPr txBox="1"/>
          <p:nvPr/>
        </p:nvSpPr>
        <p:spPr>
          <a:xfrm>
            <a:off x="1295412" y="2682160"/>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01 .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12" name="文本框 11"/>
          <p:cNvSpPr txBox="1"/>
          <p:nvPr/>
        </p:nvSpPr>
        <p:spPr>
          <a:xfrm>
            <a:off x="1295412" y="3006569"/>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4" name="文本框 13"/>
          <p:cNvSpPr txBox="1"/>
          <p:nvPr/>
        </p:nvSpPr>
        <p:spPr>
          <a:xfrm>
            <a:off x="5600371" y="2682160"/>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03 .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工作存在不足</a:t>
            </a:r>
          </a:p>
        </p:txBody>
      </p:sp>
      <p:sp>
        <p:nvSpPr>
          <p:cNvPr id="15" name="文本框 14"/>
          <p:cNvSpPr txBox="1"/>
          <p:nvPr/>
        </p:nvSpPr>
        <p:spPr>
          <a:xfrm>
            <a:off x="5600371" y="3006569"/>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7" name="文本框 16"/>
          <p:cNvSpPr txBox="1"/>
          <p:nvPr/>
        </p:nvSpPr>
        <p:spPr>
          <a:xfrm>
            <a:off x="1295412" y="3535256"/>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02 .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工作完成情况</a:t>
            </a:r>
          </a:p>
        </p:txBody>
      </p:sp>
      <p:sp>
        <p:nvSpPr>
          <p:cNvPr id="18" name="文本框 17"/>
          <p:cNvSpPr txBox="1"/>
          <p:nvPr/>
        </p:nvSpPr>
        <p:spPr>
          <a:xfrm>
            <a:off x="1295412" y="3859664"/>
            <a:ext cx="3143239"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0" name="文本框 19"/>
          <p:cNvSpPr txBox="1"/>
          <p:nvPr/>
        </p:nvSpPr>
        <p:spPr>
          <a:xfrm>
            <a:off x="5600371" y="3535256"/>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04 .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明年工作计划</a:t>
            </a:r>
          </a:p>
        </p:txBody>
      </p:sp>
      <p:sp>
        <p:nvSpPr>
          <p:cNvPr id="21" name="文本框 20"/>
          <p:cNvSpPr txBox="1"/>
          <p:nvPr/>
        </p:nvSpPr>
        <p:spPr>
          <a:xfrm>
            <a:off x="5600371" y="385966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cxnSp>
        <p:nvCxnSpPr>
          <p:cNvPr id="13" name="直接连接符 12">
            <a:extLst>
              <a:ext uri="{FF2B5EF4-FFF2-40B4-BE49-F238E27FC236}">
                <a16:creationId xmlns:a16="http://schemas.microsoft.com/office/drawing/2014/main" xmlns="" id="{6E2BE241-361E-4309-B1FF-741B5B8C7203}"/>
              </a:ext>
            </a:extLst>
          </p:cNvPr>
          <p:cNvCxnSpPr>
            <a:cxnSpLocks/>
          </p:cNvCxnSpPr>
          <p:nvPr/>
        </p:nvCxnSpPr>
        <p:spPr>
          <a:xfrm rot="5400000" flipH="1" flipV="1">
            <a:off x="4572000" y="217006"/>
            <a:ext cx="0" cy="239068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417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00EBCD05-80D2-442B-A90B-781C8EE77060}"/>
              </a:ext>
            </a:extLst>
          </p:cNvPr>
          <p:cNvSpPr/>
          <p:nvPr/>
        </p:nvSpPr>
        <p:spPr>
          <a:xfrm>
            <a:off x="0" y="1"/>
            <a:ext cx="5231219"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49309" y="1682817"/>
            <a:ext cx="1880846" cy="646331"/>
          </a:xfrm>
          <a:prstGeom prst="rect">
            <a:avLst/>
          </a:prstGeom>
          <a:noFill/>
        </p:spPr>
        <p:txBody>
          <a:bodyPr wrap="square" rtlCol="0">
            <a:spAutoFit/>
            <a:scene3d>
              <a:camera prst="orthographicFront"/>
              <a:lightRig rig="threePt" dir="t"/>
            </a:scene3d>
            <a:sp3d contourW="12700"/>
          </a:bodyPr>
          <a:lstStyle/>
          <a:p>
            <a:pPr algn="ctr"/>
            <a:r>
              <a:rPr lang="en-US" altLang="zh-CN" sz="3600" b="1" dirty="0">
                <a:solidFill>
                  <a:srgbClr val="00544A"/>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lang="zh-CN" altLang="en-US" sz="3600" b="1" dirty="0">
              <a:solidFill>
                <a:srgbClr val="00544A"/>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6" name="文本框 5"/>
          <p:cNvSpPr txBox="1"/>
          <p:nvPr/>
        </p:nvSpPr>
        <p:spPr>
          <a:xfrm>
            <a:off x="1149309" y="2306064"/>
            <a:ext cx="3201872" cy="600164"/>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300" dirty="0">
                <a:solidFill>
                  <a:schemeClr val="tx2"/>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7" name="文本框 6"/>
          <p:cNvSpPr txBox="1"/>
          <p:nvPr/>
        </p:nvSpPr>
        <p:spPr>
          <a:xfrm>
            <a:off x="1149309" y="2883145"/>
            <a:ext cx="3972206" cy="38690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sz="825" dirty="0">
                <a:solidFill>
                  <a:schemeClr val="tx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9" name="直接连接符 8">
            <a:extLst>
              <a:ext uri="{FF2B5EF4-FFF2-40B4-BE49-F238E27FC236}">
                <a16:creationId xmlns:a16="http://schemas.microsoft.com/office/drawing/2014/main" xmlns="" id="{F0F850CC-106D-4277-B190-FC68F0C685CC}"/>
              </a:ext>
            </a:extLst>
          </p:cNvPr>
          <p:cNvCxnSpPr>
            <a:cxnSpLocks/>
          </p:cNvCxnSpPr>
          <p:nvPr/>
        </p:nvCxnSpPr>
        <p:spPr>
          <a:xfrm flipV="1">
            <a:off x="659647" y="1509999"/>
            <a:ext cx="0" cy="2123503"/>
          </a:xfrm>
          <a:prstGeom prst="line">
            <a:avLst/>
          </a:prstGeom>
          <a:ln w="25400">
            <a:solidFill>
              <a:srgbClr val="0054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467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p:cNvCxnSpPr/>
          <p:nvPr/>
        </p:nvCxnSpPr>
        <p:spPr>
          <a:xfrm>
            <a:off x="3268246" y="2011937"/>
            <a:ext cx="501453" cy="846089"/>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7993" y="1986010"/>
            <a:ext cx="1849870" cy="1849870"/>
            <a:chOff x="2312461" y="2396703"/>
            <a:chExt cx="2229394" cy="2229394"/>
          </a:xfrm>
          <a:solidFill>
            <a:srgbClr val="00544A"/>
          </a:solidFill>
        </p:grpSpPr>
        <p:sp>
          <p:nvSpPr>
            <p:cNvPr id="4" name="任意多边形 3"/>
            <p:cNvSpPr/>
            <p:nvPr/>
          </p:nvSpPr>
          <p:spPr>
            <a:xfrm>
              <a:off x="2560655" y="2644897"/>
              <a:ext cx="1733006" cy="1733006"/>
            </a:xfrm>
            <a:custGeom>
              <a:avLst/>
              <a:gdLst>
                <a:gd name="connsiteX0" fmla="*/ 866503 w 1733006"/>
                <a:gd name="connsiteY0" fmla="*/ 0 h 1733006"/>
                <a:gd name="connsiteX1" fmla="*/ 1733006 w 1733006"/>
                <a:gd name="connsiteY1" fmla="*/ 866503 h 1733006"/>
                <a:gd name="connsiteX2" fmla="*/ 866503 w 1733006"/>
                <a:gd name="connsiteY2" fmla="*/ 1733006 h 1733006"/>
                <a:gd name="connsiteX3" fmla="*/ 0 w 1733006"/>
                <a:gd name="connsiteY3" fmla="*/ 866503 h 1733006"/>
                <a:gd name="connsiteX4" fmla="*/ 866503 w 1733006"/>
                <a:gd name="connsiteY4" fmla="*/ 0 h 1733006"/>
                <a:gd name="connsiteX5" fmla="*/ 866503 w 1733006"/>
                <a:gd name="connsiteY5" fmla="*/ 282268 h 1733006"/>
                <a:gd name="connsiteX6" fmla="*/ 282268 w 1733006"/>
                <a:gd name="connsiteY6" fmla="*/ 866503 h 1733006"/>
                <a:gd name="connsiteX7" fmla="*/ 866503 w 1733006"/>
                <a:gd name="connsiteY7" fmla="*/ 1450738 h 1733006"/>
                <a:gd name="connsiteX8" fmla="*/ 1450738 w 1733006"/>
                <a:gd name="connsiteY8" fmla="*/ 866503 h 1733006"/>
                <a:gd name="connsiteX9" fmla="*/ 866503 w 1733006"/>
                <a:gd name="connsiteY9" fmla="*/ 282268 h 173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5" name="任意多边形 4"/>
            <p:cNvSpPr/>
            <p:nvPr/>
          </p:nvSpPr>
          <p:spPr>
            <a:xfrm>
              <a:off x="2312461" y="2396703"/>
              <a:ext cx="2229394" cy="222939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6" name="椭圆 5"/>
            <p:cNvSpPr/>
            <p:nvPr/>
          </p:nvSpPr>
          <p:spPr>
            <a:xfrm>
              <a:off x="2947546" y="3023070"/>
              <a:ext cx="959224" cy="959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dirty="0">
                  <a:latin typeface="微软雅黑" panose="020B0503020204020204" pitchFamily="34" charset="-122"/>
                  <a:ea typeface="微软雅黑" panose="020B0503020204020204" pitchFamily="34" charset="-122"/>
                </a:rPr>
                <a:t>起航</a:t>
              </a:r>
            </a:p>
          </p:txBody>
        </p:sp>
      </p:grpSp>
      <p:grpSp>
        <p:nvGrpSpPr>
          <p:cNvPr id="7" name="组合 6"/>
          <p:cNvGrpSpPr/>
          <p:nvPr/>
        </p:nvGrpSpPr>
        <p:grpSpPr>
          <a:xfrm>
            <a:off x="2350135" y="1261495"/>
            <a:ext cx="985223" cy="985223"/>
            <a:chOff x="4514233" y="1385310"/>
            <a:chExt cx="1187354" cy="1187354"/>
          </a:xfrm>
          <a:solidFill>
            <a:srgbClr val="00544A"/>
          </a:solidFill>
        </p:grpSpPr>
        <p:sp>
          <p:nvSpPr>
            <p:cNvPr id="8" name="任意多边形 7"/>
            <p:cNvSpPr/>
            <p:nvPr/>
          </p:nvSpPr>
          <p:spPr>
            <a:xfrm>
              <a:off x="4514233" y="1385310"/>
              <a:ext cx="1187354" cy="118735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9" name="椭圆 8"/>
            <p:cNvSpPr/>
            <p:nvPr/>
          </p:nvSpPr>
          <p:spPr>
            <a:xfrm>
              <a:off x="4628298" y="1499375"/>
              <a:ext cx="959224" cy="959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dirty="0">
                  <a:latin typeface="微软雅黑" panose="020B0503020204020204" pitchFamily="34" charset="-122"/>
                  <a:ea typeface="微软雅黑" panose="020B0503020204020204" pitchFamily="34" charset="-122"/>
                </a:rPr>
                <a:t>起航</a:t>
              </a:r>
            </a:p>
          </p:txBody>
        </p:sp>
      </p:grpSp>
      <p:grpSp>
        <p:nvGrpSpPr>
          <p:cNvPr id="10" name="组合 9"/>
          <p:cNvGrpSpPr/>
          <p:nvPr/>
        </p:nvGrpSpPr>
        <p:grpSpPr>
          <a:xfrm>
            <a:off x="3687650" y="2704994"/>
            <a:ext cx="985223" cy="985223"/>
            <a:chOff x="4514233" y="1385310"/>
            <a:chExt cx="1187354" cy="1187354"/>
          </a:xfrm>
          <a:solidFill>
            <a:srgbClr val="00544A"/>
          </a:solidFill>
        </p:grpSpPr>
        <p:sp>
          <p:nvSpPr>
            <p:cNvPr id="11" name="任意多边形 10"/>
            <p:cNvSpPr/>
            <p:nvPr/>
          </p:nvSpPr>
          <p:spPr>
            <a:xfrm>
              <a:off x="4514233" y="1385310"/>
              <a:ext cx="1187354" cy="118735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12" name="椭圆 11"/>
            <p:cNvSpPr/>
            <p:nvPr/>
          </p:nvSpPr>
          <p:spPr>
            <a:xfrm>
              <a:off x="4628298" y="1499375"/>
              <a:ext cx="959224" cy="959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dirty="0">
                  <a:latin typeface="微软雅黑" panose="020B0503020204020204" pitchFamily="34" charset="-122"/>
                  <a:ea typeface="微软雅黑" panose="020B0503020204020204" pitchFamily="34" charset="-122"/>
                </a:rPr>
                <a:t>起航</a:t>
              </a:r>
            </a:p>
          </p:txBody>
        </p:sp>
      </p:grpSp>
      <p:grpSp>
        <p:nvGrpSpPr>
          <p:cNvPr id="13" name="组合 12"/>
          <p:cNvGrpSpPr/>
          <p:nvPr/>
        </p:nvGrpSpPr>
        <p:grpSpPr>
          <a:xfrm>
            <a:off x="2744284" y="3738280"/>
            <a:ext cx="985223" cy="985223"/>
            <a:chOff x="4514233" y="1385310"/>
            <a:chExt cx="1187354" cy="1187354"/>
          </a:xfrm>
          <a:solidFill>
            <a:srgbClr val="00544A"/>
          </a:solidFill>
        </p:grpSpPr>
        <p:sp>
          <p:nvSpPr>
            <p:cNvPr id="14" name="任意多边形 13"/>
            <p:cNvSpPr/>
            <p:nvPr/>
          </p:nvSpPr>
          <p:spPr>
            <a:xfrm>
              <a:off x="4514233" y="1385310"/>
              <a:ext cx="1187354" cy="118735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15" name="椭圆 14"/>
            <p:cNvSpPr/>
            <p:nvPr/>
          </p:nvSpPr>
          <p:spPr>
            <a:xfrm>
              <a:off x="4628298" y="1499375"/>
              <a:ext cx="959224" cy="959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dirty="0">
                  <a:latin typeface="微软雅黑" panose="020B0503020204020204" pitchFamily="34" charset="-122"/>
                  <a:ea typeface="微软雅黑" panose="020B0503020204020204" pitchFamily="34" charset="-122"/>
                </a:rPr>
                <a:t>起航</a:t>
              </a:r>
            </a:p>
          </p:txBody>
        </p:sp>
      </p:grpSp>
      <p:cxnSp>
        <p:nvCxnSpPr>
          <p:cNvPr id="16" name="直接连接符 15"/>
          <p:cNvCxnSpPr/>
          <p:nvPr/>
        </p:nvCxnSpPr>
        <p:spPr>
          <a:xfrm flipV="1">
            <a:off x="2018607" y="1753021"/>
            <a:ext cx="6" cy="1"/>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786823" y="1741701"/>
            <a:ext cx="484995" cy="291331"/>
            <a:chOff x="3322273" y="2018969"/>
            <a:chExt cx="584497" cy="351101"/>
          </a:xfrm>
        </p:grpSpPr>
        <p:cxnSp>
          <p:nvCxnSpPr>
            <p:cNvPr id="18" name="直接连接符 17"/>
            <p:cNvCxnSpPr/>
            <p:nvPr/>
          </p:nvCxnSpPr>
          <p:spPr>
            <a:xfrm flipV="1">
              <a:off x="3322273" y="2018969"/>
              <a:ext cx="265053" cy="35110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79726" y="2018969"/>
              <a:ext cx="327044"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3450110" y="1717041"/>
            <a:ext cx="1019800" cy="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778583" y="4288901"/>
            <a:ext cx="62762" cy="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750320" y="763256"/>
            <a:ext cx="3256464" cy="500320"/>
            <a:chOff x="6615048" y="917255"/>
            <a:chExt cx="3924569" cy="602967"/>
          </a:xfrm>
        </p:grpSpPr>
        <p:sp>
          <p:nvSpPr>
            <p:cNvPr id="23" name="圆角矩形 22"/>
            <p:cNvSpPr/>
            <p:nvPr/>
          </p:nvSpPr>
          <p:spPr>
            <a:xfrm>
              <a:off x="6632466" y="957609"/>
              <a:ext cx="879566"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24" name="文本框 96"/>
            <p:cNvSpPr txBox="1"/>
            <p:nvPr/>
          </p:nvSpPr>
          <p:spPr>
            <a:xfrm>
              <a:off x="6711666" y="917255"/>
              <a:ext cx="745289" cy="578636"/>
            </a:xfrm>
            <a:prstGeom prst="rect">
              <a:avLst/>
            </a:prstGeom>
            <a:noFill/>
          </p:spPr>
          <p:txBody>
            <a:bodyPr wrap="square" rtlCol="0">
              <a:spAutoFit/>
            </a:bodyPr>
            <a:lstStyle/>
            <a:p>
              <a:r>
                <a:rPr lang="zh-CN" altLang="en-US" sz="1260" dirty="0">
                  <a:solidFill>
                    <a:schemeClr val="bg1"/>
                  </a:solidFill>
                  <a:latin typeface="微软雅黑" panose="020B0503020204020204" pitchFamily="34" charset="-122"/>
                  <a:ea typeface="微软雅黑" panose="020B0503020204020204" pitchFamily="34" charset="-122"/>
                </a:rPr>
                <a:t>共完成</a:t>
              </a:r>
            </a:p>
          </p:txBody>
        </p:sp>
        <p:sp>
          <p:nvSpPr>
            <p:cNvPr id="25" name="文本框 101"/>
            <p:cNvSpPr txBox="1"/>
            <p:nvPr/>
          </p:nvSpPr>
          <p:spPr>
            <a:xfrm>
              <a:off x="6615048" y="1208649"/>
              <a:ext cx="3924569" cy="311573"/>
            </a:xfrm>
            <a:prstGeom prst="rect">
              <a:avLst/>
            </a:prstGeom>
            <a:noFill/>
          </p:spPr>
          <p:txBody>
            <a:bodyPr wrap="square" rtlCol="0">
              <a:spAutoFit/>
            </a:bodyPr>
            <a:lstStyle/>
            <a:p>
              <a:r>
                <a:rPr lang="zh-CN" altLang="en-US" sz="1080" dirty="0">
                  <a:latin typeface="微软雅黑" panose="020B0503020204020204" pitchFamily="34" charset="-122"/>
                  <a:ea typeface="微软雅黑" panose="020B0503020204020204" pitchFamily="34" charset="-122"/>
                </a:rPr>
                <a:t>我们可以炸掉竞争对手炸掉竞争对手炸掉竞争对手</a:t>
              </a:r>
            </a:p>
          </p:txBody>
        </p:sp>
      </p:grpSp>
      <p:grpSp>
        <p:nvGrpSpPr>
          <p:cNvPr id="26" name="组合 25"/>
          <p:cNvGrpSpPr/>
          <p:nvPr/>
        </p:nvGrpSpPr>
        <p:grpSpPr>
          <a:xfrm>
            <a:off x="4750322" y="1269700"/>
            <a:ext cx="3156022" cy="493210"/>
            <a:chOff x="6615048" y="1479340"/>
            <a:chExt cx="3803520" cy="594399"/>
          </a:xfrm>
        </p:grpSpPr>
        <p:sp>
          <p:nvSpPr>
            <p:cNvPr id="27" name="圆角矩形 26"/>
            <p:cNvSpPr/>
            <p:nvPr/>
          </p:nvSpPr>
          <p:spPr>
            <a:xfrm>
              <a:off x="6632466" y="1520715"/>
              <a:ext cx="660977"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28" name="文本框 97"/>
            <p:cNvSpPr txBox="1"/>
            <p:nvPr/>
          </p:nvSpPr>
          <p:spPr>
            <a:xfrm>
              <a:off x="6674942" y="1479340"/>
              <a:ext cx="618502" cy="344957"/>
            </a:xfrm>
            <a:prstGeom prst="rect">
              <a:avLst/>
            </a:prstGeom>
            <a:noFill/>
          </p:spPr>
          <p:txBody>
            <a:bodyPr wrap="square" rtlCol="0">
              <a:spAutoFit/>
            </a:bodyPr>
            <a:lstStyle/>
            <a:p>
              <a:r>
                <a:rPr lang="zh-CN" altLang="en-US" sz="1260" dirty="0">
                  <a:solidFill>
                    <a:schemeClr val="bg1"/>
                  </a:solidFill>
                  <a:latin typeface="微软雅黑" panose="020B0503020204020204" pitchFamily="34" charset="-122"/>
                  <a:ea typeface="微软雅黑" panose="020B0503020204020204" pitchFamily="34" charset="-122"/>
                </a:rPr>
                <a:t>完成</a:t>
              </a:r>
            </a:p>
          </p:txBody>
        </p:sp>
        <p:sp>
          <p:nvSpPr>
            <p:cNvPr id="29" name="文本框 102"/>
            <p:cNvSpPr txBox="1"/>
            <p:nvPr/>
          </p:nvSpPr>
          <p:spPr>
            <a:xfrm>
              <a:off x="6615048" y="1778857"/>
              <a:ext cx="3803520" cy="294882"/>
            </a:xfrm>
            <a:prstGeom prst="rect">
              <a:avLst/>
            </a:prstGeom>
            <a:noFill/>
          </p:spPr>
          <p:txBody>
            <a:bodyPr wrap="square" rtlCol="0">
              <a:spAutoFit/>
            </a:bodyPr>
            <a:lstStyle/>
            <a:p>
              <a:r>
                <a:rPr lang="zh-CN" altLang="en-US" sz="990" dirty="0">
                  <a:latin typeface="微软雅黑" panose="020B0503020204020204" pitchFamily="34" charset="-122"/>
                  <a:ea typeface="微软雅黑" panose="020B0503020204020204" pitchFamily="34" charset="-122"/>
                </a:rPr>
                <a:t>我们可以炸掉竞争对手炸掉竞争对手</a:t>
              </a:r>
            </a:p>
          </p:txBody>
        </p:sp>
      </p:grpSp>
      <p:grpSp>
        <p:nvGrpSpPr>
          <p:cNvPr id="30" name="组合 29"/>
          <p:cNvGrpSpPr/>
          <p:nvPr/>
        </p:nvGrpSpPr>
        <p:grpSpPr>
          <a:xfrm>
            <a:off x="4750322" y="1784278"/>
            <a:ext cx="3156022" cy="483891"/>
            <a:chOff x="6615048" y="2051967"/>
            <a:chExt cx="3803520" cy="583168"/>
          </a:xfrm>
        </p:grpSpPr>
        <p:sp>
          <p:nvSpPr>
            <p:cNvPr id="31" name="圆角矩形 30"/>
            <p:cNvSpPr/>
            <p:nvPr/>
          </p:nvSpPr>
          <p:spPr>
            <a:xfrm>
              <a:off x="6632466" y="2082852"/>
              <a:ext cx="879566"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32" name="文本框 98"/>
            <p:cNvSpPr txBox="1"/>
            <p:nvPr/>
          </p:nvSpPr>
          <p:spPr>
            <a:xfrm>
              <a:off x="6711666" y="2051967"/>
              <a:ext cx="879566" cy="344957"/>
            </a:xfrm>
            <a:prstGeom prst="rect">
              <a:avLst/>
            </a:prstGeom>
            <a:noFill/>
          </p:spPr>
          <p:txBody>
            <a:bodyPr wrap="square" rtlCol="0">
              <a:spAutoFit/>
            </a:bodyPr>
            <a:lstStyle/>
            <a:p>
              <a:r>
                <a:rPr lang="zh-CN" altLang="en-US" sz="1260" dirty="0">
                  <a:solidFill>
                    <a:schemeClr val="bg1"/>
                  </a:solidFill>
                  <a:latin typeface="微软雅黑" panose="020B0503020204020204" pitchFamily="34" charset="-122"/>
                  <a:ea typeface="微软雅黑" panose="020B0503020204020204" pitchFamily="34" charset="-122"/>
                </a:rPr>
                <a:t>第三项</a:t>
              </a:r>
            </a:p>
          </p:txBody>
        </p:sp>
        <p:sp>
          <p:nvSpPr>
            <p:cNvPr id="33" name="文本框 103"/>
            <p:cNvSpPr txBox="1"/>
            <p:nvPr/>
          </p:nvSpPr>
          <p:spPr>
            <a:xfrm>
              <a:off x="6615048" y="2340253"/>
              <a:ext cx="3803520" cy="294882"/>
            </a:xfrm>
            <a:prstGeom prst="rect">
              <a:avLst/>
            </a:prstGeom>
            <a:noFill/>
          </p:spPr>
          <p:txBody>
            <a:bodyPr wrap="square" rtlCol="0">
              <a:spAutoFit/>
            </a:bodyPr>
            <a:lstStyle/>
            <a:p>
              <a:r>
                <a:rPr lang="zh-CN" altLang="en-US" sz="990" dirty="0">
                  <a:latin typeface="微软雅黑" panose="020B0503020204020204" pitchFamily="34" charset="-122"/>
                  <a:ea typeface="微软雅黑" panose="020B0503020204020204" pitchFamily="34" charset="-122"/>
                </a:rPr>
                <a:t>我们可以炸掉竞争对手炸掉竞争对手炸掉</a:t>
              </a:r>
            </a:p>
          </p:txBody>
        </p:sp>
      </p:grpSp>
      <p:sp>
        <p:nvSpPr>
          <p:cNvPr id="34" name="左中括号 33"/>
          <p:cNvSpPr/>
          <p:nvPr/>
        </p:nvSpPr>
        <p:spPr>
          <a:xfrm>
            <a:off x="4605506" y="978822"/>
            <a:ext cx="103836" cy="1641909"/>
          </a:xfrm>
          <a:prstGeom prst="leftBracket">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20"/>
          </a:p>
        </p:txBody>
      </p:sp>
      <p:grpSp>
        <p:nvGrpSpPr>
          <p:cNvPr id="35" name="组合 34"/>
          <p:cNvGrpSpPr/>
          <p:nvPr/>
        </p:nvGrpSpPr>
        <p:grpSpPr>
          <a:xfrm>
            <a:off x="4741641" y="2304701"/>
            <a:ext cx="3156022" cy="501843"/>
            <a:chOff x="6605403" y="2628531"/>
            <a:chExt cx="3803520" cy="604804"/>
          </a:xfrm>
        </p:grpSpPr>
        <p:sp>
          <p:nvSpPr>
            <p:cNvPr id="36" name="圆角矩形 35"/>
            <p:cNvSpPr/>
            <p:nvPr/>
          </p:nvSpPr>
          <p:spPr>
            <a:xfrm>
              <a:off x="6632466" y="2678262"/>
              <a:ext cx="1483924"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sp>
          <p:nvSpPr>
            <p:cNvPr id="37" name="文本框 100"/>
            <p:cNvSpPr txBox="1"/>
            <p:nvPr/>
          </p:nvSpPr>
          <p:spPr>
            <a:xfrm>
              <a:off x="6621659" y="2628531"/>
              <a:ext cx="1440382" cy="578638"/>
            </a:xfrm>
            <a:prstGeom prst="rect">
              <a:avLst/>
            </a:prstGeom>
            <a:noFill/>
          </p:spPr>
          <p:txBody>
            <a:bodyPr wrap="square" rtlCol="0">
              <a:spAutoFit/>
            </a:bodyPr>
            <a:lstStyle/>
            <a:p>
              <a:r>
                <a:rPr lang="zh-CN" altLang="en-US" sz="1260" dirty="0">
                  <a:solidFill>
                    <a:schemeClr val="bg1"/>
                  </a:solidFill>
                  <a:latin typeface="微软雅黑" panose="020B0503020204020204" pitchFamily="34" charset="-122"/>
                  <a:ea typeface="微软雅黑" panose="020B0503020204020204" pitchFamily="34" charset="-122"/>
                </a:rPr>
                <a:t>七个字标题长度</a:t>
              </a:r>
            </a:p>
          </p:txBody>
        </p:sp>
        <p:sp>
          <p:nvSpPr>
            <p:cNvPr id="38" name="文本框 106"/>
            <p:cNvSpPr txBox="1"/>
            <p:nvPr/>
          </p:nvSpPr>
          <p:spPr>
            <a:xfrm>
              <a:off x="6605403" y="2938452"/>
              <a:ext cx="3803520" cy="294883"/>
            </a:xfrm>
            <a:prstGeom prst="rect">
              <a:avLst/>
            </a:prstGeom>
            <a:noFill/>
          </p:spPr>
          <p:txBody>
            <a:bodyPr wrap="square" rtlCol="0">
              <a:spAutoFit/>
            </a:bodyPr>
            <a:lstStyle/>
            <a:p>
              <a:r>
                <a:rPr lang="zh-CN" altLang="en-US" sz="990" dirty="0">
                  <a:latin typeface="微软雅黑" panose="020B0503020204020204" pitchFamily="34" charset="-122"/>
                  <a:ea typeface="微软雅黑" panose="020B0503020204020204" pitchFamily="34" charset="-122"/>
                </a:rPr>
                <a:t>我们可以炸掉竞争对手炸掉竞争对手炸掉竞争对手</a:t>
              </a:r>
            </a:p>
          </p:txBody>
        </p:sp>
      </p:grpSp>
      <p:grpSp>
        <p:nvGrpSpPr>
          <p:cNvPr id="39" name="组合 38"/>
          <p:cNvGrpSpPr/>
          <p:nvPr/>
        </p:nvGrpSpPr>
        <p:grpSpPr>
          <a:xfrm>
            <a:off x="4788351" y="3025401"/>
            <a:ext cx="887219" cy="491833"/>
            <a:chOff x="7536789" y="3640226"/>
            <a:chExt cx="1069243" cy="592738"/>
          </a:xfrm>
        </p:grpSpPr>
        <p:sp>
          <p:nvSpPr>
            <p:cNvPr id="40" name="圆角矩形 39"/>
            <p:cNvSpPr/>
            <p:nvPr/>
          </p:nvSpPr>
          <p:spPr>
            <a:xfrm>
              <a:off x="7592834" y="3714776"/>
              <a:ext cx="957152" cy="443638"/>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sp>
          <p:nvSpPr>
            <p:cNvPr id="41" name="圆角矩形 40"/>
            <p:cNvSpPr/>
            <p:nvPr/>
          </p:nvSpPr>
          <p:spPr>
            <a:xfrm>
              <a:off x="7536789" y="3640226"/>
              <a:ext cx="1069243" cy="592738"/>
            </a:xfrm>
            <a:prstGeom prst="roundRect">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sp>
          <p:nvSpPr>
            <p:cNvPr id="42" name="文本框 116"/>
            <p:cNvSpPr txBox="1"/>
            <p:nvPr/>
          </p:nvSpPr>
          <p:spPr>
            <a:xfrm>
              <a:off x="7618962" y="3769155"/>
              <a:ext cx="957152" cy="311573"/>
            </a:xfrm>
            <a:prstGeom prst="rect">
              <a:avLst/>
            </a:prstGeom>
            <a:noFill/>
          </p:spPr>
          <p:txBody>
            <a:bodyPr wrap="square" rtlCol="0">
              <a:spAutoFit/>
            </a:bodyPr>
            <a:lstStyle/>
            <a:p>
              <a:r>
                <a:rPr lang="zh-CN" altLang="en-US" sz="1080" dirty="0">
                  <a:solidFill>
                    <a:schemeClr val="bg1"/>
                  </a:solidFill>
                  <a:latin typeface="微软雅黑" panose="020B0503020204020204" pitchFamily="34" charset="-122"/>
                  <a:ea typeface="微软雅黑" panose="020B0503020204020204" pitchFamily="34" charset="-122"/>
                </a:rPr>
                <a:t>冲向明年</a:t>
              </a:r>
            </a:p>
          </p:txBody>
        </p:sp>
      </p:grpSp>
      <p:grpSp>
        <p:nvGrpSpPr>
          <p:cNvPr id="43" name="组合 42"/>
          <p:cNvGrpSpPr/>
          <p:nvPr/>
        </p:nvGrpSpPr>
        <p:grpSpPr>
          <a:xfrm>
            <a:off x="3879206" y="4063800"/>
            <a:ext cx="887219" cy="491833"/>
            <a:chOff x="6308512" y="4888568"/>
            <a:chExt cx="1069243" cy="592738"/>
          </a:xfrm>
        </p:grpSpPr>
        <p:sp>
          <p:nvSpPr>
            <p:cNvPr id="44" name="圆角矩形 43"/>
            <p:cNvSpPr/>
            <p:nvPr/>
          </p:nvSpPr>
          <p:spPr>
            <a:xfrm>
              <a:off x="6364557" y="4963118"/>
              <a:ext cx="957152" cy="443638"/>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sp>
          <p:nvSpPr>
            <p:cNvPr id="45" name="圆角矩形 44"/>
            <p:cNvSpPr/>
            <p:nvPr/>
          </p:nvSpPr>
          <p:spPr>
            <a:xfrm>
              <a:off x="6308512" y="4888568"/>
              <a:ext cx="1069243" cy="592738"/>
            </a:xfrm>
            <a:prstGeom prst="roundRect">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sp>
          <p:nvSpPr>
            <p:cNvPr id="46" name="文本框 117"/>
            <p:cNvSpPr txBox="1"/>
            <p:nvPr/>
          </p:nvSpPr>
          <p:spPr>
            <a:xfrm>
              <a:off x="6413813" y="5036520"/>
              <a:ext cx="957152" cy="311573"/>
            </a:xfrm>
            <a:prstGeom prst="rect">
              <a:avLst/>
            </a:prstGeom>
            <a:noFill/>
          </p:spPr>
          <p:txBody>
            <a:bodyPr wrap="square" rtlCol="0">
              <a:spAutoFit/>
            </a:bodyPr>
            <a:lstStyle/>
            <a:p>
              <a:r>
                <a:rPr lang="zh-CN" altLang="en-US" sz="1080" dirty="0">
                  <a:solidFill>
                    <a:schemeClr val="bg1"/>
                  </a:solidFill>
                  <a:latin typeface="微软雅黑" panose="020B0503020204020204" pitchFamily="34" charset="-122"/>
                  <a:ea typeface="微软雅黑" panose="020B0503020204020204" pitchFamily="34" charset="-122"/>
                </a:rPr>
                <a:t>冲向明年</a:t>
              </a:r>
            </a:p>
          </p:txBody>
        </p:sp>
      </p:grpSp>
      <p:cxnSp>
        <p:nvCxnSpPr>
          <p:cNvPr id="53" name="直接箭头连接符 52"/>
          <p:cNvCxnSpPr/>
          <p:nvPr/>
        </p:nvCxnSpPr>
        <p:spPr>
          <a:xfrm flipH="1">
            <a:off x="3578924" y="3605615"/>
            <a:ext cx="243705" cy="248057"/>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4701615" y="3250506"/>
            <a:ext cx="62762" cy="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xmlns="" id="{66A306CB-56F5-4CF7-A525-E260E85E518D}"/>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 name="文本框 55">
            <a:extLst>
              <a:ext uri="{FF2B5EF4-FFF2-40B4-BE49-F238E27FC236}">
                <a16:creationId xmlns:a16="http://schemas.microsoft.com/office/drawing/2014/main" xmlns="" id="{B851B5A2-2A6A-412A-A616-B59A88797DD7}"/>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11883191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1824" y="1720596"/>
            <a:ext cx="2365757" cy="2365228"/>
            <a:chOff x="3868719" y="1776670"/>
            <a:chExt cx="2628619" cy="2628031"/>
          </a:xfrm>
        </p:grpSpPr>
        <p:sp>
          <p:nvSpPr>
            <p:cNvPr id="3"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A9A9A9"/>
            </a:solidFill>
            <a:ln w="9525" cap="rnd">
              <a:noFill/>
              <a:prstDash val="solid"/>
              <a:round/>
              <a:headEnd/>
              <a:tailEnd/>
            </a:ln>
          </p:spPr>
          <p:txBody>
            <a:bodyPr vert="eaVert" anchor="ctr"/>
            <a:lstStyle/>
            <a:p>
              <a:pPr fontAlgn="base">
                <a:spcBef>
                  <a:spcPct val="0"/>
                </a:spcBef>
                <a:spcAft>
                  <a:spcPct val="0"/>
                </a:spcAft>
              </a:pPr>
              <a:endParaRPr lang="en-US" sz="1260" kern="0" dirty="0">
                <a:solidFill>
                  <a:sysClr val="window" lastClr="FFFFFF"/>
                </a:solidFill>
                <a:latin typeface="微软雅黑" pitchFamily="34" charset="-122"/>
                <a:ea typeface="微软雅黑" pitchFamily="34" charset="-122"/>
              </a:endParaRPr>
            </a:p>
          </p:txBody>
        </p:sp>
        <p:sp>
          <p:nvSpPr>
            <p:cNvPr id="4"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20" kern="0" dirty="0">
                  <a:latin typeface="微软雅黑" panose="020B0503020204020204" pitchFamily="34" charset="-122"/>
                  <a:ea typeface="微软雅黑" panose="020B0503020204020204" pitchFamily="34" charset="-122"/>
                </a:rPr>
                <a:t>单击此处添加文本</a:t>
              </a:r>
              <a:endParaRPr lang="en-US" sz="1620" kern="0"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034487" y="1286855"/>
            <a:ext cx="1611347" cy="1610986"/>
            <a:chOff x="6012485" y="1170407"/>
            <a:chExt cx="1487948" cy="1487615"/>
          </a:xfrm>
        </p:grpSpPr>
        <p:sp>
          <p:nvSpPr>
            <p:cNvPr id="6"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544A"/>
            </a:solidFill>
            <a:ln w="3175" cap="flat" cmpd="sng" algn="ctr">
              <a:noFill/>
              <a:prstDash val="solid"/>
            </a:ln>
            <a:effectLst/>
          </p:spPr>
          <p:txBody>
            <a:bodyPr lIns="0" rIns="0" anchor="ctr"/>
            <a:lstStyle/>
            <a:p>
              <a:pPr algn="ctr" fontAlgn="base">
                <a:lnSpc>
                  <a:spcPct val="120000"/>
                </a:lnSpc>
                <a:spcBef>
                  <a:spcPts val="540"/>
                </a:spcBef>
                <a:spcAft>
                  <a:spcPts val="540"/>
                </a:spcAft>
              </a:pPr>
              <a:endParaRPr lang="en-US" sz="2520" kern="0" dirty="0">
                <a:latin typeface="微软雅黑" panose="020B0503020204020204" pitchFamily="34" charset="-122"/>
                <a:ea typeface="微软雅黑" panose="020B0503020204020204" pitchFamily="34" charset="-122"/>
              </a:endParaRPr>
            </a:p>
          </p:txBody>
        </p:sp>
        <p:sp>
          <p:nvSpPr>
            <p:cNvPr id="7"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080" kern="0" dirty="0">
                  <a:latin typeface="微软雅黑" panose="020B0503020204020204" pitchFamily="34" charset="-122"/>
                  <a:ea typeface="微软雅黑" panose="020B0503020204020204" pitchFamily="34" charset="-122"/>
                </a:rPr>
                <a:t>单击此处添加文本</a:t>
              </a:r>
              <a:endParaRPr lang="en-US" altLang="zh-CN" sz="1080" kern="0"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213355" y="1527995"/>
            <a:ext cx="1868082" cy="1872473"/>
            <a:chOff x="2057536" y="1194444"/>
            <a:chExt cx="2075647" cy="2080525"/>
          </a:xfrm>
        </p:grpSpPr>
        <p:sp>
          <p:nvSpPr>
            <p:cNvPr id="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544A"/>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ts val="540"/>
                </a:spcBef>
                <a:spcAft>
                  <a:spcPts val="540"/>
                </a:spcAft>
                <a:defRPr/>
              </a:pPr>
              <a:endParaRPr lang="en-US" sz="2520" kern="0" dirty="0">
                <a:latin typeface="微软雅黑" panose="020B0503020204020204" pitchFamily="34" charset="-122"/>
                <a:ea typeface="微软雅黑" panose="020B0503020204020204" pitchFamily="34" charset="-122"/>
              </a:endParaRPr>
            </a:p>
          </p:txBody>
        </p:sp>
        <p:sp>
          <p:nvSpPr>
            <p:cNvPr id="10"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60" kern="0" dirty="0">
                  <a:latin typeface="微软雅黑" panose="020B0503020204020204" pitchFamily="34" charset="-122"/>
                  <a:ea typeface="微软雅黑" panose="020B0503020204020204" pitchFamily="34" charset="-122"/>
                </a:rPr>
                <a:t>单击此处添加文本</a:t>
              </a:r>
              <a:endParaRPr lang="en-US" sz="1260" kern="0" dirty="0">
                <a:latin typeface="微软雅黑" panose="020B0503020204020204" pitchFamily="34" charset="-122"/>
                <a:ea typeface="微软雅黑" panose="020B0503020204020204" pitchFamily="34" charset="-122"/>
              </a:endParaRPr>
            </a:p>
          </p:txBody>
        </p:sp>
      </p:grpSp>
      <p:sp>
        <p:nvSpPr>
          <p:cNvPr id="11" name="Freeform 10"/>
          <p:cNvSpPr>
            <a:spLocks/>
          </p:cNvSpPr>
          <p:nvPr/>
        </p:nvSpPr>
        <p:spPr bwMode="auto">
          <a:xfrm>
            <a:off x="1757063" y="4083140"/>
            <a:ext cx="4430985" cy="30526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noFill/>
            <a:prstDash val="solid"/>
            <a:round/>
            <a:headEnd/>
            <a:tailEnd/>
          </a:ln>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260" kern="0" dirty="0">
              <a:solidFill>
                <a:sysClr val="window" lastClr="FFFFFF"/>
              </a:solidFill>
              <a:latin typeface="微软雅黑" pitchFamily="34" charset="-122"/>
              <a:ea typeface="微软雅黑" pitchFamily="34" charset="-122"/>
            </a:endParaRPr>
          </a:p>
        </p:txBody>
      </p:sp>
      <p:sp>
        <p:nvSpPr>
          <p:cNvPr id="12" name="TextBox 53"/>
          <p:cNvSpPr txBox="1">
            <a:spLocks noChangeArrowheads="1"/>
          </p:cNvSpPr>
          <p:nvPr/>
        </p:nvSpPr>
        <p:spPr bwMode="auto">
          <a:xfrm>
            <a:off x="1266832" y="1195086"/>
            <a:ext cx="1555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26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kern="0" dirty="0">
              <a:latin typeface="微软雅黑" panose="020B0503020204020204" pitchFamily="34" charset="-122"/>
              <a:ea typeface="微软雅黑" panose="020B0503020204020204" pitchFamily="34" charset="-122"/>
              <a:cs typeface="宋体" pitchFamily="2" charset="-122"/>
            </a:endParaRPr>
          </a:p>
        </p:txBody>
      </p:sp>
      <p:sp>
        <p:nvSpPr>
          <p:cNvPr id="13" name="TextBox 53"/>
          <p:cNvSpPr txBox="1">
            <a:spLocks noChangeArrowheads="1"/>
          </p:cNvSpPr>
          <p:nvPr/>
        </p:nvSpPr>
        <p:spPr bwMode="auto">
          <a:xfrm>
            <a:off x="3275856" y="1407278"/>
            <a:ext cx="1555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26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kern="0" dirty="0">
              <a:latin typeface="微软雅黑" panose="020B0503020204020204" pitchFamily="34" charset="-122"/>
              <a:ea typeface="微软雅黑" panose="020B0503020204020204" pitchFamily="34" charset="-122"/>
              <a:cs typeface="宋体" pitchFamily="2" charset="-122"/>
            </a:endParaRPr>
          </a:p>
        </p:txBody>
      </p:sp>
      <p:sp>
        <p:nvSpPr>
          <p:cNvPr id="14" name="TextBox 53"/>
          <p:cNvSpPr txBox="1">
            <a:spLocks noChangeArrowheads="1"/>
          </p:cNvSpPr>
          <p:nvPr/>
        </p:nvSpPr>
        <p:spPr bwMode="auto">
          <a:xfrm>
            <a:off x="6451408" y="1713544"/>
            <a:ext cx="13609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26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kern="0" dirty="0">
              <a:latin typeface="微软雅黑" panose="020B0503020204020204" pitchFamily="34" charset="-122"/>
              <a:ea typeface="微软雅黑" panose="020B0503020204020204" pitchFamily="34" charset="-122"/>
              <a:cs typeface="宋体" pitchFamily="2" charset="-122"/>
            </a:endParaRPr>
          </a:p>
        </p:txBody>
      </p:sp>
      <p:grpSp>
        <p:nvGrpSpPr>
          <p:cNvPr id="15" name="组合 14"/>
          <p:cNvGrpSpPr/>
          <p:nvPr/>
        </p:nvGrpSpPr>
        <p:grpSpPr>
          <a:xfrm>
            <a:off x="6386602" y="2116651"/>
            <a:ext cx="1490566" cy="1494068"/>
            <a:chOff x="2057536" y="1194444"/>
            <a:chExt cx="2075647" cy="2080525"/>
          </a:xfrm>
        </p:grpSpPr>
        <p:sp>
          <p:nvSpPr>
            <p:cNvPr id="1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544A"/>
            </a:solidFill>
            <a:ln w="3175" cap="flat" cmpd="sng" algn="ctr">
              <a:noFill/>
              <a:prstDash val="solid"/>
            </a:ln>
            <a:effectLst/>
          </p:spPr>
          <p:txBody>
            <a:bodyPr lIns="0" rIns="0" anchor="ctr"/>
            <a:lstStyle/>
            <a:p>
              <a:pPr algn="ctr" fontAlgn="base">
                <a:lnSpc>
                  <a:spcPct val="120000"/>
                </a:lnSpc>
                <a:spcBef>
                  <a:spcPts val="540"/>
                </a:spcBef>
                <a:spcAft>
                  <a:spcPts val="540"/>
                </a:spcAft>
              </a:pPr>
              <a:endParaRPr lang="en-US" sz="2520" kern="0" dirty="0">
                <a:latin typeface="微软雅黑" panose="020B0503020204020204" pitchFamily="34" charset="-122"/>
                <a:ea typeface="微软雅黑" panose="020B0503020204020204" pitchFamily="34" charset="-122"/>
              </a:endParaRPr>
            </a:p>
          </p:txBody>
        </p:sp>
        <p:sp>
          <p:nvSpPr>
            <p:cNvPr id="1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60" kern="0" dirty="0">
                  <a:latin typeface="微软雅黑" panose="020B0503020204020204" pitchFamily="34" charset="-122"/>
                  <a:ea typeface="微软雅黑" panose="020B0503020204020204" pitchFamily="34" charset="-122"/>
                </a:rPr>
                <a:t>单击此处添加文本</a:t>
              </a:r>
              <a:endParaRPr lang="en-US" sz="1260" kern="0" dirty="0">
                <a:latin typeface="微软雅黑" panose="020B0503020204020204" pitchFamily="34" charset="-122"/>
                <a:ea typeface="微软雅黑" panose="020B0503020204020204" pitchFamily="34" charset="-122"/>
              </a:endParaRPr>
            </a:p>
          </p:txBody>
        </p:sp>
      </p:grpSp>
      <p:sp>
        <p:nvSpPr>
          <p:cNvPr id="18" name="TextBox 53"/>
          <p:cNvSpPr txBox="1">
            <a:spLocks noChangeArrowheads="1"/>
          </p:cNvSpPr>
          <p:nvPr/>
        </p:nvSpPr>
        <p:spPr bwMode="auto">
          <a:xfrm>
            <a:off x="5034484" y="953628"/>
            <a:ext cx="1555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26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kern="0" dirty="0">
              <a:latin typeface="微软雅黑" panose="020B0503020204020204" pitchFamily="34" charset="-122"/>
              <a:ea typeface="微软雅黑" panose="020B0503020204020204" pitchFamily="34" charset="-122"/>
              <a:cs typeface="宋体" pitchFamily="2" charset="-122"/>
            </a:endParaRPr>
          </a:p>
        </p:txBody>
      </p:sp>
      <p:sp>
        <p:nvSpPr>
          <p:cNvPr id="19" name="文本框 18">
            <a:extLst>
              <a:ext uri="{FF2B5EF4-FFF2-40B4-BE49-F238E27FC236}">
                <a16:creationId xmlns:a16="http://schemas.microsoft.com/office/drawing/2014/main" xmlns="" id="{CDB2062F-8ED7-4A32-A039-176515A83E2D}"/>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 name="文本框 19">
            <a:extLst>
              <a:ext uri="{FF2B5EF4-FFF2-40B4-BE49-F238E27FC236}">
                <a16:creationId xmlns:a16="http://schemas.microsoft.com/office/drawing/2014/main" xmlns="" id="{8B3CAD58-C1AD-4AEE-ABA8-276C6776AB17}"/>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41672964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942975" y="1248754"/>
            <a:ext cx="7322345" cy="964559"/>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11480">
              <a:lnSpc>
                <a:spcPct val="120000"/>
              </a:lnSpc>
            </a:pPr>
            <a:r>
              <a:rPr lang="zh-CN" altLang="en-US" sz="1620" dirty="0">
                <a:latin typeface="微软雅黑" pitchFamily="34" charset="-122"/>
                <a:ea typeface="微软雅黑"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grpSp>
        <p:nvGrpSpPr>
          <p:cNvPr id="16" name="组合 15"/>
          <p:cNvGrpSpPr/>
          <p:nvPr/>
        </p:nvGrpSpPr>
        <p:grpSpPr>
          <a:xfrm>
            <a:off x="1371576" y="3089413"/>
            <a:ext cx="6482584" cy="129614"/>
            <a:chOff x="1015970" y="3432680"/>
            <a:chExt cx="7202871" cy="144016"/>
          </a:xfrm>
        </p:grpSpPr>
        <p:cxnSp>
          <p:nvCxnSpPr>
            <p:cNvPr id="3" name="直接连接符 2"/>
            <p:cNvCxnSpPr/>
            <p:nvPr/>
          </p:nvCxnSpPr>
          <p:spPr>
            <a:xfrm>
              <a:off x="1162094" y="3504688"/>
              <a:ext cx="7056103" cy="0"/>
            </a:xfrm>
            <a:prstGeom prst="line">
              <a:avLst/>
            </a:prstGeom>
            <a:ln w="38100">
              <a:solidFill>
                <a:srgbClr val="00544A"/>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015970"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5" name="椭圆 4"/>
            <p:cNvSpPr/>
            <p:nvPr/>
          </p:nvSpPr>
          <p:spPr>
            <a:xfrm>
              <a:off x="2566213"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20"/>
            </a:p>
          </p:txBody>
        </p:sp>
        <p:sp>
          <p:nvSpPr>
            <p:cNvPr id="6" name="椭圆 5"/>
            <p:cNvSpPr/>
            <p:nvPr/>
          </p:nvSpPr>
          <p:spPr>
            <a:xfrm>
              <a:off x="4402417"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7" name="椭圆 6"/>
            <p:cNvSpPr/>
            <p:nvPr/>
          </p:nvSpPr>
          <p:spPr>
            <a:xfrm>
              <a:off x="6238621"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8" name="椭圆 7"/>
            <p:cNvSpPr/>
            <p:nvPr/>
          </p:nvSpPr>
          <p:spPr>
            <a:xfrm>
              <a:off x="8074825"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grpSp>
      <p:sp>
        <p:nvSpPr>
          <p:cNvPr id="9" name="TextBox 12"/>
          <p:cNvSpPr txBox="1"/>
          <p:nvPr/>
        </p:nvSpPr>
        <p:spPr>
          <a:xfrm>
            <a:off x="1112410" y="3318764"/>
            <a:ext cx="907235" cy="601703"/>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40" dirty="0">
                <a:latin typeface="微软雅黑" pitchFamily="34" charset="-122"/>
                <a:ea typeface="微软雅黑" pitchFamily="34" charset="-122"/>
              </a:rPr>
              <a:t>单击此处添加文字</a:t>
            </a:r>
          </a:p>
        </p:txBody>
      </p:sp>
      <p:sp>
        <p:nvSpPr>
          <p:cNvPr id="10" name="TextBox 13"/>
          <p:cNvSpPr txBox="1"/>
          <p:nvPr/>
        </p:nvSpPr>
        <p:spPr>
          <a:xfrm>
            <a:off x="2580505" y="3318764"/>
            <a:ext cx="907235" cy="601703"/>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40" dirty="0">
                <a:latin typeface="微软雅黑" pitchFamily="34" charset="-122"/>
                <a:ea typeface="微软雅黑" pitchFamily="34" charset="-122"/>
              </a:rPr>
              <a:t>单击此处添加文字</a:t>
            </a:r>
          </a:p>
        </p:txBody>
      </p:sp>
      <p:sp>
        <p:nvSpPr>
          <p:cNvPr id="11" name="TextBox 15"/>
          <p:cNvSpPr txBox="1"/>
          <p:nvPr/>
        </p:nvSpPr>
        <p:spPr>
          <a:xfrm>
            <a:off x="4093508" y="3318764"/>
            <a:ext cx="907235" cy="601703"/>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40" dirty="0">
                <a:latin typeface="微软雅黑" pitchFamily="34" charset="-122"/>
                <a:ea typeface="微软雅黑" pitchFamily="34" charset="-122"/>
              </a:rPr>
              <a:t>单击此处添加文字</a:t>
            </a:r>
          </a:p>
        </p:txBody>
      </p:sp>
      <p:sp>
        <p:nvSpPr>
          <p:cNvPr id="12" name="TextBox 16"/>
          <p:cNvSpPr txBox="1"/>
          <p:nvPr/>
        </p:nvSpPr>
        <p:spPr>
          <a:xfrm>
            <a:off x="5746092" y="3318764"/>
            <a:ext cx="907235" cy="601703"/>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40" dirty="0">
                <a:latin typeface="微软雅黑" pitchFamily="34" charset="-122"/>
                <a:ea typeface="微软雅黑" pitchFamily="34" charset="-122"/>
              </a:rPr>
              <a:t>单击此处添加文字</a:t>
            </a:r>
          </a:p>
        </p:txBody>
      </p:sp>
      <p:sp>
        <p:nvSpPr>
          <p:cNvPr id="13" name="TextBox 17"/>
          <p:cNvSpPr txBox="1"/>
          <p:nvPr/>
        </p:nvSpPr>
        <p:spPr>
          <a:xfrm>
            <a:off x="7398676" y="3318764"/>
            <a:ext cx="907235" cy="601703"/>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40" dirty="0">
                <a:latin typeface="微软雅黑" pitchFamily="34" charset="-122"/>
                <a:ea typeface="微软雅黑" pitchFamily="34" charset="-122"/>
              </a:rPr>
              <a:t>单击此处添加文字</a:t>
            </a:r>
          </a:p>
        </p:txBody>
      </p:sp>
      <p:sp>
        <p:nvSpPr>
          <p:cNvPr id="14" name="TextBox 18"/>
          <p:cNvSpPr txBox="1"/>
          <p:nvPr/>
        </p:nvSpPr>
        <p:spPr>
          <a:xfrm>
            <a:off x="2501497" y="2635762"/>
            <a:ext cx="862057" cy="341632"/>
          </a:xfrm>
          <a:prstGeom prst="rect">
            <a:avLst/>
          </a:prstGeom>
          <a:solidFill>
            <a:srgbClr val="00544A"/>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20" dirty="0">
                <a:solidFill>
                  <a:schemeClr val="bg1"/>
                </a:solidFill>
                <a:latin typeface="微软雅黑" pitchFamily="34" charset="-122"/>
                <a:ea typeface="微软雅黑" pitchFamily="34" charset="-122"/>
              </a:rPr>
              <a:t>重要</a:t>
            </a:r>
          </a:p>
        </p:txBody>
      </p:sp>
      <p:sp>
        <p:nvSpPr>
          <p:cNvPr id="15" name="TextBox 19"/>
          <p:cNvSpPr txBox="1"/>
          <p:nvPr/>
        </p:nvSpPr>
        <p:spPr>
          <a:xfrm>
            <a:off x="4051293" y="2635762"/>
            <a:ext cx="862057" cy="341632"/>
          </a:xfrm>
          <a:prstGeom prst="rect">
            <a:avLst/>
          </a:prstGeom>
          <a:solidFill>
            <a:srgbClr val="00544A"/>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sz="1620" dirty="0"/>
              <a:t>最耗时</a:t>
            </a:r>
          </a:p>
        </p:txBody>
      </p:sp>
      <p:sp>
        <p:nvSpPr>
          <p:cNvPr id="17" name="文本框 16">
            <a:extLst>
              <a:ext uri="{FF2B5EF4-FFF2-40B4-BE49-F238E27FC236}">
                <a16:creationId xmlns:a16="http://schemas.microsoft.com/office/drawing/2014/main" xmlns="" id="{992AF113-BEA7-42A5-9E82-34A733FE9307}"/>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文本框 17">
            <a:extLst>
              <a:ext uri="{FF2B5EF4-FFF2-40B4-BE49-F238E27FC236}">
                <a16:creationId xmlns:a16="http://schemas.microsoft.com/office/drawing/2014/main" xmlns="" id="{2C04A0F1-617C-447D-B79D-99B6D143E83B}"/>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1512853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28084" y="959169"/>
            <a:ext cx="2025687" cy="1094600"/>
            <a:chOff x="2862870" y="1133088"/>
            <a:chExt cx="2764517" cy="1344451"/>
          </a:xfrm>
        </p:grpSpPr>
        <p:grpSp>
          <p:nvGrpSpPr>
            <p:cNvPr id="3" name="组合 2"/>
            <p:cNvGrpSpPr/>
            <p:nvPr/>
          </p:nvGrpSpPr>
          <p:grpSpPr>
            <a:xfrm>
              <a:off x="2862870" y="1133088"/>
              <a:ext cx="2764517" cy="1344451"/>
              <a:chOff x="-170041" y="712948"/>
              <a:chExt cx="4348339" cy="2114702"/>
            </a:xfrm>
          </p:grpSpPr>
          <p:sp>
            <p:nvSpPr>
              <p:cNvPr id="5"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544A"/>
              </a:solidFill>
              <a:ln>
                <a:noFill/>
              </a:ln>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kern="0">
                  <a:solidFill>
                    <a:sysClr val="window" lastClr="FFFFFF"/>
                  </a:solidFill>
                  <a:latin typeface="Calibri"/>
                  <a:ea typeface="宋体"/>
                </a:endParaRPr>
              </a:p>
            </p:txBody>
          </p:sp>
          <p:grpSp>
            <p:nvGrpSpPr>
              <p:cNvPr id="6" name="组合 5"/>
              <p:cNvGrpSpPr/>
              <p:nvPr/>
            </p:nvGrpSpPr>
            <p:grpSpPr>
              <a:xfrm rot="3364155">
                <a:off x="1819210" y="-967637"/>
                <a:ext cx="369838" cy="4348339"/>
                <a:chOff x="1601672" y="-1118831"/>
                <a:chExt cx="154347" cy="9144000"/>
              </a:xfrm>
            </p:grpSpPr>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a:defRPr/>
                  </a:pPr>
                  <a:endParaRPr lang="zh-CN" altLang="en-US" sz="1620" kern="0">
                    <a:solidFill>
                      <a:sysClr val="window" lastClr="FFFFFF"/>
                    </a:solidFill>
                    <a:latin typeface="Calibri"/>
                    <a:ea typeface="宋体"/>
                  </a:endParaRPr>
                </a:p>
              </p:txBody>
            </p:sp>
          </p:grpSp>
        </p:grpSp>
        <p:sp>
          <p:nvSpPr>
            <p:cNvPr id="4" name="TextBox 3"/>
            <p:cNvSpPr txBox="1"/>
            <p:nvPr/>
          </p:nvSpPr>
          <p:spPr>
            <a:xfrm>
              <a:off x="3778779" y="1520305"/>
              <a:ext cx="794561" cy="589725"/>
            </a:xfrm>
            <a:prstGeom prst="rect">
              <a:avLst/>
            </a:prstGeom>
            <a:noFill/>
          </p:spPr>
          <p:txBody>
            <a:bodyPr wrap="none" rtlCol="0">
              <a:spAutoFit/>
            </a:bodyPr>
            <a:lstStyle/>
            <a:p>
              <a:r>
                <a:rPr lang="en-US" altLang="zh-CN" sz="2520" b="1" dirty="0">
                  <a:solidFill>
                    <a:schemeClr val="bg1"/>
                  </a:solidFill>
                  <a:latin typeface="微软雅黑" panose="020B0503020204020204" pitchFamily="34" charset="-122"/>
                  <a:ea typeface="微软雅黑" panose="020B0503020204020204" pitchFamily="34" charset="-122"/>
                </a:rPr>
                <a:t>01</a:t>
              </a:r>
              <a:endParaRPr lang="zh-CN" altLang="en-US" sz="2520" b="1"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457200" y="1292696"/>
            <a:ext cx="2701172" cy="199193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sp>
        <p:nvSpPr>
          <p:cNvPr id="10" name="TextBox 9"/>
          <p:cNvSpPr txBox="1"/>
          <p:nvPr/>
        </p:nvSpPr>
        <p:spPr>
          <a:xfrm>
            <a:off x="4540506" y="869493"/>
            <a:ext cx="3829112" cy="1076064"/>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grpSp>
        <p:nvGrpSpPr>
          <p:cNvPr id="11" name="组合 10"/>
          <p:cNvGrpSpPr/>
          <p:nvPr/>
        </p:nvGrpSpPr>
        <p:grpSpPr>
          <a:xfrm>
            <a:off x="3128084" y="2559369"/>
            <a:ext cx="2025687" cy="1094600"/>
            <a:chOff x="2862870" y="1133088"/>
            <a:chExt cx="2764517" cy="1344451"/>
          </a:xfrm>
        </p:grpSpPr>
        <p:grpSp>
          <p:nvGrpSpPr>
            <p:cNvPr id="12" name="组合 11"/>
            <p:cNvGrpSpPr/>
            <p:nvPr/>
          </p:nvGrpSpPr>
          <p:grpSpPr>
            <a:xfrm>
              <a:off x="2862870" y="1133088"/>
              <a:ext cx="2764517" cy="1344451"/>
              <a:chOff x="-170041" y="712948"/>
              <a:chExt cx="4348339" cy="2114702"/>
            </a:xfrm>
          </p:grpSpPr>
          <p:sp>
            <p:nvSpPr>
              <p:cNvPr id="14"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544A"/>
              </a:solidFill>
              <a:ln>
                <a:noFill/>
              </a:ln>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kern="0">
                  <a:solidFill>
                    <a:sysClr val="window" lastClr="FFFFFF"/>
                  </a:solidFill>
                  <a:latin typeface="Calibri"/>
                  <a:ea typeface="宋体"/>
                </a:endParaRPr>
              </a:p>
            </p:txBody>
          </p:sp>
          <p:grpSp>
            <p:nvGrpSpPr>
              <p:cNvPr id="15" name="组合 14"/>
              <p:cNvGrpSpPr/>
              <p:nvPr/>
            </p:nvGrpSpPr>
            <p:grpSpPr>
              <a:xfrm rot="3364155">
                <a:off x="1819210" y="-967637"/>
                <a:ext cx="369838" cy="4348339"/>
                <a:chOff x="1601672" y="-1118831"/>
                <a:chExt cx="154347" cy="9144000"/>
              </a:xfrm>
            </p:grpSpPr>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a:defRPr/>
                  </a:pPr>
                  <a:endParaRPr lang="zh-CN" altLang="en-US" sz="1620" kern="0">
                    <a:solidFill>
                      <a:sysClr val="window" lastClr="FFFFFF"/>
                    </a:solidFill>
                    <a:latin typeface="Calibri"/>
                    <a:ea typeface="宋体"/>
                  </a:endParaRPr>
                </a:p>
              </p:txBody>
            </p:sp>
          </p:grpSp>
        </p:grpSp>
        <p:sp>
          <p:nvSpPr>
            <p:cNvPr id="13" name="TextBox 12"/>
            <p:cNvSpPr txBox="1"/>
            <p:nvPr/>
          </p:nvSpPr>
          <p:spPr>
            <a:xfrm>
              <a:off x="3778779" y="1520305"/>
              <a:ext cx="794561" cy="589725"/>
            </a:xfrm>
            <a:prstGeom prst="rect">
              <a:avLst/>
            </a:prstGeom>
            <a:noFill/>
          </p:spPr>
          <p:txBody>
            <a:bodyPr wrap="none" rtlCol="0">
              <a:spAutoFit/>
            </a:bodyPr>
            <a:lstStyle/>
            <a:p>
              <a:r>
                <a:rPr lang="en-US" altLang="zh-CN" sz="2520" b="1" dirty="0">
                  <a:solidFill>
                    <a:schemeClr val="bg1"/>
                  </a:solidFill>
                  <a:latin typeface="微软雅黑" panose="020B0503020204020204" pitchFamily="34" charset="-122"/>
                  <a:ea typeface="微软雅黑" panose="020B0503020204020204" pitchFamily="34" charset="-122"/>
                </a:rPr>
                <a:t>02</a:t>
              </a:r>
              <a:endParaRPr lang="zh-CN" altLang="en-US" sz="2520" b="1" dirty="0">
                <a:solidFill>
                  <a:schemeClr val="bg1"/>
                </a:solidFill>
                <a:latin typeface="微软雅黑" panose="020B0503020204020204" pitchFamily="34" charset="-122"/>
                <a:ea typeface="微软雅黑" panose="020B0503020204020204" pitchFamily="34" charset="-122"/>
              </a:endParaRPr>
            </a:p>
          </p:txBody>
        </p:sp>
      </p:grpSp>
      <p:sp>
        <p:nvSpPr>
          <p:cNvPr id="18" name="TextBox 17"/>
          <p:cNvSpPr txBox="1"/>
          <p:nvPr/>
        </p:nvSpPr>
        <p:spPr>
          <a:xfrm>
            <a:off x="4540506" y="2469693"/>
            <a:ext cx="3829112" cy="1076064"/>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sp>
        <p:nvSpPr>
          <p:cNvPr id="19" name="矩形 18"/>
          <p:cNvSpPr/>
          <p:nvPr/>
        </p:nvSpPr>
        <p:spPr>
          <a:xfrm>
            <a:off x="457200" y="3997512"/>
            <a:ext cx="8229600" cy="377929"/>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latin typeface="微软雅黑" pitchFamily="34" charset="-122"/>
                <a:ea typeface="微软雅黑" pitchFamily="34" charset="-122"/>
              </a:rPr>
              <a:t>您的内容打在这里您的内容打在这里您的内容打在这里</a:t>
            </a:r>
            <a:endParaRPr lang="zh-CN" altLang="en-US" sz="1800" b="1" dirty="0"/>
          </a:p>
        </p:txBody>
      </p:sp>
      <p:sp>
        <p:nvSpPr>
          <p:cNvPr id="20" name="文本框 19">
            <a:extLst>
              <a:ext uri="{FF2B5EF4-FFF2-40B4-BE49-F238E27FC236}">
                <a16:creationId xmlns:a16="http://schemas.microsoft.com/office/drawing/2014/main" xmlns="" id="{60927905-85ED-47B6-BBE0-2AE879CE45A5}"/>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 name="文本框 20">
            <a:extLst>
              <a:ext uri="{FF2B5EF4-FFF2-40B4-BE49-F238E27FC236}">
                <a16:creationId xmlns:a16="http://schemas.microsoft.com/office/drawing/2014/main" xmlns="" id="{442063C4-BD26-41D2-BF89-E61A1EE50045}"/>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27274392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rcRect r="5624" b="19116"/>
          <a:stretch/>
        </p:blipFill>
        <p:spPr bwMode="auto">
          <a:xfrm>
            <a:off x="1022807" y="1058324"/>
            <a:ext cx="2786710" cy="2123120"/>
          </a:xfrm>
          <a:prstGeom prst="rect">
            <a:avLst/>
          </a:prstGeom>
          <a:noFill/>
          <a:extLst>
            <a:ext uri="{909E8E84-426E-40DD-AFC4-6F175D3DCCD1}">
              <a14:hiddenFill xmlns:a14="http://schemas.microsoft.com/office/drawing/2010/main">
                <a:solidFill>
                  <a:srgbClr val="FFFFFF"/>
                </a:solidFill>
              </a14:hiddenFill>
            </a:ext>
          </a:extLst>
        </p:spPr>
      </p:pic>
      <p:sp>
        <p:nvSpPr>
          <p:cNvPr id="63" name="矩形 62"/>
          <p:cNvSpPr/>
          <p:nvPr/>
        </p:nvSpPr>
        <p:spPr>
          <a:xfrm>
            <a:off x="1022807" y="3261676"/>
            <a:ext cx="2786710" cy="1248404"/>
          </a:xfrm>
          <a:prstGeom prst="rect">
            <a:avLst/>
          </a:prstGeom>
          <a:solidFill>
            <a:srgbClr val="00544A"/>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6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64" name="组合 63"/>
          <p:cNvGrpSpPr/>
          <p:nvPr/>
        </p:nvGrpSpPr>
        <p:grpSpPr>
          <a:xfrm>
            <a:off x="4390946" y="1274874"/>
            <a:ext cx="3539709" cy="149652"/>
            <a:chOff x="4906190" y="1416527"/>
            <a:chExt cx="3933010" cy="166280"/>
          </a:xfrm>
          <a:solidFill>
            <a:srgbClr val="00544A"/>
          </a:solidFill>
        </p:grpSpPr>
        <p:sp>
          <p:nvSpPr>
            <p:cNvPr id="65" name="矩形 64"/>
            <p:cNvSpPr/>
            <p:nvPr/>
          </p:nvSpPr>
          <p:spPr>
            <a:xfrm>
              <a:off x="4906190" y="1416527"/>
              <a:ext cx="166280" cy="166280"/>
            </a:xfrm>
            <a:prstGeom prst="rect">
              <a:avLst/>
            </a:prstGeom>
            <a:grp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cxnSp>
          <p:nvCxnSpPr>
            <p:cNvPr id="66" name="直接连接符 65"/>
            <p:cNvCxnSpPr>
              <a:stCxn id="65" idx="3"/>
            </p:cNvCxnSpPr>
            <p:nvPr/>
          </p:nvCxnSpPr>
          <p:spPr>
            <a:xfrm>
              <a:off x="5072470" y="1499667"/>
              <a:ext cx="3766730" cy="0"/>
            </a:xfrm>
            <a:prstGeom prst="line">
              <a:avLst/>
            </a:prstGeom>
            <a:grpFill/>
            <a:ln>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7" name="组合 66"/>
          <p:cNvGrpSpPr/>
          <p:nvPr/>
        </p:nvGrpSpPr>
        <p:grpSpPr>
          <a:xfrm>
            <a:off x="4390946" y="2420669"/>
            <a:ext cx="3539709" cy="149652"/>
            <a:chOff x="4906190" y="2727732"/>
            <a:chExt cx="3933010" cy="166280"/>
          </a:xfrm>
          <a:solidFill>
            <a:srgbClr val="00544A"/>
          </a:solidFill>
        </p:grpSpPr>
        <p:sp>
          <p:nvSpPr>
            <p:cNvPr id="68" name="矩形 67"/>
            <p:cNvSpPr/>
            <p:nvPr/>
          </p:nvSpPr>
          <p:spPr>
            <a:xfrm>
              <a:off x="4906190" y="2727732"/>
              <a:ext cx="166280" cy="166280"/>
            </a:xfrm>
            <a:prstGeom prst="rect">
              <a:avLst/>
            </a:prstGeom>
            <a:grp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cxnSp>
          <p:nvCxnSpPr>
            <p:cNvPr id="69" name="直接连接符 68"/>
            <p:cNvCxnSpPr>
              <a:stCxn id="68" idx="3"/>
            </p:cNvCxnSpPr>
            <p:nvPr/>
          </p:nvCxnSpPr>
          <p:spPr>
            <a:xfrm>
              <a:off x="5072470" y="2810872"/>
              <a:ext cx="3766730" cy="0"/>
            </a:xfrm>
            <a:prstGeom prst="line">
              <a:avLst/>
            </a:prstGeom>
            <a:grpFill/>
            <a:ln>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4390946" y="3449369"/>
            <a:ext cx="3539709" cy="149652"/>
            <a:chOff x="4906190" y="3870732"/>
            <a:chExt cx="3933010" cy="166280"/>
          </a:xfrm>
          <a:solidFill>
            <a:srgbClr val="00544A"/>
          </a:solidFill>
        </p:grpSpPr>
        <p:sp>
          <p:nvSpPr>
            <p:cNvPr id="71" name="矩形 70"/>
            <p:cNvSpPr/>
            <p:nvPr/>
          </p:nvSpPr>
          <p:spPr>
            <a:xfrm>
              <a:off x="4906190" y="3870732"/>
              <a:ext cx="166280" cy="166280"/>
            </a:xfrm>
            <a:prstGeom prst="rect">
              <a:avLst/>
            </a:prstGeom>
            <a:grp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a:endParaRPr lang="zh-CN" altLang="en-US" sz="1620"/>
            </a:p>
          </p:txBody>
        </p:sp>
        <p:cxnSp>
          <p:nvCxnSpPr>
            <p:cNvPr id="72" name="直接连接符 71"/>
            <p:cNvCxnSpPr/>
            <p:nvPr/>
          </p:nvCxnSpPr>
          <p:spPr>
            <a:xfrm>
              <a:off x="5072470" y="3941172"/>
              <a:ext cx="3766730" cy="0"/>
            </a:xfrm>
            <a:prstGeom prst="line">
              <a:avLst/>
            </a:prstGeom>
            <a:grpFill/>
            <a:ln>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73" name="TextBox 72"/>
          <p:cNvSpPr txBox="1"/>
          <p:nvPr/>
        </p:nvSpPr>
        <p:spPr>
          <a:xfrm>
            <a:off x="4390947" y="1462315"/>
            <a:ext cx="3539709" cy="571951"/>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sp>
        <p:nvSpPr>
          <p:cNvPr id="74" name="TextBox 73"/>
          <p:cNvSpPr txBox="1"/>
          <p:nvPr/>
        </p:nvSpPr>
        <p:spPr>
          <a:xfrm>
            <a:off x="4390947" y="2602478"/>
            <a:ext cx="3539709" cy="571951"/>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sp>
        <p:nvSpPr>
          <p:cNvPr id="75" name="TextBox 74"/>
          <p:cNvSpPr txBox="1"/>
          <p:nvPr/>
        </p:nvSpPr>
        <p:spPr>
          <a:xfrm>
            <a:off x="4390947" y="3664858"/>
            <a:ext cx="3539709" cy="571951"/>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sp>
        <p:nvSpPr>
          <p:cNvPr id="16" name="文本框 15">
            <a:extLst>
              <a:ext uri="{FF2B5EF4-FFF2-40B4-BE49-F238E27FC236}">
                <a16:creationId xmlns:a16="http://schemas.microsoft.com/office/drawing/2014/main" xmlns="" id="{70CE9217-8102-42D9-BE4B-87D07EB2ABD6}"/>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 name="文本框 16">
            <a:extLst>
              <a:ext uri="{FF2B5EF4-FFF2-40B4-BE49-F238E27FC236}">
                <a16:creationId xmlns:a16="http://schemas.microsoft.com/office/drawing/2014/main" xmlns="" id="{785A17B5-BA53-4DFC-93D9-7501059B8AAD}"/>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8591127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97367" y="1366671"/>
            <a:ext cx="2390600" cy="2751036"/>
            <a:chOff x="2884071" y="1238250"/>
            <a:chExt cx="3066183" cy="2858068"/>
          </a:xfrm>
        </p:grpSpPr>
        <p:sp>
          <p:nvSpPr>
            <p:cNvPr id="3" name="剪去对角的矩形 2"/>
            <p:cNvSpPr/>
            <p:nvPr/>
          </p:nvSpPr>
          <p:spPr>
            <a:xfrm>
              <a:off x="4537288" y="1238250"/>
              <a:ext cx="1410202" cy="806573"/>
            </a:xfrm>
            <a:prstGeom prst="snip2Diag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0" rtlCol="0" anchor="ctr"/>
            <a:lstStyle/>
            <a:p>
              <a:endParaRPr lang="zh-CN" altLang="en-US" sz="1620" i="1">
                <a:latin typeface="微软雅黑" pitchFamily="34" charset="-122"/>
                <a:ea typeface="微软雅黑" pitchFamily="34" charset="-122"/>
              </a:endParaRPr>
            </a:p>
          </p:txBody>
        </p:sp>
        <p:sp>
          <p:nvSpPr>
            <p:cNvPr id="4" name="剪去同侧角的矩形 3"/>
            <p:cNvSpPr/>
            <p:nvPr/>
          </p:nvSpPr>
          <p:spPr>
            <a:xfrm rot="16200000" flipH="1">
              <a:off x="3185885" y="1981009"/>
              <a:ext cx="806573" cy="1410202"/>
            </a:xfrm>
            <a:prstGeom prst="snip2SameRect">
              <a:avLst>
                <a:gd name="adj1" fmla="val 17818"/>
                <a:gd name="adj2" fmla="val 0"/>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0" rtlCol="0" anchor="ctr"/>
            <a:lstStyle/>
            <a:p>
              <a:endParaRPr lang="zh-CN" altLang="en-US" sz="1620" i="1">
                <a:latin typeface="微软雅黑" pitchFamily="34" charset="-122"/>
                <a:ea typeface="微软雅黑" pitchFamily="34" charset="-122"/>
              </a:endParaRPr>
            </a:p>
          </p:txBody>
        </p:sp>
        <p:sp>
          <p:nvSpPr>
            <p:cNvPr id="5" name="剪去对角的矩形 4"/>
            <p:cNvSpPr/>
            <p:nvPr/>
          </p:nvSpPr>
          <p:spPr>
            <a:xfrm flipH="1">
              <a:off x="4540052" y="3289745"/>
              <a:ext cx="1410202" cy="806573"/>
            </a:xfrm>
            <a:prstGeom prst="snip2Diag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0" rtlCol="0" anchor="ctr"/>
            <a:lstStyle/>
            <a:p>
              <a:endParaRPr lang="zh-CN" altLang="en-US" sz="1620" i="1">
                <a:latin typeface="微软雅黑" pitchFamily="34" charset="-122"/>
                <a:ea typeface="微软雅黑" pitchFamily="34" charset="-122"/>
              </a:endParaRPr>
            </a:p>
          </p:txBody>
        </p:sp>
        <p:sp>
          <p:nvSpPr>
            <p:cNvPr id="6" name="燕尾形 5"/>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7" name="燕尾形 6"/>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8" name="燕尾形 7"/>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9" name="燕尾形 8"/>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10" name="燕尾形 9"/>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11" name="燕尾形 10"/>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12" name="燕尾形 11"/>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13" name="燕尾形 12"/>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14" name="燕尾形 13"/>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solidFill>
              </a:endParaRPr>
            </a:p>
          </p:txBody>
        </p:sp>
        <p:sp>
          <p:nvSpPr>
            <p:cNvPr id="15" name="圆角矩形 14"/>
            <p:cNvSpPr/>
            <p:nvPr/>
          </p:nvSpPr>
          <p:spPr>
            <a:xfrm>
              <a:off x="4537288" y="2282822"/>
              <a:ext cx="1412966" cy="806573"/>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0" rtlCol="0" anchor="ctr"/>
            <a:lstStyle/>
            <a:p>
              <a:endParaRPr lang="zh-CN" altLang="en-US" sz="1620" i="1">
                <a:latin typeface="微软雅黑" pitchFamily="34" charset="-122"/>
                <a:ea typeface="微软雅黑" pitchFamily="34" charset="-122"/>
              </a:endParaRPr>
            </a:p>
          </p:txBody>
        </p:sp>
        <p:sp>
          <p:nvSpPr>
            <p:cNvPr id="16" name="矩形 15"/>
            <p:cNvSpPr/>
            <p:nvPr/>
          </p:nvSpPr>
          <p:spPr>
            <a:xfrm rot="18952920">
              <a:off x="4080952" y="2041591"/>
              <a:ext cx="718922" cy="201747"/>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0" rtlCol="0" anchor="ctr"/>
            <a:lstStyle/>
            <a:p>
              <a:endParaRPr lang="zh-CN" altLang="en-US" sz="1620" i="1">
                <a:latin typeface="微软雅黑" pitchFamily="34" charset="-122"/>
                <a:ea typeface="微软雅黑" pitchFamily="34" charset="-122"/>
              </a:endParaRPr>
            </a:p>
          </p:txBody>
        </p:sp>
        <p:sp>
          <p:nvSpPr>
            <p:cNvPr id="17" name="矩形 16"/>
            <p:cNvSpPr/>
            <p:nvPr/>
          </p:nvSpPr>
          <p:spPr>
            <a:xfrm rot="2647080" flipH="1">
              <a:off x="4049864" y="3081787"/>
              <a:ext cx="718922" cy="201747"/>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05000" rtlCol="0" anchor="ctr"/>
            <a:lstStyle/>
            <a:p>
              <a:endParaRPr lang="zh-CN" altLang="en-US" sz="1620" i="1">
                <a:latin typeface="微软雅黑" pitchFamily="34" charset="-122"/>
                <a:ea typeface="微软雅黑" pitchFamily="34" charset="-122"/>
              </a:endParaRPr>
            </a:p>
          </p:txBody>
        </p:sp>
      </p:grpSp>
      <p:sp>
        <p:nvSpPr>
          <p:cNvPr id="18" name="TextBox 17"/>
          <p:cNvSpPr txBox="1"/>
          <p:nvPr/>
        </p:nvSpPr>
        <p:spPr>
          <a:xfrm>
            <a:off x="5866831" y="1368952"/>
            <a:ext cx="2628518" cy="824008"/>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grpSp>
        <p:nvGrpSpPr>
          <p:cNvPr id="19" name="组合 18"/>
          <p:cNvGrpSpPr/>
          <p:nvPr/>
        </p:nvGrpSpPr>
        <p:grpSpPr>
          <a:xfrm>
            <a:off x="5875420" y="864766"/>
            <a:ext cx="2542775" cy="486900"/>
            <a:chOff x="6007544" y="1079206"/>
            <a:chExt cx="2825306" cy="438210"/>
          </a:xfrm>
        </p:grpSpPr>
        <p:sp>
          <p:nvSpPr>
            <p:cNvPr id="20" name="TextBox 19"/>
            <p:cNvSpPr txBox="1"/>
            <p:nvPr/>
          </p:nvSpPr>
          <p:spPr>
            <a:xfrm>
              <a:off x="6007544" y="1079206"/>
              <a:ext cx="1487587" cy="3323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1800" dirty="0">
                  <a:solidFill>
                    <a:srgbClr val="00544A"/>
                  </a:solidFill>
                  <a:latin typeface="微软雅黑" pitchFamily="34" charset="-122"/>
                  <a:ea typeface="微软雅黑" pitchFamily="34" charset="-122"/>
                </a:rPr>
                <a:t>您的小标题</a:t>
              </a:r>
            </a:p>
          </p:txBody>
        </p:sp>
        <p:cxnSp>
          <p:nvCxnSpPr>
            <p:cNvPr id="21" name="直接连接符 20"/>
            <p:cNvCxnSpPr/>
            <p:nvPr/>
          </p:nvCxnSpPr>
          <p:spPr>
            <a:xfrm>
              <a:off x="6102794" y="1517416"/>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866831" y="3373091"/>
            <a:ext cx="2628518" cy="824008"/>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grpSp>
        <p:nvGrpSpPr>
          <p:cNvPr id="23" name="组合 22"/>
          <p:cNvGrpSpPr/>
          <p:nvPr/>
        </p:nvGrpSpPr>
        <p:grpSpPr>
          <a:xfrm>
            <a:off x="5875420" y="2868906"/>
            <a:ext cx="2542775" cy="486900"/>
            <a:chOff x="6007544" y="2882932"/>
            <a:chExt cx="2825306" cy="438210"/>
          </a:xfrm>
        </p:grpSpPr>
        <p:sp>
          <p:nvSpPr>
            <p:cNvPr id="24" name="TextBox 23"/>
            <p:cNvSpPr txBox="1"/>
            <p:nvPr/>
          </p:nvSpPr>
          <p:spPr>
            <a:xfrm>
              <a:off x="6007544" y="2882932"/>
              <a:ext cx="1487587" cy="3323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1800" dirty="0">
                  <a:solidFill>
                    <a:srgbClr val="00544A"/>
                  </a:solidFill>
                  <a:latin typeface="微软雅黑" pitchFamily="34" charset="-122"/>
                  <a:ea typeface="微软雅黑" pitchFamily="34" charset="-122"/>
                </a:rPr>
                <a:t>您的小标题</a:t>
              </a:r>
            </a:p>
          </p:txBody>
        </p:sp>
        <p:cxnSp>
          <p:nvCxnSpPr>
            <p:cNvPr id="25" name="直接连接符 24"/>
            <p:cNvCxnSpPr/>
            <p:nvPr/>
          </p:nvCxnSpPr>
          <p:spPr>
            <a:xfrm>
              <a:off x="6102794" y="3321142"/>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723128" y="2413536"/>
            <a:ext cx="2628518" cy="824008"/>
          </a:xfrm>
          <a:prstGeom prst="rect">
            <a:avLst/>
          </a:prstGeom>
          <a:noFill/>
        </p:spPr>
        <p:txBody>
          <a:bodyPr wrap="square" rtlCol="0">
            <a:spAutoFit/>
          </a:bodyPr>
          <a:lstStyle/>
          <a:p>
            <a:pPr algn="just">
              <a:lnSpc>
                <a:spcPct val="13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endParaRPr lang="en-US" altLang="zh-CN" sz="1260" dirty="0">
              <a:latin typeface="微软雅黑" pitchFamily="34" charset="-122"/>
              <a:ea typeface="微软雅黑" pitchFamily="34" charset="-122"/>
            </a:endParaRPr>
          </a:p>
        </p:txBody>
      </p:sp>
      <p:grpSp>
        <p:nvGrpSpPr>
          <p:cNvPr id="27" name="组合 26"/>
          <p:cNvGrpSpPr/>
          <p:nvPr/>
        </p:nvGrpSpPr>
        <p:grpSpPr>
          <a:xfrm>
            <a:off x="817443" y="1909351"/>
            <a:ext cx="2525630" cy="486900"/>
            <a:chOff x="387569" y="2019332"/>
            <a:chExt cx="2806256" cy="438210"/>
          </a:xfrm>
        </p:grpSpPr>
        <p:sp>
          <p:nvSpPr>
            <p:cNvPr id="28" name="TextBox 27"/>
            <p:cNvSpPr txBox="1"/>
            <p:nvPr/>
          </p:nvSpPr>
          <p:spPr>
            <a:xfrm>
              <a:off x="1706237" y="2019332"/>
              <a:ext cx="1487588" cy="3323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1800" dirty="0">
                  <a:solidFill>
                    <a:srgbClr val="00544A"/>
                  </a:solidFill>
                  <a:latin typeface="微软雅黑" pitchFamily="34" charset="-122"/>
                  <a:ea typeface="微软雅黑" pitchFamily="34" charset="-122"/>
                </a:rPr>
                <a:t>您的小标题</a:t>
              </a:r>
            </a:p>
          </p:txBody>
        </p:sp>
        <p:cxnSp>
          <p:nvCxnSpPr>
            <p:cNvPr id="29" name="直接连接符 28"/>
            <p:cNvCxnSpPr/>
            <p:nvPr/>
          </p:nvCxnSpPr>
          <p:spPr>
            <a:xfrm>
              <a:off x="387569" y="2457542"/>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xmlns="" id="{CF05DCC3-E911-4A27-9FF5-0AAE60E45E1A}"/>
              </a:ext>
            </a:extLst>
          </p:cNvPr>
          <p:cNvSpPr txBox="1"/>
          <p:nvPr/>
        </p:nvSpPr>
        <p:spPr>
          <a:xfrm>
            <a:off x="297662" y="463108"/>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文本框 30">
            <a:extLst>
              <a:ext uri="{FF2B5EF4-FFF2-40B4-BE49-F238E27FC236}">
                <a16:creationId xmlns:a16="http://schemas.microsoft.com/office/drawing/2014/main" xmlns="" id="{95A98164-33D6-47EB-8C7B-0AA02006BB79}"/>
              </a:ext>
            </a:extLst>
          </p:cNvPr>
          <p:cNvSpPr txBox="1"/>
          <p:nvPr/>
        </p:nvSpPr>
        <p:spPr>
          <a:xfrm>
            <a:off x="297662" y="855524"/>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Tree>
    <p:extLst>
      <p:ext uri="{BB962C8B-B14F-4D97-AF65-F5344CB8AC3E}">
        <p14:creationId xmlns:p14="http://schemas.microsoft.com/office/powerpoint/2010/main" val="1643427046"/>
      </p:ext>
    </p:extLst>
  </p:cSld>
  <p:clrMapOvr>
    <a:masterClrMapping/>
  </p:clrMapOvr>
  <p:timing>
    <p:tnLst>
      <p:par>
        <p:cTn id="1" dur="indefinite" restart="never" nodeType="tmRoot"/>
      </p:par>
    </p:tnLst>
  </p:timing>
</p:sld>
</file>

<file path=ppt/theme/theme1.xml><?xml version="1.0" encoding="utf-8"?>
<a:theme xmlns:a="http://schemas.openxmlformats.org/drawingml/2006/main" name="3_Office 主题​​">
  <a:themeElements>
    <a:clrScheme name="自定义 621">
      <a:dk1>
        <a:srgbClr val="7F7F7F"/>
      </a:dk1>
      <a:lt1>
        <a:srgbClr val="FFFFFF"/>
      </a:lt1>
      <a:dk2>
        <a:srgbClr val="000000"/>
      </a:dk2>
      <a:lt2>
        <a:srgbClr val="FFFFFF"/>
      </a:lt2>
      <a:accent1>
        <a:srgbClr val="CC3232"/>
      </a:accent1>
      <a:accent2>
        <a:srgbClr val="2E2E35"/>
      </a:accent2>
      <a:accent3>
        <a:srgbClr val="9F9EA2"/>
      </a:accent3>
      <a:accent4>
        <a:srgbClr val="D7D5D4"/>
      </a:accent4>
      <a:accent5>
        <a:srgbClr val="2E2E35"/>
      </a:accent5>
      <a:accent6>
        <a:srgbClr val="9F9EA2"/>
      </a:accent6>
      <a:hlink>
        <a:srgbClr val="CC3232"/>
      </a:hlink>
      <a:folHlink>
        <a:srgbClr val="FFC000"/>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669</TotalTime>
  <Words>1472</Words>
  <Application>Microsoft Office PowerPoint</Application>
  <PresentationFormat>全屏显示(16:9)</PresentationFormat>
  <Paragraphs>125</Paragraphs>
  <Slides>16</Slides>
  <Notes>13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 Unicode MS</vt:lpstr>
      <vt:lpstr>等线</vt:lpstr>
      <vt:lpstr>经典综艺体简</vt:lpstr>
      <vt:lpstr>宋体</vt:lpstr>
      <vt:lpstr>微软雅黑</vt:lpstr>
      <vt:lpstr>Arial</vt:lpstr>
      <vt:lpstr>Calibri</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ColourPPT</dc:creator>
  <dc:description>www.51pptmoban.com</dc:description>
  <cp:lastModifiedBy>阳光 男孩</cp:lastModifiedBy>
  <cp:revision>88</cp:revision>
  <dcterms:created xsi:type="dcterms:W3CDTF">2017-05-02T06:39:58Z</dcterms:created>
  <dcterms:modified xsi:type="dcterms:W3CDTF">2019-07-23T15:00:20Z</dcterms:modified>
</cp:coreProperties>
</file>