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769" r:id="rId1"/>
    <p:sldMasterId id="2147483780" r:id="rId2"/>
  </p:sldMasterIdLst>
  <p:notesMasterIdLst>
    <p:notesMasterId r:id="rId21"/>
  </p:notesMasterIdLst>
  <p:sldIdLst>
    <p:sldId id="324" r:id="rId3"/>
    <p:sldId id="382" r:id="rId4"/>
    <p:sldId id="373" r:id="rId5"/>
    <p:sldId id="316" r:id="rId6"/>
    <p:sldId id="319" r:id="rId7"/>
    <p:sldId id="320" r:id="rId8"/>
    <p:sldId id="322" r:id="rId9"/>
    <p:sldId id="383" r:id="rId10"/>
    <p:sldId id="325" r:id="rId11"/>
    <p:sldId id="326" r:id="rId12"/>
    <p:sldId id="327" r:id="rId13"/>
    <p:sldId id="328" r:id="rId14"/>
    <p:sldId id="387" r:id="rId15"/>
    <p:sldId id="540" r:id="rId16"/>
    <p:sldId id="541" r:id="rId17"/>
    <p:sldId id="542" r:id="rId18"/>
    <p:sldId id="543" r:id="rId19"/>
    <p:sldId id="544" r:id="rId20"/>
  </p:sldIdLst>
  <p:sldSz cx="9144000" cy="5143500" type="screen16x9"/>
  <p:notesSz cx="6858000" cy="9144000"/>
  <p:defaultText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userDrawn="1">
          <p15:clr>
            <a:srgbClr val="A4A3A4"/>
          </p15:clr>
        </p15:guide>
        <p15:guide id="2" pos="288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BD0F2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598" autoAdjust="0"/>
    <p:restoredTop sz="94660"/>
  </p:normalViewPr>
  <p:slideViewPr>
    <p:cSldViewPr snapToGrid="0" showGuides="1">
      <p:cViewPr varScale="1">
        <p:scale>
          <a:sx n="150" d="100"/>
          <a:sy n="150" d="100"/>
        </p:scale>
        <p:origin x="101" y="120"/>
      </p:cViewPr>
      <p:guideLst>
        <p:guide orient="horz" pos="1620"/>
        <p:guide pos="2880"/>
      </p:guideLst>
    </p:cSldViewPr>
  </p:slideViewPr>
  <p:notesTextViewPr>
    <p:cViewPr>
      <p:scale>
        <a:sx n="1" d="1"/>
        <a:sy n="1" d="1"/>
      </p:scale>
      <p:origin x="0" y="0"/>
    </p:cViewPr>
  </p:notesTextViewPr>
  <p:sorterViewPr>
    <p:cViewPr varScale="1">
      <p:scale>
        <a:sx n="1" d="1"/>
        <a:sy n="1" d="1"/>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3" Type="http://schemas.openxmlformats.org/officeDocument/2006/relationships/slide" Target="slides/slide1.xml"/><Relationship Id="rId21" Type="http://schemas.openxmlformats.org/officeDocument/2006/relationships/notesMaster" Target="notesMasters/notesMaster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viewProps" Target="viewProps.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presProps" Target="presProps.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___1.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___2.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___3.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20"/>
    </mc:Choice>
    <mc:Fallback>
      <c:style val="20"/>
    </mc:Fallback>
  </mc:AlternateContent>
  <c:chart>
    <c:autoTitleDeleted val="0"/>
    <c:plotArea>
      <c:layout/>
      <c:barChart>
        <c:barDir val="bar"/>
        <c:grouping val="clustered"/>
        <c:varyColors val="0"/>
        <c:ser>
          <c:idx val="0"/>
          <c:order val="0"/>
          <c:tx>
            <c:strRef>
              <c:f>Sheet1!$B$1</c:f>
              <c:strCache>
                <c:ptCount val="1"/>
                <c:pt idx="0">
                  <c:v>Series 1</c:v>
                </c:pt>
              </c:strCache>
            </c:strRef>
          </c:tx>
          <c:invertIfNegative val="0"/>
          <c:cat>
            <c:strRef>
              <c:f>Sheet1!$A$2:$A$5</c:f>
              <c:strCache>
                <c:ptCount val="4"/>
                <c:pt idx="0">
                  <c:v>Category 1</c:v>
                </c:pt>
                <c:pt idx="1">
                  <c:v>Category 2</c:v>
                </c:pt>
                <c:pt idx="2">
                  <c:v>Category 3</c:v>
                </c:pt>
                <c:pt idx="3">
                  <c:v>Category 4</c:v>
                </c:pt>
              </c:strCache>
            </c:strRef>
          </c:cat>
          <c:val>
            <c:numRef>
              <c:f>Sheet1!$B$2:$B$5</c:f>
              <c:numCache>
                <c:formatCode>General</c:formatCode>
                <c:ptCount val="4"/>
                <c:pt idx="0">
                  <c:v>4.3</c:v>
                </c:pt>
                <c:pt idx="1">
                  <c:v>2.5</c:v>
                </c:pt>
                <c:pt idx="2">
                  <c:v>3.5</c:v>
                </c:pt>
                <c:pt idx="3">
                  <c:v>4.5</c:v>
                </c:pt>
              </c:numCache>
            </c:numRef>
          </c:val>
          <c:extLst xmlns:c16r2="http://schemas.microsoft.com/office/drawing/2015/06/chart">
            <c:ext xmlns:c16="http://schemas.microsoft.com/office/drawing/2014/chart" uri="{C3380CC4-5D6E-409C-BE32-E72D297353CC}">
              <c16:uniqueId val="{00000000-E270-44D9-8758-D4E8A2BDA3A2}"/>
            </c:ext>
          </c:extLst>
        </c:ser>
        <c:ser>
          <c:idx val="1"/>
          <c:order val="1"/>
          <c:tx>
            <c:strRef>
              <c:f>Sheet1!$C$1</c:f>
              <c:strCache>
                <c:ptCount val="1"/>
                <c:pt idx="0">
                  <c:v>Series 2</c:v>
                </c:pt>
              </c:strCache>
            </c:strRef>
          </c:tx>
          <c:invertIfNegative val="0"/>
          <c:cat>
            <c:strRef>
              <c:f>Sheet1!$A$2:$A$5</c:f>
              <c:strCache>
                <c:ptCount val="4"/>
                <c:pt idx="0">
                  <c:v>Category 1</c:v>
                </c:pt>
                <c:pt idx="1">
                  <c:v>Category 2</c:v>
                </c:pt>
                <c:pt idx="2">
                  <c:v>Category 3</c:v>
                </c:pt>
                <c:pt idx="3">
                  <c:v>Category 4</c:v>
                </c:pt>
              </c:strCache>
            </c:strRef>
          </c:cat>
          <c:val>
            <c:numRef>
              <c:f>Sheet1!$C$2:$C$5</c:f>
              <c:numCache>
                <c:formatCode>General</c:formatCode>
                <c:ptCount val="4"/>
                <c:pt idx="0">
                  <c:v>2.4</c:v>
                </c:pt>
                <c:pt idx="1">
                  <c:v>4.4000000000000004</c:v>
                </c:pt>
                <c:pt idx="2">
                  <c:v>1.8</c:v>
                </c:pt>
                <c:pt idx="3">
                  <c:v>2.8</c:v>
                </c:pt>
              </c:numCache>
            </c:numRef>
          </c:val>
          <c:extLst xmlns:c16r2="http://schemas.microsoft.com/office/drawing/2015/06/chart">
            <c:ext xmlns:c16="http://schemas.microsoft.com/office/drawing/2014/chart" uri="{C3380CC4-5D6E-409C-BE32-E72D297353CC}">
              <c16:uniqueId val="{00000001-E270-44D9-8758-D4E8A2BDA3A2}"/>
            </c:ext>
          </c:extLst>
        </c:ser>
        <c:dLbls>
          <c:showLegendKey val="0"/>
          <c:showVal val="0"/>
          <c:showCatName val="0"/>
          <c:showSerName val="0"/>
          <c:showPercent val="0"/>
          <c:showBubbleSize val="0"/>
        </c:dLbls>
        <c:gapWidth val="150"/>
        <c:axId val="234012736"/>
        <c:axId val="234019264"/>
      </c:barChart>
      <c:catAx>
        <c:axId val="234012736"/>
        <c:scaling>
          <c:orientation val="minMax"/>
        </c:scaling>
        <c:delete val="1"/>
        <c:axPos val="l"/>
        <c:numFmt formatCode="General" sourceLinked="0"/>
        <c:majorTickMark val="out"/>
        <c:minorTickMark val="none"/>
        <c:tickLblPos val="nextTo"/>
        <c:crossAx val="234019264"/>
        <c:crosses val="autoZero"/>
        <c:auto val="1"/>
        <c:lblAlgn val="ctr"/>
        <c:lblOffset val="100"/>
        <c:noMultiLvlLbl val="0"/>
      </c:catAx>
      <c:valAx>
        <c:axId val="234019264"/>
        <c:scaling>
          <c:orientation val="minMax"/>
        </c:scaling>
        <c:delete val="0"/>
        <c:axPos val="b"/>
        <c:majorGridlines/>
        <c:numFmt formatCode="General" sourceLinked="1"/>
        <c:majorTickMark val="out"/>
        <c:minorTickMark val="none"/>
        <c:tickLblPos val="nextTo"/>
        <c:txPr>
          <a:bodyPr/>
          <a:lstStyle/>
          <a:p>
            <a:pPr>
              <a:defRPr>
                <a:solidFill>
                  <a:schemeClr val="tx1"/>
                </a:solidFill>
                <a:latin typeface="Lato Regular"/>
                <a:cs typeface="Lato Regular"/>
              </a:defRPr>
            </a:pPr>
            <a:endParaRPr lang="zh-CN"/>
          </a:p>
        </c:txPr>
        <c:crossAx val="234012736"/>
        <c:crosses val="autoZero"/>
        <c:crossBetween val="between"/>
      </c:valAx>
    </c:plotArea>
    <c:plotVisOnly val="1"/>
    <c:dispBlanksAs val="gap"/>
    <c:showDLblsOverMax val="0"/>
  </c:chart>
  <c:txPr>
    <a:bodyPr/>
    <a:lstStyle/>
    <a:p>
      <a:pPr>
        <a:defRPr sz="1800"/>
      </a:pPr>
      <a:endParaRPr lang="zh-CN"/>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21"/>
    </mc:Choice>
    <mc:Fallback>
      <c:style val="21"/>
    </mc:Fallback>
  </mc:AlternateContent>
  <c:chart>
    <c:autoTitleDeleted val="0"/>
    <c:plotArea>
      <c:layout/>
      <c:barChart>
        <c:barDir val="bar"/>
        <c:grouping val="clustered"/>
        <c:varyColors val="0"/>
        <c:ser>
          <c:idx val="0"/>
          <c:order val="0"/>
          <c:tx>
            <c:strRef>
              <c:f>Sheet1!$B$1</c:f>
              <c:strCache>
                <c:ptCount val="1"/>
                <c:pt idx="0">
                  <c:v>Series 1</c:v>
                </c:pt>
              </c:strCache>
            </c:strRef>
          </c:tx>
          <c:invertIfNegative val="0"/>
          <c:cat>
            <c:strRef>
              <c:f>Sheet1!$A$2:$A$5</c:f>
              <c:strCache>
                <c:ptCount val="4"/>
                <c:pt idx="0">
                  <c:v>Category 1</c:v>
                </c:pt>
                <c:pt idx="1">
                  <c:v>Category 2</c:v>
                </c:pt>
                <c:pt idx="2">
                  <c:v>Category 3</c:v>
                </c:pt>
                <c:pt idx="3">
                  <c:v>Category 4</c:v>
                </c:pt>
              </c:strCache>
            </c:strRef>
          </c:cat>
          <c:val>
            <c:numRef>
              <c:f>Sheet1!$B$2:$B$5</c:f>
              <c:numCache>
                <c:formatCode>General</c:formatCode>
                <c:ptCount val="4"/>
                <c:pt idx="0">
                  <c:v>2</c:v>
                </c:pt>
                <c:pt idx="1">
                  <c:v>2.5</c:v>
                </c:pt>
                <c:pt idx="2">
                  <c:v>3.5</c:v>
                </c:pt>
                <c:pt idx="3">
                  <c:v>4.5</c:v>
                </c:pt>
              </c:numCache>
            </c:numRef>
          </c:val>
          <c:extLst xmlns:c16r2="http://schemas.microsoft.com/office/drawing/2015/06/chart">
            <c:ext xmlns:c16="http://schemas.microsoft.com/office/drawing/2014/chart" uri="{C3380CC4-5D6E-409C-BE32-E72D297353CC}">
              <c16:uniqueId val="{00000000-E0A6-454B-97BF-0D665B30F927}"/>
            </c:ext>
          </c:extLst>
        </c:ser>
        <c:ser>
          <c:idx val="1"/>
          <c:order val="1"/>
          <c:tx>
            <c:strRef>
              <c:f>Sheet1!$C$1</c:f>
              <c:strCache>
                <c:ptCount val="1"/>
                <c:pt idx="0">
                  <c:v>Series 2</c:v>
                </c:pt>
              </c:strCache>
            </c:strRef>
          </c:tx>
          <c:invertIfNegative val="0"/>
          <c:cat>
            <c:strRef>
              <c:f>Sheet1!$A$2:$A$5</c:f>
              <c:strCache>
                <c:ptCount val="4"/>
                <c:pt idx="0">
                  <c:v>Category 1</c:v>
                </c:pt>
                <c:pt idx="1">
                  <c:v>Category 2</c:v>
                </c:pt>
                <c:pt idx="2">
                  <c:v>Category 3</c:v>
                </c:pt>
                <c:pt idx="3">
                  <c:v>Category 4</c:v>
                </c:pt>
              </c:strCache>
            </c:strRef>
          </c:cat>
          <c:val>
            <c:numRef>
              <c:f>Sheet1!$C$2:$C$5</c:f>
              <c:numCache>
                <c:formatCode>General</c:formatCode>
                <c:ptCount val="4"/>
                <c:pt idx="0">
                  <c:v>4</c:v>
                </c:pt>
                <c:pt idx="1">
                  <c:v>4.4000000000000004</c:v>
                </c:pt>
                <c:pt idx="2">
                  <c:v>1.8</c:v>
                </c:pt>
                <c:pt idx="3">
                  <c:v>2.8</c:v>
                </c:pt>
              </c:numCache>
            </c:numRef>
          </c:val>
          <c:extLst xmlns:c16r2="http://schemas.microsoft.com/office/drawing/2015/06/chart">
            <c:ext xmlns:c16="http://schemas.microsoft.com/office/drawing/2014/chart" uri="{C3380CC4-5D6E-409C-BE32-E72D297353CC}">
              <c16:uniqueId val="{00000001-E0A6-454B-97BF-0D665B30F927}"/>
            </c:ext>
          </c:extLst>
        </c:ser>
        <c:dLbls>
          <c:showLegendKey val="0"/>
          <c:showVal val="0"/>
          <c:showCatName val="0"/>
          <c:showSerName val="0"/>
          <c:showPercent val="0"/>
          <c:showBubbleSize val="0"/>
        </c:dLbls>
        <c:gapWidth val="150"/>
        <c:axId val="234021440"/>
        <c:axId val="234019808"/>
      </c:barChart>
      <c:catAx>
        <c:axId val="234021440"/>
        <c:scaling>
          <c:orientation val="minMax"/>
        </c:scaling>
        <c:delete val="1"/>
        <c:axPos val="l"/>
        <c:numFmt formatCode="General" sourceLinked="0"/>
        <c:majorTickMark val="out"/>
        <c:minorTickMark val="none"/>
        <c:tickLblPos val="nextTo"/>
        <c:crossAx val="234019808"/>
        <c:crosses val="autoZero"/>
        <c:auto val="1"/>
        <c:lblAlgn val="ctr"/>
        <c:lblOffset val="100"/>
        <c:noMultiLvlLbl val="0"/>
      </c:catAx>
      <c:valAx>
        <c:axId val="234019808"/>
        <c:scaling>
          <c:orientation val="minMax"/>
        </c:scaling>
        <c:delete val="0"/>
        <c:axPos val="b"/>
        <c:majorGridlines/>
        <c:numFmt formatCode="General" sourceLinked="1"/>
        <c:majorTickMark val="out"/>
        <c:minorTickMark val="none"/>
        <c:tickLblPos val="nextTo"/>
        <c:txPr>
          <a:bodyPr/>
          <a:lstStyle/>
          <a:p>
            <a:pPr>
              <a:defRPr>
                <a:solidFill>
                  <a:schemeClr val="tx1"/>
                </a:solidFill>
                <a:latin typeface="Lato Regular"/>
                <a:cs typeface="Lato Regular"/>
              </a:defRPr>
            </a:pPr>
            <a:endParaRPr lang="zh-CN"/>
          </a:p>
        </c:txPr>
        <c:crossAx val="234021440"/>
        <c:crosses val="autoZero"/>
        <c:crossBetween val="between"/>
      </c:valAx>
    </c:plotArea>
    <c:plotVisOnly val="1"/>
    <c:dispBlanksAs val="gap"/>
    <c:showDLblsOverMax val="0"/>
  </c:chart>
  <c:txPr>
    <a:bodyPr/>
    <a:lstStyle/>
    <a:p>
      <a:pPr>
        <a:defRPr sz="1800"/>
      </a:pPr>
      <a:endParaRPr lang="zh-CN"/>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22"/>
    </mc:Choice>
    <mc:Fallback>
      <c:style val="22"/>
    </mc:Fallback>
  </mc:AlternateContent>
  <c:chart>
    <c:autoTitleDeleted val="0"/>
    <c:plotArea>
      <c:layout/>
      <c:barChart>
        <c:barDir val="bar"/>
        <c:grouping val="clustered"/>
        <c:varyColors val="0"/>
        <c:ser>
          <c:idx val="0"/>
          <c:order val="0"/>
          <c:tx>
            <c:strRef>
              <c:f>Sheet1!$B$1</c:f>
              <c:strCache>
                <c:ptCount val="1"/>
                <c:pt idx="0">
                  <c:v>Series 1</c:v>
                </c:pt>
              </c:strCache>
            </c:strRef>
          </c:tx>
          <c:invertIfNegative val="0"/>
          <c:cat>
            <c:strRef>
              <c:f>Sheet1!$A$2:$A$5</c:f>
              <c:strCache>
                <c:ptCount val="4"/>
                <c:pt idx="0">
                  <c:v>Category 1</c:v>
                </c:pt>
                <c:pt idx="1">
                  <c:v>Category 2</c:v>
                </c:pt>
                <c:pt idx="2">
                  <c:v>Category 3</c:v>
                </c:pt>
                <c:pt idx="3">
                  <c:v>Category 4</c:v>
                </c:pt>
              </c:strCache>
            </c:strRef>
          </c:cat>
          <c:val>
            <c:numRef>
              <c:f>Sheet1!$B$2:$B$5</c:f>
              <c:numCache>
                <c:formatCode>General</c:formatCode>
                <c:ptCount val="4"/>
                <c:pt idx="0">
                  <c:v>4.3</c:v>
                </c:pt>
                <c:pt idx="1">
                  <c:v>3</c:v>
                </c:pt>
                <c:pt idx="2">
                  <c:v>3.5</c:v>
                </c:pt>
                <c:pt idx="3">
                  <c:v>4.5</c:v>
                </c:pt>
              </c:numCache>
            </c:numRef>
          </c:val>
          <c:extLst xmlns:c16r2="http://schemas.microsoft.com/office/drawing/2015/06/chart">
            <c:ext xmlns:c16="http://schemas.microsoft.com/office/drawing/2014/chart" uri="{C3380CC4-5D6E-409C-BE32-E72D297353CC}">
              <c16:uniqueId val="{00000000-93AF-4BE3-B36D-19524BB47A7F}"/>
            </c:ext>
          </c:extLst>
        </c:ser>
        <c:ser>
          <c:idx val="1"/>
          <c:order val="1"/>
          <c:tx>
            <c:strRef>
              <c:f>Sheet1!$C$1</c:f>
              <c:strCache>
                <c:ptCount val="1"/>
                <c:pt idx="0">
                  <c:v>Series 2</c:v>
                </c:pt>
              </c:strCache>
            </c:strRef>
          </c:tx>
          <c:invertIfNegative val="0"/>
          <c:cat>
            <c:strRef>
              <c:f>Sheet1!$A$2:$A$5</c:f>
              <c:strCache>
                <c:ptCount val="4"/>
                <c:pt idx="0">
                  <c:v>Category 1</c:v>
                </c:pt>
                <c:pt idx="1">
                  <c:v>Category 2</c:v>
                </c:pt>
                <c:pt idx="2">
                  <c:v>Category 3</c:v>
                </c:pt>
                <c:pt idx="3">
                  <c:v>Category 4</c:v>
                </c:pt>
              </c:strCache>
            </c:strRef>
          </c:cat>
          <c:val>
            <c:numRef>
              <c:f>Sheet1!$C$2:$C$5</c:f>
              <c:numCache>
                <c:formatCode>General</c:formatCode>
                <c:ptCount val="4"/>
                <c:pt idx="0">
                  <c:v>2.4</c:v>
                </c:pt>
                <c:pt idx="1">
                  <c:v>4</c:v>
                </c:pt>
                <c:pt idx="2">
                  <c:v>1.8</c:v>
                </c:pt>
                <c:pt idx="3">
                  <c:v>2.8</c:v>
                </c:pt>
              </c:numCache>
            </c:numRef>
          </c:val>
          <c:extLst xmlns:c16r2="http://schemas.microsoft.com/office/drawing/2015/06/chart">
            <c:ext xmlns:c16="http://schemas.microsoft.com/office/drawing/2014/chart" uri="{C3380CC4-5D6E-409C-BE32-E72D297353CC}">
              <c16:uniqueId val="{00000001-93AF-4BE3-B36D-19524BB47A7F}"/>
            </c:ext>
          </c:extLst>
        </c:ser>
        <c:dLbls>
          <c:showLegendKey val="0"/>
          <c:showVal val="0"/>
          <c:showCatName val="0"/>
          <c:showSerName val="0"/>
          <c:showPercent val="0"/>
          <c:showBubbleSize val="0"/>
        </c:dLbls>
        <c:gapWidth val="150"/>
        <c:axId val="234020896"/>
        <c:axId val="234020352"/>
      </c:barChart>
      <c:catAx>
        <c:axId val="234020896"/>
        <c:scaling>
          <c:orientation val="minMax"/>
        </c:scaling>
        <c:delete val="1"/>
        <c:axPos val="l"/>
        <c:numFmt formatCode="General" sourceLinked="0"/>
        <c:majorTickMark val="out"/>
        <c:minorTickMark val="none"/>
        <c:tickLblPos val="nextTo"/>
        <c:crossAx val="234020352"/>
        <c:crosses val="autoZero"/>
        <c:auto val="1"/>
        <c:lblAlgn val="ctr"/>
        <c:lblOffset val="100"/>
        <c:noMultiLvlLbl val="0"/>
      </c:catAx>
      <c:valAx>
        <c:axId val="234020352"/>
        <c:scaling>
          <c:orientation val="minMax"/>
        </c:scaling>
        <c:delete val="0"/>
        <c:axPos val="b"/>
        <c:majorGridlines/>
        <c:numFmt formatCode="General" sourceLinked="1"/>
        <c:majorTickMark val="out"/>
        <c:minorTickMark val="none"/>
        <c:tickLblPos val="nextTo"/>
        <c:txPr>
          <a:bodyPr/>
          <a:lstStyle/>
          <a:p>
            <a:pPr>
              <a:defRPr>
                <a:solidFill>
                  <a:schemeClr val="tx1"/>
                </a:solidFill>
                <a:latin typeface="Lato Regular"/>
                <a:cs typeface="Lato Regular"/>
              </a:defRPr>
            </a:pPr>
            <a:endParaRPr lang="zh-CN"/>
          </a:p>
        </c:txPr>
        <c:crossAx val="234020896"/>
        <c:crosses val="autoZero"/>
        <c:crossBetween val="between"/>
      </c:valAx>
    </c:plotArea>
    <c:plotVisOnly val="1"/>
    <c:dispBlanksAs val="gap"/>
    <c:showDLblsOverMax val="0"/>
  </c:chart>
  <c:txPr>
    <a:bodyPr/>
    <a:lstStyle/>
    <a:p>
      <a:pPr>
        <a:defRPr sz="1800"/>
      </a:pPr>
      <a:endParaRPr lang="zh-CN"/>
    </a:p>
  </c:txPr>
  <c:externalData r:id="rId1">
    <c:autoUpdate val="0"/>
  </c:externalData>
</c:chartSpace>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C35F8710-7791-0441-A15D-7793F1934962}" type="doc">
      <dgm:prSet loTypeId="urn:microsoft.com/office/officeart/2005/8/layout/hierarchy3" loCatId="" qsTypeId="urn:microsoft.com/office/officeart/2005/8/quickstyle/simple1" qsCatId="simple" csTypeId="urn:microsoft.com/office/officeart/2005/8/colors/accent1_2" csCatId="accent1" phldr="1"/>
      <dgm:spPr/>
      <dgm:t>
        <a:bodyPr/>
        <a:lstStyle/>
        <a:p>
          <a:endParaRPr lang="en-US"/>
        </a:p>
      </dgm:t>
    </dgm:pt>
    <dgm:pt modelId="{4AE7CC3C-34C1-E54B-B081-E9B82046A073}">
      <dgm:prSet phldrT="[Text]" custT="1"/>
      <dgm:spPr>
        <a:solidFill>
          <a:schemeClr val="accent1"/>
        </a:solidFill>
        <a:ln w="28575" cmpd="sng">
          <a:noFill/>
        </a:ln>
      </dgm:spPr>
      <dgm:t>
        <a:bodyPr/>
        <a:lstStyle/>
        <a:p>
          <a:r>
            <a:rPr lang="en-US" sz="1200" b="0" i="0" dirty="0">
              <a:solidFill>
                <a:schemeClr val="bg1"/>
              </a:solidFill>
              <a:latin typeface="Lato Regular"/>
              <a:cs typeface="Lato Regular"/>
            </a:rPr>
            <a:t>MANAGER 1</a:t>
          </a:r>
        </a:p>
      </dgm:t>
    </dgm:pt>
    <dgm:pt modelId="{E9B3BBAB-763A-5748-8957-F3D39DD3E49E}" type="parTrans" cxnId="{99BC1D47-29BE-EE44-AD2C-73824DA0EE6A}">
      <dgm:prSet/>
      <dgm:spPr/>
      <dgm:t>
        <a:bodyPr/>
        <a:lstStyle/>
        <a:p>
          <a:endParaRPr lang="en-US" sz="1100" b="0">
            <a:latin typeface="Roboto condensed"/>
            <a:cs typeface="Roboto condensed"/>
          </a:endParaRPr>
        </a:p>
      </dgm:t>
    </dgm:pt>
    <dgm:pt modelId="{ADC155B5-4E67-7145-A283-B633159ACBB7}" type="sibTrans" cxnId="{99BC1D47-29BE-EE44-AD2C-73824DA0EE6A}">
      <dgm:prSet/>
      <dgm:spPr/>
      <dgm:t>
        <a:bodyPr/>
        <a:lstStyle/>
        <a:p>
          <a:endParaRPr lang="en-US" sz="1100" b="0">
            <a:latin typeface="Roboto condensed"/>
            <a:cs typeface="Roboto condensed"/>
          </a:endParaRPr>
        </a:p>
      </dgm:t>
    </dgm:pt>
    <dgm:pt modelId="{D78EB7E7-E011-354C-AFC6-8D9607113E1B}">
      <dgm:prSet phldrT="[Text]" custT="1"/>
      <dgm:spPr>
        <a:solidFill>
          <a:schemeClr val="bg1">
            <a:lumMod val="95000"/>
            <a:alpha val="90000"/>
          </a:schemeClr>
        </a:solidFill>
        <a:ln>
          <a:noFill/>
        </a:ln>
      </dgm:spPr>
      <dgm:t>
        <a:bodyPr/>
        <a:lstStyle/>
        <a:p>
          <a:r>
            <a:rPr lang="en-US" sz="1100" b="0" dirty="0">
              <a:solidFill>
                <a:schemeClr val="tx2"/>
              </a:solidFill>
              <a:latin typeface="Lato Regular"/>
              <a:cs typeface="Lato Regular"/>
            </a:rPr>
            <a:t>SECRETARY 1</a:t>
          </a:r>
        </a:p>
      </dgm:t>
    </dgm:pt>
    <dgm:pt modelId="{1A4F990E-91F5-7F45-8578-E1CF1815D2B1}" type="parTrans" cxnId="{003CF878-98DD-164C-93A9-0ED9D5CF3879}">
      <dgm:prSet/>
      <dgm:spPr>
        <a:ln w="12700" cmpd="sng">
          <a:solidFill>
            <a:srgbClr val="BFBFBF"/>
          </a:solidFill>
          <a:prstDash val="sysDash"/>
        </a:ln>
      </dgm:spPr>
      <dgm:t>
        <a:bodyPr/>
        <a:lstStyle/>
        <a:p>
          <a:endParaRPr lang="en-US" sz="1100" b="0">
            <a:latin typeface="Roboto condensed"/>
            <a:cs typeface="Roboto condensed"/>
          </a:endParaRPr>
        </a:p>
      </dgm:t>
    </dgm:pt>
    <dgm:pt modelId="{0466174A-757F-574E-A5BA-11BC7CD7AC78}" type="sibTrans" cxnId="{003CF878-98DD-164C-93A9-0ED9D5CF3879}">
      <dgm:prSet/>
      <dgm:spPr/>
      <dgm:t>
        <a:bodyPr/>
        <a:lstStyle/>
        <a:p>
          <a:endParaRPr lang="en-US" sz="1100" b="0">
            <a:latin typeface="Roboto condensed"/>
            <a:cs typeface="Roboto condensed"/>
          </a:endParaRPr>
        </a:p>
      </dgm:t>
    </dgm:pt>
    <dgm:pt modelId="{7E3163A8-D718-5D4C-A6A3-B50B12A52982}">
      <dgm:prSet phldrT="[Text]" custT="1"/>
      <dgm:spPr>
        <a:solidFill>
          <a:schemeClr val="bg1">
            <a:lumMod val="95000"/>
            <a:alpha val="90000"/>
          </a:schemeClr>
        </a:solidFill>
        <a:ln>
          <a:noFill/>
        </a:ln>
      </dgm:spPr>
      <dgm:t>
        <a:bodyPr/>
        <a:lstStyle/>
        <a:p>
          <a:r>
            <a:rPr lang="en-US" sz="1100" b="0" dirty="0">
              <a:solidFill>
                <a:schemeClr val="tx2"/>
              </a:solidFill>
              <a:latin typeface="Lato Regular"/>
              <a:cs typeface="Lato Regular"/>
            </a:rPr>
            <a:t>SECRETARY 2</a:t>
          </a:r>
        </a:p>
      </dgm:t>
    </dgm:pt>
    <dgm:pt modelId="{A85AD893-B37E-1C49-83DB-E82FACE21211}" type="parTrans" cxnId="{8D23B7F6-17F0-C449-8E98-542419A892C6}">
      <dgm:prSet/>
      <dgm:spPr>
        <a:ln w="12700" cmpd="sng">
          <a:solidFill>
            <a:srgbClr val="BFBFBF"/>
          </a:solidFill>
          <a:prstDash val="sysDash"/>
        </a:ln>
      </dgm:spPr>
      <dgm:t>
        <a:bodyPr/>
        <a:lstStyle/>
        <a:p>
          <a:endParaRPr lang="en-US" sz="1100" b="0">
            <a:latin typeface="Roboto condensed"/>
            <a:cs typeface="Roboto condensed"/>
          </a:endParaRPr>
        </a:p>
      </dgm:t>
    </dgm:pt>
    <dgm:pt modelId="{D7C92D55-4ECD-184C-84E7-5369E1C81968}" type="sibTrans" cxnId="{8D23B7F6-17F0-C449-8E98-542419A892C6}">
      <dgm:prSet/>
      <dgm:spPr/>
      <dgm:t>
        <a:bodyPr/>
        <a:lstStyle/>
        <a:p>
          <a:endParaRPr lang="en-US" sz="1100" b="0">
            <a:latin typeface="Roboto condensed"/>
            <a:cs typeface="Roboto condensed"/>
          </a:endParaRPr>
        </a:p>
      </dgm:t>
    </dgm:pt>
    <dgm:pt modelId="{A05E0AEF-921E-BA4D-B4F0-7E073F80F997}">
      <dgm:prSet phldrT="[Text]" custT="1"/>
      <dgm:spPr>
        <a:solidFill>
          <a:schemeClr val="accent2"/>
        </a:solidFill>
        <a:ln w="28575" cmpd="sng">
          <a:noFill/>
        </a:ln>
      </dgm:spPr>
      <dgm:t>
        <a:bodyPr/>
        <a:lstStyle/>
        <a:p>
          <a:r>
            <a:rPr lang="en-US" sz="1200" b="0" i="0" dirty="0">
              <a:solidFill>
                <a:schemeClr val="bg1"/>
              </a:solidFill>
              <a:latin typeface="Lato Regular"/>
              <a:cs typeface="Lato Regular"/>
            </a:rPr>
            <a:t>MANAGER 2</a:t>
          </a:r>
        </a:p>
      </dgm:t>
    </dgm:pt>
    <dgm:pt modelId="{19097F75-1EC6-0340-80E6-14A55F4B66C4}" type="parTrans" cxnId="{DA8A3CFD-3733-824A-A055-A234CCE635B9}">
      <dgm:prSet/>
      <dgm:spPr/>
      <dgm:t>
        <a:bodyPr/>
        <a:lstStyle/>
        <a:p>
          <a:endParaRPr lang="en-US" sz="1100" b="0">
            <a:latin typeface="Roboto condensed"/>
            <a:cs typeface="Roboto condensed"/>
          </a:endParaRPr>
        </a:p>
      </dgm:t>
    </dgm:pt>
    <dgm:pt modelId="{0D628120-C960-EC4F-A63A-49FDB8924763}" type="sibTrans" cxnId="{DA8A3CFD-3733-824A-A055-A234CCE635B9}">
      <dgm:prSet/>
      <dgm:spPr/>
      <dgm:t>
        <a:bodyPr/>
        <a:lstStyle/>
        <a:p>
          <a:endParaRPr lang="en-US" sz="1100" b="0">
            <a:latin typeface="Roboto condensed"/>
            <a:cs typeface="Roboto condensed"/>
          </a:endParaRPr>
        </a:p>
      </dgm:t>
    </dgm:pt>
    <dgm:pt modelId="{B2DC2CDF-59C7-7946-9B45-5623D3D4104A}">
      <dgm:prSet phldrT="[Text]" custT="1"/>
      <dgm:spPr>
        <a:solidFill>
          <a:schemeClr val="bg1">
            <a:lumMod val="95000"/>
            <a:alpha val="90000"/>
          </a:schemeClr>
        </a:solidFill>
        <a:ln>
          <a:noFill/>
        </a:ln>
      </dgm:spPr>
      <dgm:t>
        <a:bodyPr/>
        <a:lstStyle/>
        <a:p>
          <a:r>
            <a:rPr lang="en-US" sz="1100" b="0" dirty="0">
              <a:solidFill>
                <a:schemeClr val="tx2"/>
              </a:solidFill>
              <a:latin typeface="Lato Regular"/>
              <a:cs typeface="Lato Regular"/>
            </a:rPr>
            <a:t>SECRETARY 1</a:t>
          </a:r>
        </a:p>
      </dgm:t>
    </dgm:pt>
    <dgm:pt modelId="{E046B0D4-72A0-8F45-B16C-6683861BE75D}" type="parTrans" cxnId="{48D6A3A2-9CAD-0841-809D-0FD076294BEC}">
      <dgm:prSet/>
      <dgm:spPr>
        <a:ln w="12700" cmpd="sng">
          <a:solidFill>
            <a:srgbClr val="BFBFBF"/>
          </a:solidFill>
          <a:prstDash val="sysDash"/>
        </a:ln>
      </dgm:spPr>
      <dgm:t>
        <a:bodyPr/>
        <a:lstStyle/>
        <a:p>
          <a:endParaRPr lang="en-US" sz="1100" b="0">
            <a:latin typeface="Roboto condensed"/>
            <a:cs typeface="Roboto condensed"/>
          </a:endParaRPr>
        </a:p>
      </dgm:t>
    </dgm:pt>
    <dgm:pt modelId="{9795F930-B212-0741-B1F6-B2E3C6EB0267}" type="sibTrans" cxnId="{48D6A3A2-9CAD-0841-809D-0FD076294BEC}">
      <dgm:prSet/>
      <dgm:spPr/>
      <dgm:t>
        <a:bodyPr/>
        <a:lstStyle/>
        <a:p>
          <a:endParaRPr lang="en-US" sz="1100" b="0">
            <a:latin typeface="Roboto condensed"/>
            <a:cs typeface="Roboto condensed"/>
          </a:endParaRPr>
        </a:p>
      </dgm:t>
    </dgm:pt>
    <dgm:pt modelId="{A9D0CCAB-84B1-2647-B7EC-EF6FB3F83739}">
      <dgm:prSet phldrT="[Text]" custT="1"/>
      <dgm:spPr>
        <a:solidFill>
          <a:schemeClr val="bg1">
            <a:lumMod val="95000"/>
            <a:alpha val="90000"/>
          </a:schemeClr>
        </a:solidFill>
        <a:ln>
          <a:noFill/>
        </a:ln>
      </dgm:spPr>
      <dgm:t>
        <a:bodyPr/>
        <a:lstStyle/>
        <a:p>
          <a:r>
            <a:rPr lang="en-US" sz="1100" b="0" dirty="0">
              <a:solidFill>
                <a:schemeClr val="tx2"/>
              </a:solidFill>
              <a:latin typeface="Lato Regular"/>
              <a:cs typeface="Lato Regular"/>
            </a:rPr>
            <a:t>SECRETARY 2</a:t>
          </a:r>
        </a:p>
      </dgm:t>
    </dgm:pt>
    <dgm:pt modelId="{F6ED9914-CC94-DA46-A9C7-ED19306B2BDA}" type="parTrans" cxnId="{BFAE3E0B-9E64-D743-B1A6-E9EA75D399AC}">
      <dgm:prSet/>
      <dgm:spPr>
        <a:ln w="12700" cmpd="sng">
          <a:solidFill>
            <a:srgbClr val="BFBFBF"/>
          </a:solidFill>
          <a:prstDash val="sysDash"/>
        </a:ln>
      </dgm:spPr>
      <dgm:t>
        <a:bodyPr/>
        <a:lstStyle/>
        <a:p>
          <a:endParaRPr lang="en-US" sz="1100" b="0">
            <a:latin typeface="Roboto condensed"/>
            <a:cs typeface="Roboto condensed"/>
          </a:endParaRPr>
        </a:p>
      </dgm:t>
    </dgm:pt>
    <dgm:pt modelId="{5B2FBF0F-D3B6-BC42-8B5F-EC16C71D59FE}" type="sibTrans" cxnId="{BFAE3E0B-9E64-D743-B1A6-E9EA75D399AC}">
      <dgm:prSet/>
      <dgm:spPr/>
      <dgm:t>
        <a:bodyPr/>
        <a:lstStyle/>
        <a:p>
          <a:endParaRPr lang="en-US" sz="1100" b="0">
            <a:latin typeface="Roboto condensed"/>
            <a:cs typeface="Roboto condensed"/>
          </a:endParaRPr>
        </a:p>
      </dgm:t>
    </dgm:pt>
    <dgm:pt modelId="{18DE6AF9-D76C-434E-B6E7-39638936EC78}">
      <dgm:prSet phldrT="[Text]" custT="1"/>
      <dgm:spPr>
        <a:solidFill>
          <a:schemeClr val="accent3"/>
        </a:solidFill>
        <a:ln w="28575" cmpd="sng">
          <a:noFill/>
        </a:ln>
      </dgm:spPr>
      <dgm:t>
        <a:bodyPr/>
        <a:lstStyle/>
        <a:p>
          <a:r>
            <a:rPr lang="en-US" sz="1200" b="0" i="0" dirty="0">
              <a:solidFill>
                <a:schemeClr val="bg1"/>
              </a:solidFill>
              <a:latin typeface="Lato Regular"/>
              <a:cs typeface="Lato Regular"/>
            </a:rPr>
            <a:t>MANAGER 3</a:t>
          </a:r>
        </a:p>
      </dgm:t>
    </dgm:pt>
    <dgm:pt modelId="{47047A21-EFAD-4742-86C4-87EC20E0C6DC}" type="parTrans" cxnId="{8173031A-8017-3D4C-AE37-B55791E23E02}">
      <dgm:prSet/>
      <dgm:spPr/>
      <dgm:t>
        <a:bodyPr/>
        <a:lstStyle/>
        <a:p>
          <a:endParaRPr lang="en-US" sz="1100" b="0">
            <a:latin typeface="Roboto condensed"/>
            <a:cs typeface="Roboto condensed"/>
          </a:endParaRPr>
        </a:p>
      </dgm:t>
    </dgm:pt>
    <dgm:pt modelId="{FFFA109B-02BB-9644-A17B-D800875EBD23}" type="sibTrans" cxnId="{8173031A-8017-3D4C-AE37-B55791E23E02}">
      <dgm:prSet/>
      <dgm:spPr/>
      <dgm:t>
        <a:bodyPr/>
        <a:lstStyle/>
        <a:p>
          <a:endParaRPr lang="en-US" sz="1100" b="0">
            <a:latin typeface="Roboto condensed"/>
            <a:cs typeface="Roboto condensed"/>
          </a:endParaRPr>
        </a:p>
      </dgm:t>
    </dgm:pt>
    <dgm:pt modelId="{BEDD03D8-7168-7B4E-9F50-B585A211DE9E}">
      <dgm:prSet phldrT="[Text]" custT="1"/>
      <dgm:spPr>
        <a:solidFill>
          <a:schemeClr val="accent4"/>
        </a:solidFill>
        <a:ln w="28575" cmpd="sng">
          <a:noFill/>
        </a:ln>
      </dgm:spPr>
      <dgm:t>
        <a:bodyPr/>
        <a:lstStyle/>
        <a:p>
          <a:r>
            <a:rPr lang="en-US" sz="1200" b="0" i="0" dirty="0">
              <a:solidFill>
                <a:schemeClr val="bg1"/>
              </a:solidFill>
              <a:latin typeface="Lato Regular"/>
              <a:cs typeface="Lato Regular"/>
            </a:rPr>
            <a:t>MANAGER 4</a:t>
          </a:r>
        </a:p>
      </dgm:t>
    </dgm:pt>
    <dgm:pt modelId="{1915A6B0-5CB2-7145-94C2-7418BC39C1C5}" type="parTrans" cxnId="{A8493A5B-E06D-8B4A-B246-1D78C5C3BE8F}">
      <dgm:prSet/>
      <dgm:spPr/>
      <dgm:t>
        <a:bodyPr/>
        <a:lstStyle/>
        <a:p>
          <a:endParaRPr lang="en-US" sz="1100" b="0">
            <a:latin typeface="Roboto condensed"/>
            <a:cs typeface="Roboto condensed"/>
          </a:endParaRPr>
        </a:p>
      </dgm:t>
    </dgm:pt>
    <dgm:pt modelId="{3A1695AE-C96B-F84E-879B-5A29963ABB77}" type="sibTrans" cxnId="{A8493A5B-E06D-8B4A-B246-1D78C5C3BE8F}">
      <dgm:prSet/>
      <dgm:spPr/>
      <dgm:t>
        <a:bodyPr/>
        <a:lstStyle/>
        <a:p>
          <a:endParaRPr lang="en-US" sz="1100" b="0">
            <a:latin typeface="Roboto condensed"/>
            <a:cs typeface="Roboto condensed"/>
          </a:endParaRPr>
        </a:p>
      </dgm:t>
    </dgm:pt>
    <dgm:pt modelId="{FBE03D3B-42A5-414D-9879-07FA8A5E9013}">
      <dgm:prSet phldrT="[Text]" custT="1"/>
      <dgm:spPr>
        <a:solidFill>
          <a:schemeClr val="bg1">
            <a:lumMod val="95000"/>
            <a:alpha val="90000"/>
          </a:schemeClr>
        </a:solidFill>
        <a:ln>
          <a:noFill/>
        </a:ln>
      </dgm:spPr>
      <dgm:t>
        <a:bodyPr/>
        <a:lstStyle/>
        <a:p>
          <a:r>
            <a:rPr lang="en-US" sz="1100" b="0" dirty="0">
              <a:solidFill>
                <a:schemeClr val="tx2"/>
              </a:solidFill>
              <a:latin typeface="Lato Regular"/>
              <a:cs typeface="Lato Regular"/>
            </a:rPr>
            <a:t>SECRETARY 1</a:t>
          </a:r>
        </a:p>
      </dgm:t>
    </dgm:pt>
    <dgm:pt modelId="{29D328CF-CBE0-F149-B171-93CD6A3C3D78}" type="parTrans" cxnId="{E55FD47F-6AB9-B341-A5F6-A951A864B2C3}">
      <dgm:prSet/>
      <dgm:spPr>
        <a:ln w="12700">
          <a:solidFill>
            <a:srgbClr val="BFBFBF"/>
          </a:solidFill>
          <a:prstDash val="sysDash"/>
        </a:ln>
      </dgm:spPr>
      <dgm:t>
        <a:bodyPr/>
        <a:lstStyle/>
        <a:p>
          <a:endParaRPr lang="en-US" sz="1100" b="0">
            <a:latin typeface="Roboto condensed"/>
            <a:cs typeface="Roboto condensed"/>
          </a:endParaRPr>
        </a:p>
      </dgm:t>
    </dgm:pt>
    <dgm:pt modelId="{7B1AF68C-880A-3D4F-9B33-2D47FF974765}" type="sibTrans" cxnId="{E55FD47F-6AB9-B341-A5F6-A951A864B2C3}">
      <dgm:prSet/>
      <dgm:spPr/>
      <dgm:t>
        <a:bodyPr/>
        <a:lstStyle/>
        <a:p>
          <a:endParaRPr lang="en-US" sz="1100" b="0">
            <a:latin typeface="Roboto condensed"/>
            <a:cs typeface="Roboto condensed"/>
          </a:endParaRPr>
        </a:p>
      </dgm:t>
    </dgm:pt>
    <dgm:pt modelId="{BF345A2E-076A-994F-A719-833300D8633E}">
      <dgm:prSet phldrT="[Text]" custT="1"/>
      <dgm:spPr>
        <a:solidFill>
          <a:schemeClr val="bg1">
            <a:lumMod val="95000"/>
            <a:alpha val="90000"/>
          </a:schemeClr>
        </a:solidFill>
        <a:ln>
          <a:noFill/>
        </a:ln>
      </dgm:spPr>
      <dgm:t>
        <a:bodyPr/>
        <a:lstStyle/>
        <a:p>
          <a:r>
            <a:rPr lang="en-US" sz="1100" b="0" dirty="0">
              <a:solidFill>
                <a:schemeClr val="tx2"/>
              </a:solidFill>
              <a:latin typeface="Lato Regular"/>
              <a:cs typeface="Lato Regular"/>
            </a:rPr>
            <a:t>SECRETARY 2</a:t>
          </a:r>
        </a:p>
      </dgm:t>
    </dgm:pt>
    <dgm:pt modelId="{A6A6C25E-79CA-5440-9287-2E5DEF2CBA74}" type="parTrans" cxnId="{28B89F79-295B-2548-B327-B9DE3A0DB698}">
      <dgm:prSet/>
      <dgm:spPr>
        <a:ln w="12700">
          <a:solidFill>
            <a:srgbClr val="BFBFBF"/>
          </a:solidFill>
          <a:prstDash val="sysDash"/>
        </a:ln>
      </dgm:spPr>
      <dgm:t>
        <a:bodyPr/>
        <a:lstStyle/>
        <a:p>
          <a:endParaRPr lang="en-US" sz="1100" b="0">
            <a:latin typeface="Roboto condensed"/>
            <a:cs typeface="Roboto condensed"/>
          </a:endParaRPr>
        </a:p>
      </dgm:t>
    </dgm:pt>
    <dgm:pt modelId="{14788AB9-EAFB-F747-AE72-426F9B0DB9DA}" type="sibTrans" cxnId="{28B89F79-295B-2548-B327-B9DE3A0DB698}">
      <dgm:prSet/>
      <dgm:spPr/>
      <dgm:t>
        <a:bodyPr/>
        <a:lstStyle/>
        <a:p>
          <a:endParaRPr lang="en-US" sz="1100" b="0">
            <a:latin typeface="Roboto condensed"/>
            <a:cs typeface="Roboto condensed"/>
          </a:endParaRPr>
        </a:p>
      </dgm:t>
    </dgm:pt>
    <dgm:pt modelId="{002D74CC-3F28-F34D-A8FF-26B81B86DFD3}">
      <dgm:prSet custT="1"/>
      <dgm:spPr>
        <a:solidFill>
          <a:schemeClr val="bg1">
            <a:lumMod val="95000"/>
            <a:alpha val="90000"/>
          </a:schemeClr>
        </a:solidFill>
        <a:ln>
          <a:noFill/>
        </a:ln>
      </dgm:spPr>
      <dgm:t>
        <a:bodyPr/>
        <a:lstStyle/>
        <a:p>
          <a:r>
            <a:rPr lang="en-US" sz="1100" b="0" dirty="0">
              <a:solidFill>
                <a:schemeClr val="tx2"/>
              </a:solidFill>
              <a:latin typeface="Lato Regular"/>
              <a:cs typeface="Lato Regular"/>
            </a:rPr>
            <a:t>SECRETARY 1</a:t>
          </a:r>
        </a:p>
      </dgm:t>
    </dgm:pt>
    <dgm:pt modelId="{0890FDC2-3DBB-7246-A901-562DC68117A7}" type="parTrans" cxnId="{00A3CFC7-DFE9-9F45-9247-1256FEC1D452}">
      <dgm:prSet/>
      <dgm:spPr>
        <a:ln w="12700">
          <a:solidFill>
            <a:srgbClr val="BFBFBF"/>
          </a:solidFill>
          <a:prstDash val="sysDash"/>
        </a:ln>
      </dgm:spPr>
      <dgm:t>
        <a:bodyPr/>
        <a:lstStyle/>
        <a:p>
          <a:endParaRPr lang="en-US" sz="1100" b="0">
            <a:latin typeface="Roboto condensed"/>
            <a:cs typeface="Roboto condensed"/>
          </a:endParaRPr>
        </a:p>
      </dgm:t>
    </dgm:pt>
    <dgm:pt modelId="{CCC2758D-A522-D64E-884F-C156709E10DB}" type="sibTrans" cxnId="{00A3CFC7-DFE9-9F45-9247-1256FEC1D452}">
      <dgm:prSet/>
      <dgm:spPr/>
      <dgm:t>
        <a:bodyPr/>
        <a:lstStyle/>
        <a:p>
          <a:endParaRPr lang="en-US" sz="1100" b="0">
            <a:latin typeface="Roboto condensed"/>
            <a:cs typeface="Roboto condensed"/>
          </a:endParaRPr>
        </a:p>
      </dgm:t>
    </dgm:pt>
    <dgm:pt modelId="{ADD94A69-4B60-9E40-8B02-429B5E3362FE}">
      <dgm:prSet custT="1"/>
      <dgm:spPr>
        <a:solidFill>
          <a:schemeClr val="bg1">
            <a:lumMod val="95000"/>
            <a:alpha val="90000"/>
          </a:schemeClr>
        </a:solidFill>
        <a:ln>
          <a:noFill/>
        </a:ln>
      </dgm:spPr>
      <dgm:t>
        <a:bodyPr/>
        <a:lstStyle/>
        <a:p>
          <a:r>
            <a:rPr lang="en-US" sz="1100" b="0" dirty="0">
              <a:solidFill>
                <a:schemeClr val="tx2"/>
              </a:solidFill>
              <a:latin typeface="Lato Regular"/>
              <a:cs typeface="Lato Regular"/>
            </a:rPr>
            <a:t>SECRETARY 2</a:t>
          </a:r>
        </a:p>
      </dgm:t>
    </dgm:pt>
    <dgm:pt modelId="{742EEAB1-E5D9-4B4F-9009-A91CAAE7B29E}" type="parTrans" cxnId="{08A4F9A4-0430-7942-A55B-17E8A165F38B}">
      <dgm:prSet/>
      <dgm:spPr>
        <a:ln w="12700">
          <a:solidFill>
            <a:srgbClr val="BFBFBF"/>
          </a:solidFill>
          <a:prstDash val="sysDash"/>
        </a:ln>
      </dgm:spPr>
      <dgm:t>
        <a:bodyPr/>
        <a:lstStyle/>
        <a:p>
          <a:endParaRPr lang="en-US" sz="1100" b="0">
            <a:latin typeface="Roboto condensed"/>
            <a:cs typeface="Roboto condensed"/>
          </a:endParaRPr>
        </a:p>
      </dgm:t>
    </dgm:pt>
    <dgm:pt modelId="{F3E70D3B-DAA4-B247-ACD1-9435A817B37B}" type="sibTrans" cxnId="{08A4F9A4-0430-7942-A55B-17E8A165F38B}">
      <dgm:prSet/>
      <dgm:spPr/>
      <dgm:t>
        <a:bodyPr/>
        <a:lstStyle/>
        <a:p>
          <a:endParaRPr lang="en-US" sz="1100" b="0">
            <a:latin typeface="Roboto condensed"/>
            <a:cs typeface="Roboto condensed"/>
          </a:endParaRPr>
        </a:p>
      </dgm:t>
    </dgm:pt>
    <dgm:pt modelId="{29ACA1F6-94E7-C64D-A0EC-D493CE122E46}">
      <dgm:prSet custT="1"/>
      <dgm:spPr>
        <a:solidFill>
          <a:schemeClr val="accent6"/>
        </a:solidFill>
        <a:ln w="28575" cmpd="sng">
          <a:noFill/>
        </a:ln>
      </dgm:spPr>
      <dgm:t>
        <a:bodyPr/>
        <a:lstStyle/>
        <a:p>
          <a:r>
            <a:rPr lang="en-US" sz="1200" b="0" i="0" dirty="0">
              <a:solidFill>
                <a:schemeClr val="bg1"/>
              </a:solidFill>
              <a:latin typeface="Lato Regular"/>
              <a:cs typeface="Lato Regular"/>
            </a:rPr>
            <a:t>MANAGER 5</a:t>
          </a:r>
        </a:p>
      </dgm:t>
    </dgm:pt>
    <dgm:pt modelId="{B4A66961-7C5D-1149-98E3-E5D6A7AD8DAC}" type="parTrans" cxnId="{A8C62922-25E8-C945-8FC7-A756A39BD0EB}">
      <dgm:prSet/>
      <dgm:spPr/>
      <dgm:t>
        <a:bodyPr/>
        <a:lstStyle/>
        <a:p>
          <a:endParaRPr lang="en-US" sz="1100" b="0">
            <a:latin typeface="Roboto condensed"/>
            <a:cs typeface="Roboto condensed"/>
          </a:endParaRPr>
        </a:p>
      </dgm:t>
    </dgm:pt>
    <dgm:pt modelId="{00C9A1B4-B33C-C749-92EC-0FFCB60ABDFF}" type="sibTrans" cxnId="{A8C62922-25E8-C945-8FC7-A756A39BD0EB}">
      <dgm:prSet/>
      <dgm:spPr/>
      <dgm:t>
        <a:bodyPr/>
        <a:lstStyle/>
        <a:p>
          <a:endParaRPr lang="en-US" sz="1100" b="0">
            <a:latin typeface="Roboto condensed"/>
            <a:cs typeface="Roboto condensed"/>
          </a:endParaRPr>
        </a:p>
      </dgm:t>
    </dgm:pt>
    <dgm:pt modelId="{FE58CFE1-D5A4-E144-ADD2-E351FF2AF9D2}">
      <dgm:prSet custT="1"/>
      <dgm:spPr>
        <a:solidFill>
          <a:schemeClr val="bg1">
            <a:lumMod val="95000"/>
            <a:alpha val="90000"/>
          </a:schemeClr>
        </a:solidFill>
        <a:ln>
          <a:noFill/>
        </a:ln>
      </dgm:spPr>
      <dgm:t>
        <a:bodyPr/>
        <a:lstStyle/>
        <a:p>
          <a:r>
            <a:rPr lang="en-US" sz="1100" b="0" dirty="0">
              <a:solidFill>
                <a:schemeClr val="tx2"/>
              </a:solidFill>
              <a:latin typeface="Lato Regular"/>
              <a:cs typeface="Lato Regular"/>
            </a:rPr>
            <a:t>SECRETARY 1</a:t>
          </a:r>
        </a:p>
      </dgm:t>
    </dgm:pt>
    <dgm:pt modelId="{34DDCDAC-0544-F442-9E06-DD179488C3BA}" type="parTrans" cxnId="{1091B4A3-7AA8-084C-A994-C34E73F276FA}">
      <dgm:prSet/>
      <dgm:spPr>
        <a:ln w="12700">
          <a:solidFill>
            <a:srgbClr val="BFBFBF"/>
          </a:solidFill>
          <a:prstDash val="sysDash"/>
        </a:ln>
      </dgm:spPr>
      <dgm:t>
        <a:bodyPr/>
        <a:lstStyle/>
        <a:p>
          <a:endParaRPr lang="en-US" sz="1100" b="0">
            <a:latin typeface="Roboto condensed"/>
            <a:cs typeface="Roboto condensed"/>
          </a:endParaRPr>
        </a:p>
      </dgm:t>
    </dgm:pt>
    <dgm:pt modelId="{9EAB9ED5-B586-BA4C-B02C-0D274209A723}" type="sibTrans" cxnId="{1091B4A3-7AA8-084C-A994-C34E73F276FA}">
      <dgm:prSet/>
      <dgm:spPr/>
      <dgm:t>
        <a:bodyPr/>
        <a:lstStyle/>
        <a:p>
          <a:endParaRPr lang="en-US" sz="1100" b="0">
            <a:latin typeface="Roboto condensed"/>
            <a:cs typeface="Roboto condensed"/>
          </a:endParaRPr>
        </a:p>
      </dgm:t>
    </dgm:pt>
    <dgm:pt modelId="{B444BA56-A779-5E40-B2A5-A7D0B470F704}">
      <dgm:prSet custT="1"/>
      <dgm:spPr>
        <a:solidFill>
          <a:schemeClr val="bg1">
            <a:lumMod val="95000"/>
            <a:alpha val="90000"/>
          </a:schemeClr>
        </a:solidFill>
        <a:ln>
          <a:noFill/>
        </a:ln>
      </dgm:spPr>
      <dgm:t>
        <a:bodyPr/>
        <a:lstStyle/>
        <a:p>
          <a:r>
            <a:rPr lang="en-US" sz="1100" b="0" dirty="0">
              <a:solidFill>
                <a:schemeClr val="tx2"/>
              </a:solidFill>
              <a:latin typeface="Lato Regular"/>
              <a:cs typeface="Lato Regular"/>
            </a:rPr>
            <a:t>SECRETARY 2</a:t>
          </a:r>
        </a:p>
      </dgm:t>
    </dgm:pt>
    <dgm:pt modelId="{3864F4FF-1986-1A42-B35B-C732811351D3}" type="parTrans" cxnId="{1C7E5913-097E-DB40-99EE-C7F801B955B3}">
      <dgm:prSet/>
      <dgm:spPr>
        <a:ln w="12700">
          <a:solidFill>
            <a:srgbClr val="BFBFBF"/>
          </a:solidFill>
          <a:prstDash val="sysDash"/>
        </a:ln>
      </dgm:spPr>
      <dgm:t>
        <a:bodyPr/>
        <a:lstStyle/>
        <a:p>
          <a:endParaRPr lang="en-US" sz="1100" b="0">
            <a:latin typeface="Roboto condensed"/>
            <a:cs typeface="Roboto condensed"/>
          </a:endParaRPr>
        </a:p>
      </dgm:t>
    </dgm:pt>
    <dgm:pt modelId="{035E32C7-AC8B-FD40-8FDA-A393B5330FE9}" type="sibTrans" cxnId="{1C7E5913-097E-DB40-99EE-C7F801B955B3}">
      <dgm:prSet/>
      <dgm:spPr/>
      <dgm:t>
        <a:bodyPr/>
        <a:lstStyle/>
        <a:p>
          <a:endParaRPr lang="en-US" sz="1100" b="0">
            <a:latin typeface="Roboto condensed"/>
            <a:cs typeface="Roboto condensed"/>
          </a:endParaRPr>
        </a:p>
      </dgm:t>
    </dgm:pt>
    <dgm:pt modelId="{6DD6A9FE-9A4C-0445-8676-90B5C93C8601}">
      <dgm:prSet custT="1"/>
      <dgm:spPr>
        <a:solidFill>
          <a:schemeClr val="bg1">
            <a:lumMod val="95000"/>
            <a:alpha val="90000"/>
          </a:schemeClr>
        </a:solidFill>
        <a:ln>
          <a:noFill/>
        </a:ln>
      </dgm:spPr>
      <dgm:t>
        <a:bodyPr/>
        <a:lstStyle/>
        <a:p>
          <a:r>
            <a:rPr lang="en-US" sz="1100" b="0" dirty="0">
              <a:solidFill>
                <a:schemeClr val="tx2"/>
              </a:solidFill>
              <a:latin typeface="Lato Regular"/>
              <a:cs typeface="Lato Regular"/>
            </a:rPr>
            <a:t>SECRETARY 3</a:t>
          </a:r>
        </a:p>
      </dgm:t>
    </dgm:pt>
    <dgm:pt modelId="{5634970F-BE4C-C346-ACBB-6A9EE8C48CD0}" type="parTrans" cxnId="{53649296-580B-2341-96FC-2A8D63D6F9A5}">
      <dgm:prSet/>
      <dgm:spPr>
        <a:ln w="12700">
          <a:solidFill>
            <a:srgbClr val="BFBFBF"/>
          </a:solidFill>
          <a:prstDash val="sysDash"/>
        </a:ln>
      </dgm:spPr>
      <dgm:t>
        <a:bodyPr/>
        <a:lstStyle/>
        <a:p>
          <a:endParaRPr lang="en-US" sz="1100" b="0">
            <a:latin typeface="Roboto condensed"/>
            <a:cs typeface="Roboto condensed"/>
          </a:endParaRPr>
        </a:p>
      </dgm:t>
    </dgm:pt>
    <dgm:pt modelId="{1E92E1C3-5E4A-D844-BF35-FDFDA5685DB9}" type="sibTrans" cxnId="{53649296-580B-2341-96FC-2A8D63D6F9A5}">
      <dgm:prSet/>
      <dgm:spPr/>
      <dgm:t>
        <a:bodyPr/>
        <a:lstStyle/>
        <a:p>
          <a:endParaRPr lang="en-US" sz="1100" b="0">
            <a:latin typeface="Roboto condensed"/>
            <a:cs typeface="Roboto condensed"/>
          </a:endParaRPr>
        </a:p>
      </dgm:t>
    </dgm:pt>
    <dgm:pt modelId="{60EFBA81-BC1F-F845-AE18-D9F4E56F7C62}">
      <dgm:prSet phldrT="[Text]" custT="1"/>
      <dgm:spPr>
        <a:solidFill>
          <a:schemeClr val="bg1">
            <a:lumMod val="95000"/>
            <a:alpha val="90000"/>
          </a:schemeClr>
        </a:solidFill>
        <a:ln>
          <a:noFill/>
        </a:ln>
      </dgm:spPr>
      <dgm:t>
        <a:bodyPr/>
        <a:lstStyle/>
        <a:p>
          <a:r>
            <a:rPr lang="en-US" sz="1100" b="0" dirty="0">
              <a:solidFill>
                <a:schemeClr val="tx2"/>
              </a:solidFill>
              <a:latin typeface="Lato Regular"/>
              <a:cs typeface="Lato Regular"/>
            </a:rPr>
            <a:t>SECRETARY 4</a:t>
          </a:r>
        </a:p>
      </dgm:t>
    </dgm:pt>
    <dgm:pt modelId="{0E0690C1-7A6D-5343-A3F7-70B277E463F0}" type="parTrans" cxnId="{1EC1E49D-E544-A643-9C08-79734F399715}">
      <dgm:prSet/>
      <dgm:spPr>
        <a:ln w="12700">
          <a:solidFill>
            <a:schemeClr val="bg1">
              <a:lumMod val="75000"/>
            </a:schemeClr>
          </a:solidFill>
          <a:prstDash val="sysDash"/>
        </a:ln>
      </dgm:spPr>
      <dgm:t>
        <a:bodyPr/>
        <a:lstStyle/>
        <a:p>
          <a:endParaRPr lang="en-US" sz="1100" b="0"/>
        </a:p>
      </dgm:t>
    </dgm:pt>
    <dgm:pt modelId="{CD131D29-12E2-5C4F-810C-F0E9961A2A43}" type="sibTrans" cxnId="{1EC1E49D-E544-A643-9C08-79734F399715}">
      <dgm:prSet/>
      <dgm:spPr/>
      <dgm:t>
        <a:bodyPr/>
        <a:lstStyle/>
        <a:p>
          <a:endParaRPr lang="en-US" sz="1100" b="0"/>
        </a:p>
      </dgm:t>
    </dgm:pt>
    <dgm:pt modelId="{012EE403-4D90-1046-9135-5B95FE519B18}">
      <dgm:prSet custT="1"/>
      <dgm:spPr>
        <a:solidFill>
          <a:schemeClr val="bg1">
            <a:lumMod val="95000"/>
            <a:alpha val="90000"/>
          </a:schemeClr>
        </a:solidFill>
        <a:ln>
          <a:noFill/>
        </a:ln>
      </dgm:spPr>
      <dgm:t>
        <a:bodyPr/>
        <a:lstStyle/>
        <a:p>
          <a:r>
            <a:rPr lang="en-US" sz="1100" b="0" dirty="0">
              <a:solidFill>
                <a:schemeClr val="tx2"/>
              </a:solidFill>
              <a:latin typeface="Lato Regular"/>
              <a:cs typeface="Lato Regular"/>
            </a:rPr>
            <a:t>SECRETARY 5</a:t>
          </a:r>
          <a:endParaRPr lang="en-US" sz="1100" b="0" dirty="0">
            <a:solidFill>
              <a:schemeClr val="tx2"/>
            </a:solidFill>
          </a:endParaRPr>
        </a:p>
      </dgm:t>
    </dgm:pt>
    <dgm:pt modelId="{BC6825FF-FEAE-884E-8B74-A5A9C41DD076}" type="parTrans" cxnId="{6FD515E9-29ED-0E49-8F24-669BDDAB04A2}">
      <dgm:prSet/>
      <dgm:spPr>
        <a:ln w="12700">
          <a:solidFill>
            <a:schemeClr val="bg1">
              <a:lumMod val="75000"/>
            </a:schemeClr>
          </a:solidFill>
          <a:prstDash val="sysDash"/>
        </a:ln>
      </dgm:spPr>
      <dgm:t>
        <a:bodyPr/>
        <a:lstStyle/>
        <a:p>
          <a:endParaRPr lang="en-US" sz="1100" b="0"/>
        </a:p>
      </dgm:t>
    </dgm:pt>
    <dgm:pt modelId="{55A04E90-EE14-C842-859E-FD719B6447BB}" type="sibTrans" cxnId="{6FD515E9-29ED-0E49-8F24-669BDDAB04A2}">
      <dgm:prSet/>
      <dgm:spPr/>
      <dgm:t>
        <a:bodyPr/>
        <a:lstStyle/>
        <a:p>
          <a:endParaRPr lang="en-US" sz="1100" b="0"/>
        </a:p>
      </dgm:t>
    </dgm:pt>
    <dgm:pt modelId="{18EDD72B-1915-A941-85B8-6971E89F70B6}">
      <dgm:prSet phldrT="[Text]" custT="1"/>
      <dgm:spPr>
        <a:solidFill>
          <a:schemeClr val="bg1">
            <a:lumMod val="95000"/>
            <a:alpha val="90000"/>
          </a:schemeClr>
        </a:solidFill>
        <a:ln>
          <a:noFill/>
        </a:ln>
      </dgm:spPr>
      <dgm:t>
        <a:bodyPr/>
        <a:lstStyle/>
        <a:p>
          <a:r>
            <a:rPr lang="en-US" sz="1100" b="0" dirty="0">
              <a:solidFill>
                <a:schemeClr val="tx2"/>
              </a:solidFill>
              <a:latin typeface="Lato Regular"/>
              <a:cs typeface="Lato Regular"/>
            </a:rPr>
            <a:t>SECRETARY 3</a:t>
          </a:r>
        </a:p>
      </dgm:t>
    </dgm:pt>
    <dgm:pt modelId="{523A7819-7563-1143-998C-0C5AD9A87C6B}" type="parTrans" cxnId="{F7A8C88F-C22A-7E4D-A116-6CE1AB2DE190}">
      <dgm:prSet/>
      <dgm:spPr>
        <a:ln w="12700">
          <a:solidFill>
            <a:schemeClr val="bg1">
              <a:lumMod val="75000"/>
            </a:schemeClr>
          </a:solidFill>
          <a:prstDash val="sysDash"/>
        </a:ln>
      </dgm:spPr>
      <dgm:t>
        <a:bodyPr/>
        <a:lstStyle/>
        <a:p>
          <a:endParaRPr lang="en-US" sz="1100" b="0"/>
        </a:p>
      </dgm:t>
    </dgm:pt>
    <dgm:pt modelId="{67B42531-01C4-784F-B830-CE0FB3044B17}" type="sibTrans" cxnId="{F7A8C88F-C22A-7E4D-A116-6CE1AB2DE190}">
      <dgm:prSet/>
      <dgm:spPr/>
      <dgm:t>
        <a:bodyPr/>
        <a:lstStyle/>
        <a:p>
          <a:endParaRPr lang="en-US" sz="1100" b="0"/>
        </a:p>
      </dgm:t>
    </dgm:pt>
    <dgm:pt modelId="{B0FEE473-51AE-7F45-864A-09D9B6CCDF90}">
      <dgm:prSet phldrT="[Text]" custT="1"/>
      <dgm:spPr>
        <a:solidFill>
          <a:schemeClr val="bg1">
            <a:lumMod val="95000"/>
            <a:alpha val="90000"/>
          </a:schemeClr>
        </a:solidFill>
        <a:ln>
          <a:noFill/>
        </a:ln>
      </dgm:spPr>
      <dgm:t>
        <a:bodyPr/>
        <a:lstStyle/>
        <a:p>
          <a:r>
            <a:rPr lang="en-US" sz="1100" b="0" dirty="0">
              <a:solidFill>
                <a:schemeClr val="tx2"/>
              </a:solidFill>
              <a:latin typeface="Lato Regular"/>
              <a:cs typeface="Lato Regular"/>
            </a:rPr>
            <a:t>SECRETARY 4</a:t>
          </a:r>
        </a:p>
      </dgm:t>
    </dgm:pt>
    <dgm:pt modelId="{14B6D5F2-FD30-C14D-9489-DDB3586696E8}" type="parTrans" cxnId="{56E50736-8E2F-E544-B95C-02670145825E}">
      <dgm:prSet/>
      <dgm:spPr>
        <a:ln w="12700">
          <a:solidFill>
            <a:schemeClr val="bg1">
              <a:lumMod val="75000"/>
            </a:schemeClr>
          </a:solidFill>
          <a:prstDash val="sysDash"/>
        </a:ln>
      </dgm:spPr>
      <dgm:t>
        <a:bodyPr/>
        <a:lstStyle/>
        <a:p>
          <a:endParaRPr lang="en-US" sz="1100" b="0"/>
        </a:p>
      </dgm:t>
    </dgm:pt>
    <dgm:pt modelId="{9B49493E-8D71-1448-97F2-2F95C56BC42F}" type="sibTrans" cxnId="{56E50736-8E2F-E544-B95C-02670145825E}">
      <dgm:prSet/>
      <dgm:spPr/>
      <dgm:t>
        <a:bodyPr/>
        <a:lstStyle/>
        <a:p>
          <a:endParaRPr lang="en-US" sz="1100" b="0"/>
        </a:p>
      </dgm:t>
    </dgm:pt>
    <dgm:pt modelId="{A4FEDB80-398A-3B4A-9824-6415C04A5B61}">
      <dgm:prSet custT="1"/>
      <dgm:spPr>
        <a:solidFill>
          <a:schemeClr val="bg1">
            <a:lumMod val="95000"/>
            <a:alpha val="90000"/>
          </a:schemeClr>
        </a:solidFill>
        <a:ln>
          <a:noFill/>
        </a:ln>
      </dgm:spPr>
      <dgm:t>
        <a:bodyPr/>
        <a:lstStyle/>
        <a:p>
          <a:r>
            <a:rPr lang="en-US" sz="1100" b="0" dirty="0">
              <a:solidFill>
                <a:schemeClr val="tx2"/>
              </a:solidFill>
              <a:latin typeface="Lato Regular"/>
              <a:cs typeface="Lato Regular"/>
            </a:rPr>
            <a:t>SECRETARY 5</a:t>
          </a:r>
        </a:p>
      </dgm:t>
    </dgm:pt>
    <dgm:pt modelId="{0396803A-DED9-FA44-A83D-AF81619DF1AC}" type="parTrans" cxnId="{D6AC7FEA-C341-684F-85D3-04F2487D050B}">
      <dgm:prSet/>
      <dgm:spPr>
        <a:ln w="12700">
          <a:solidFill>
            <a:schemeClr val="bg1">
              <a:lumMod val="75000"/>
            </a:schemeClr>
          </a:solidFill>
          <a:prstDash val="sysDash"/>
        </a:ln>
      </dgm:spPr>
      <dgm:t>
        <a:bodyPr/>
        <a:lstStyle/>
        <a:p>
          <a:endParaRPr lang="en-US" sz="1100" b="0"/>
        </a:p>
      </dgm:t>
    </dgm:pt>
    <dgm:pt modelId="{465AB881-B7D6-B441-8EB9-FFC6A4DF9605}" type="sibTrans" cxnId="{D6AC7FEA-C341-684F-85D3-04F2487D050B}">
      <dgm:prSet/>
      <dgm:spPr/>
      <dgm:t>
        <a:bodyPr/>
        <a:lstStyle/>
        <a:p>
          <a:endParaRPr lang="en-US" sz="1100" b="0"/>
        </a:p>
      </dgm:t>
    </dgm:pt>
    <dgm:pt modelId="{E53F697B-D758-7745-B83F-0E050D1A6A50}">
      <dgm:prSet phldrT="[Text]" custT="1"/>
      <dgm:spPr>
        <a:solidFill>
          <a:schemeClr val="bg1">
            <a:lumMod val="95000"/>
            <a:alpha val="90000"/>
          </a:schemeClr>
        </a:solidFill>
        <a:ln>
          <a:noFill/>
        </a:ln>
      </dgm:spPr>
      <dgm:t>
        <a:bodyPr/>
        <a:lstStyle/>
        <a:p>
          <a:r>
            <a:rPr lang="en-US" sz="1100" b="0" dirty="0">
              <a:solidFill>
                <a:schemeClr val="tx2"/>
              </a:solidFill>
              <a:latin typeface="Lato Regular"/>
              <a:cs typeface="Lato Regular"/>
            </a:rPr>
            <a:t>SECRETARY 6</a:t>
          </a:r>
        </a:p>
      </dgm:t>
    </dgm:pt>
    <dgm:pt modelId="{90EB2035-2899-B248-B3BD-997558FC9A24}" type="parTrans" cxnId="{48D70E43-63A1-C440-9A27-E7E9CF153DB9}">
      <dgm:prSet/>
      <dgm:spPr>
        <a:ln w="12700">
          <a:solidFill>
            <a:schemeClr val="bg1">
              <a:lumMod val="75000"/>
            </a:schemeClr>
          </a:solidFill>
          <a:prstDash val="sysDash"/>
        </a:ln>
      </dgm:spPr>
      <dgm:t>
        <a:bodyPr/>
        <a:lstStyle/>
        <a:p>
          <a:endParaRPr lang="en-US" sz="1100" b="0"/>
        </a:p>
      </dgm:t>
    </dgm:pt>
    <dgm:pt modelId="{4D2FC637-117C-7A40-8001-358E22EEFE76}" type="sibTrans" cxnId="{48D70E43-63A1-C440-9A27-E7E9CF153DB9}">
      <dgm:prSet/>
      <dgm:spPr/>
      <dgm:t>
        <a:bodyPr/>
        <a:lstStyle/>
        <a:p>
          <a:endParaRPr lang="en-US" sz="1100" b="0"/>
        </a:p>
      </dgm:t>
    </dgm:pt>
    <dgm:pt modelId="{01149A20-F6F0-0B4E-9270-7CE8AC29279D}">
      <dgm:prSet custT="1"/>
      <dgm:spPr>
        <a:solidFill>
          <a:schemeClr val="bg1">
            <a:lumMod val="95000"/>
            <a:alpha val="90000"/>
          </a:schemeClr>
        </a:solidFill>
        <a:ln>
          <a:noFill/>
        </a:ln>
      </dgm:spPr>
      <dgm:t>
        <a:bodyPr/>
        <a:lstStyle/>
        <a:p>
          <a:r>
            <a:rPr lang="en-US" sz="1100" b="0" dirty="0">
              <a:solidFill>
                <a:schemeClr val="tx2"/>
              </a:solidFill>
              <a:latin typeface="Lato Regular"/>
              <a:cs typeface="Lato Regular"/>
            </a:rPr>
            <a:t>SECRETARY 7</a:t>
          </a:r>
          <a:endParaRPr lang="en-US" sz="1100" b="0" dirty="0">
            <a:solidFill>
              <a:schemeClr val="tx2"/>
            </a:solidFill>
          </a:endParaRPr>
        </a:p>
      </dgm:t>
    </dgm:pt>
    <dgm:pt modelId="{0259BD45-5A63-8346-BC94-65AC0581E113}" type="parTrans" cxnId="{02E93354-3742-6940-B768-7A47F9E8A1F9}">
      <dgm:prSet/>
      <dgm:spPr>
        <a:ln w="12700">
          <a:solidFill>
            <a:schemeClr val="bg1">
              <a:lumMod val="75000"/>
            </a:schemeClr>
          </a:solidFill>
          <a:prstDash val="sysDash"/>
        </a:ln>
      </dgm:spPr>
      <dgm:t>
        <a:bodyPr/>
        <a:lstStyle/>
        <a:p>
          <a:endParaRPr lang="en-US" sz="1100" b="0"/>
        </a:p>
      </dgm:t>
    </dgm:pt>
    <dgm:pt modelId="{EFFED50F-1E3D-6E40-9B08-42CD4283A934}" type="sibTrans" cxnId="{02E93354-3742-6940-B768-7A47F9E8A1F9}">
      <dgm:prSet/>
      <dgm:spPr/>
      <dgm:t>
        <a:bodyPr/>
        <a:lstStyle/>
        <a:p>
          <a:endParaRPr lang="en-US" sz="1100" b="0"/>
        </a:p>
      </dgm:t>
    </dgm:pt>
    <dgm:pt modelId="{C1B59ABB-E7BF-F840-AA30-937B3062DFD6}">
      <dgm:prSet phldrT="[Text]" custT="1"/>
      <dgm:spPr>
        <a:solidFill>
          <a:schemeClr val="bg1">
            <a:lumMod val="95000"/>
            <a:alpha val="90000"/>
          </a:schemeClr>
        </a:solidFill>
        <a:ln>
          <a:noFill/>
        </a:ln>
      </dgm:spPr>
      <dgm:t>
        <a:bodyPr/>
        <a:lstStyle/>
        <a:p>
          <a:r>
            <a:rPr lang="en-US" sz="1100" b="0" dirty="0">
              <a:solidFill>
                <a:schemeClr val="tx2"/>
              </a:solidFill>
              <a:latin typeface="Lato Regular"/>
              <a:cs typeface="Lato Regular"/>
            </a:rPr>
            <a:t>SECRETARY 3</a:t>
          </a:r>
        </a:p>
      </dgm:t>
    </dgm:pt>
    <dgm:pt modelId="{D8CBBC28-D30E-2A49-AF1A-E1B0D5E890DF}" type="parTrans" cxnId="{987C40CF-F0CE-B748-AE81-894E566EC895}">
      <dgm:prSet/>
      <dgm:spPr>
        <a:ln w="12700">
          <a:solidFill>
            <a:schemeClr val="bg1">
              <a:lumMod val="75000"/>
            </a:schemeClr>
          </a:solidFill>
          <a:prstDash val="sysDash"/>
        </a:ln>
      </dgm:spPr>
      <dgm:t>
        <a:bodyPr/>
        <a:lstStyle/>
        <a:p>
          <a:endParaRPr lang="en-US" sz="2800" b="0"/>
        </a:p>
      </dgm:t>
    </dgm:pt>
    <dgm:pt modelId="{E7D155E8-664F-5448-8913-A26C15076C39}" type="sibTrans" cxnId="{987C40CF-F0CE-B748-AE81-894E566EC895}">
      <dgm:prSet/>
      <dgm:spPr/>
      <dgm:t>
        <a:bodyPr/>
        <a:lstStyle/>
        <a:p>
          <a:endParaRPr lang="en-US" sz="2800" b="0"/>
        </a:p>
      </dgm:t>
    </dgm:pt>
    <dgm:pt modelId="{4555067C-3A79-2D43-8DAD-DC33D4B177AE}" type="pres">
      <dgm:prSet presAssocID="{C35F8710-7791-0441-A15D-7793F1934962}" presName="diagram" presStyleCnt="0">
        <dgm:presLayoutVars>
          <dgm:chPref val="1"/>
          <dgm:dir/>
          <dgm:animOne val="branch"/>
          <dgm:animLvl val="lvl"/>
          <dgm:resizeHandles/>
        </dgm:presLayoutVars>
      </dgm:prSet>
      <dgm:spPr/>
      <dgm:t>
        <a:bodyPr/>
        <a:lstStyle/>
        <a:p>
          <a:endParaRPr lang="zh-CN" altLang="en-US"/>
        </a:p>
      </dgm:t>
    </dgm:pt>
    <dgm:pt modelId="{2FF1D916-E7F2-D447-9A4C-C245C21180E3}" type="pres">
      <dgm:prSet presAssocID="{4AE7CC3C-34C1-E54B-B081-E9B82046A073}" presName="root" presStyleCnt="0"/>
      <dgm:spPr/>
    </dgm:pt>
    <dgm:pt modelId="{ADCB339F-751B-1A4A-86F4-0DCE9D752F96}" type="pres">
      <dgm:prSet presAssocID="{4AE7CC3C-34C1-E54B-B081-E9B82046A073}" presName="rootComposite" presStyleCnt="0"/>
      <dgm:spPr/>
    </dgm:pt>
    <dgm:pt modelId="{52665F1F-9F19-9B46-BFB9-4988D85941F6}" type="pres">
      <dgm:prSet presAssocID="{4AE7CC3C-34C1-E54B-B081-E9B82046A073}" presName="rootText" presStyleLbl="node1" presStyleIdx="0" presStyleCnt="5" custScaleY="62093"/>
      <dgm:spPr/>
      <dgm:t>
        <a:bodyPr/>
        <a:lstStyle/>
        <a:p>
          <a:endParaRPr lang="zh-CN" altLang="en-US"/>
        </a:p>
      </dgm:t>
    </dgm:pt>
    <dgm:pt modelId="{FD6E4809-9088-3449-BDB5-AB9F54F60802}" type="pres">
      <dgm:prSet presAssocID="{4AE7CC3C-34C1-E54B-B081-E9B82046A073}" presName="rootConnector" presStyleLbl="node1" presStyleIdx="0" presStyleCnt="5"/>
      <dgm:spPr/>
      <dgm:t>
        <a:bodyPr/>
        <a:lstStyle/>
        <a:p>
          <a:endParaRPr lang="zh-CN" altLang="en-US"/>
        </a:p>
      </dgm:t>
    </dgm:pt>
    <dgm:pt modelId="{8145CBD8-479F-A247-9225-889891FB9DFB}" type="pres">
      <dgm:prSet presAssocID="{4AE7CC3C-34C1-E54B-B081-E9B82046A073}" presName="childShape" presStyleCnt="0"/>
      <dgm:spPr/>
    </dgm:pt>
    <dgm:pt modelId="{8E37F248-59E8-5F4F-8EC0-C447D804822D}" type="pres">
      <dgm:prSet presAssocID="{1A4F990E-91F5-7F45-8578-E1CF1815D2B1}" presName="Name13" presStyleLbl="parChTrans1D2" presStyleIdx="0" presStyleCnt="19"/>
      <dgm:spPr/>
      <dgm:t>
        <a:bodyPr/>
        <a:lstStyle/>
        <a:p>
          <a:endParaRPr lang="zh-CN" altLang="en-US"/>
        </a:p>
      </dgm:t>
    </dgm:pt>
    <dgm:pt modelId="{CB74AB08-C5ED-DC49-8AAB-7291BB699E52}" type="pres">
      <dgm:prSet presAssocID="{D78EB7E7-E011-354C-AFC6-8D9607113E1B}" presName="childText" presStyleLbl="bgAcc1" presStyleIdx="0" presStyleCnt="19" custScaleY="46651">
        <dgm:presLayoutVars>
          <dgm:bulletEnabled val="1"/>
        </dgm:presLayoutVars>
      </dgm:prSet>
      <dgm:spPr/>
      <dgm:t>
        <a:bodyPr/>
        <a:lstStyle/>
        <a:p>
          <a:endParaRPr lang="zh-CN" altLang="en-US"/>
        </a:p>
      </dgm:t>
    </dgm:pt>
    <dgm:pt modelId="{0B3AF159-428C-9746-B197-E00C37BA3FE5}" type="pres">
      <dgm:prSet presAssocID="{A85AD893-B37E-1C49-83DB-E82FACE21211}" presName="Name13" presStyleLbl="parChTrans1D2" presStyleIdx="1" presStyleCnt="19"/>
      <dgm:spPr/>
      <dgm:t>
        <a:bodyPr/>
        <a:lstStyle/>
        <a:p>
          <a:endParaRPr lang="zh-CN" altLang="en-US"/>
        </a:p>
      </dgm:t>
    </dgm:pt>
    <dgm:pt modelId="{5FD9346F-A266-7A44-9268-B1F613C5F481}" type="pres">
      <dgm:prSet presAssocID="{7E3163A8-D718-5D4C-A6A3-B50B12A52982}" presName="childText" presStyleLbl="bgAcc1" presStyleIdx="1" presStyleCnt="19" custScaleY="46651">
        <dgm:presLayoutVars>
          <dgm:bulletEnabled val="1"/>
        </dgm:presLayoutVars>
      </dgm:prSet>
      <dgm:spPr/>
      <dgm:t>
        <a:bodyPr/>
        <a:lstStyle/>
        <a:p>
          <a:endParaRPr lang="zh-CN" altLang="en-US"/>
        </a:p>
      </dgm:t>
    </dgm:pt>
    <dgm:pt modelId="{F91319F6-C8F8-8E45-B31D-07DA1C4BA7D3}" type="pres">
      <dgm:prSet presAssocID="{A05E0AEF-921E-BA4D-B4F0-7E073F80F997}" presName="root" presStyleCnt="0"/>
      <dgm:spPr/>
    </dgm:pt>
    <dgm:pt modelId="{A60E3CD8-31D1-8447-864C-5DFF1D3BCBE6}" type="pres">
      <dgm:prSet presAssocID="{A05E0AEF-921E-BA4D-B4F0-7E073F80F997}" presName="rootComposite" presStyleCnt="0"/>
      <dgm:spPr/>
    </dgm:pt>
    <dgm:pt modelId="{825936F8-B84F-0641-8954-649A2455844C}" type="pres">
      <dgm:prSet presAssocID="{A05E0AEF-921E-BA4D-B4F0-7E073F80F997}" presName="rootText" presStyleLbl="node1" presStyleIdx="1" presStyleCnt="5" custScaleY="62093"/>
      <dgm:spPr/>
      <dgm:t>
        <a:bodyPr/>
        <a:lstStyle/>
        <a:p>
          <a:endParaRPr lang="zh-CN" altLang="en-US"/>
        </a:p>
      </dgm:t>
    </dgm:pt>
    <dgm:pt modelId="{D968BBB2-D392-334A-B845-5C2DCB4C6814}" type="pres">
      <dgm:prSet presAssocID="{A05E0AEF-921E-BA4D-B4F0-7E073F80F997}" presName="rootConnector" presStyleLbl="node1" presStyleIdx="1" presStyleCnt="5"/>
      <dgm:spPr/>
      <dgm:t>
        <a:bodyPr/>
        <a:lstStyle/>
        <a:p>
          <a:endParaRPr lang="zh-CN" altLang="en-US"/>
        </a:p>
      </dgm:t>
    </dgm:pt>
    <dgm:pt modelId="{1D95C7E1-1D91-D749-A63F-788134D12683}" type="pres">
      <dgm:prSet presAssocID="{A05E0AEF-921E-BA4D-B4F0-7E073F80F997}" presName="childShape" presStyleCnt="0"/>
      <dgm:spPr/>
    </dgm:pt>
    <dgm:pt modelId="{28F2ACD5-A3DC-3C42-B598-6EE2D0EA8E43}" type="pres">
      <dgm:prSet presAssocID="{E046B0D4-72A0-8F45-B16C-6683861BE75D}" presName="Name13" presStyleLbl="parChTrans1D2" presStyleIdx="2" presStyleCnt="19"/>
      <dgm:spPr/>
      <dgm:t>
        <a:bodyPr/>
        <a:lstStyle/>
        <a:p>
          <a:endParaRPr lang="zh-CN" altLang="en-US"/>
        </a:p>
      </dgm:t>
    </dgm:pt>
    <dgm:pt modelId="{DD7A503E-C319-0D47-B25A-F513285E5417}" type="pres">
      <dgm:prSet presAssocID="{B2DC2CDF-59C7-7946-9B45-5623D3D4104A}" presName="childText" presStyleLbl="bgAcc1" presStyleIdx="2" presStyleCnt="19" custScaleY="46651">
        <dgm:presLayoutVars>
          <dgm:bulletEnabled val="1"/>
        </dgm:presLayoutVars>
      </dgm:prSet>
      <dgm:spPr/>
      <dgm:t>
        <a:bodyPr/>
        <a:lstStyle/>
        <a:p>
          <a:endParaRPr lang="zh-CN" altLang="en-US"/>
        </a:p>
      </dgm:t>
    </dgm:pt>
    <dgm:pt modelId="{A9EC1C8F-02E7-334A-8819-041AF3A47AF4}" type="pres">
      <dgm:prSet presAssocID="{F6ED9914-CC94-DA46-A9C7-ED19306B2BDA}" presName="Name13" presStyleLbl="parChTrans1D2" presStyleIdx="3" presStyleCnt="19"/>
      <dgm:spPr/>
      <dgm:t>
        <a:bodyPr/>
        <a:lstStyle/>
        <a:p>
          <a:endParaRPr lang="zh-CN" altLang="en-US"/>
        </a:p>
      </dgm:t>
    </dgm:pt>
    <dgm:pt modelId="{09FE1598-27C7-5343-B8E1-7CBD0F9B5172}" type="pres">
      <dgm:prSet presAssocID="{A9D0CCAB-84B1-2647-B7EC-EF6FB3F83739}" presName="childText" presStyleLbl="bgAcc1" presStyleIdx="3" presStyleCnt="19" custScaleY="46651">
        <dgm:presLayoutVars>
          <dgm:bulletEnabled val="1"/>
        </dgm:presLayoutVars>
      </dgm:prSet>
      <dgm:spPr/>
      <dgm:t>
        <a:bodyPr/>
        <a:lstStyle/>
        <a:p>
          <a:endParaRPr lang="zh-CN" altLang="en-US"/>
        </a:p>
      </dgm:t>
    </dgm:pt>
    <dgm:pt modelId="{8498CB37-5801-1B4D-864B-DF4DC02F93DD}" type="pres">
      <dgm:prSet presAssocID="{5634970F-BE4C-C346-ACBB-6A9EE8C48CD0}" presName="Name13" presStyleLbl="parChTrans1D2" presStyleIdx="4" presStyleCnt="19"/>
      <dgm:spPr/>
      <dgm:t>
        <a:bodyPr/>
        <a:lstStyle/>
        <a:p>
          <a:endParaRPr lang="zh-CN" altLang="en-US"/>
        </a:p>
      </dgm:t>
    </dgm:pt>
    <dgm:pt modelId="{043932D0-279D-B64E-8FA0-C9D57BD0F488}" type="pres">
      <dgm:prSet presAssocID="{6DD6A9FE-9A4C-0445-8676-90B5C93C8601}" presName="childText" presStyleLbl="bgAcc1" presStyleIdx="4" presStyleCnt="19" custScaleY="46651">
        <dgm:presLayoutVars>
          <dgm:bulletEnabled val="1"/>
        </dgm:presLayoutVars>
      </dgm:prSet>
      <dgm:spPr/>
      <dgm:t>
        <a:bodyPr/>
        <a:lstStyle/>
        <a:p>
          <a:endParaRPr lang="zh-CN" altLang="en-US"/>
        </a:p>
      </dgm:t>
    </dgm:pt>
    <dgm:pt modelId="{6DED3575-4117-8C47-A265-71894AB7175E}" type="pres">
      <dgm:prSet presAssocID="{0E0690C1-7A6D-5343-A3F7-70B277E463F0}" presName="Name13" presStyleLbl="parChTrans1D2" presStyleIdx="5" presStyleCnt="19"/>
      <dgm:spPr/>
      <dgm:t>
        <a:bodyPr/>
        <a:lstStyle/>
        <a:p>
          <a:endParaRPr lang="zh-CN" altLang="en-US"/>
        </a:p>
      </dgm:t>
    </dgm:pt>
    <dgm:pt modelId="{98AF4421-940E-E34E-AEC3-8F8F39437E44}" type="pres">
      <dgm:prSet presAssocID="{60EFBA81-BC1F-F845-AE18-D9F4E56F7C62}" presName="childText" presStyleLbl="bgAcc1" presStyleIdx="5" presStyleCnt="19" custScaleY="46651">
        <dgm:presLayoutVars>
          <dgm:bulletEnabled val="1"/>
        </dgm:presLayoutVars>
      </dgm:prSet>
      <dgm:spPr/>
      <dgm:t>
        <a:bodyPr/>
        <a:lstStyle/>
        <a:p>
          <a:endParaRPr lang="zh-CN" altLang="en-US"/>
        </a:p>
      </dgm:t>
    </dgm:pt>
    <dgm:pt modelId="{A81BEC4E-D30C-EF48-9533-56777EBD859A}" type="pres">
      <dgm:prSet presAssocID="{BC6825FF-FEAE-884E-8B74-A5A9C41DD076}" presName="Name13" presStyleLbl="parChTrans1D2" presStyleIdx="6" presStyleCnt="19"/>
      <dgm:spPr/>
      <dgm:t>
        <a:bodyPr/>
        <a:lstStyle/>
        <a:p>
          <a:endParaRPr lang="zh-CN" altLang="en-US"/>
        </a:p>
      </dgm:t>
    </dgm:pt>
    <dgm:pt modelId="{A246373F-E7CF-3246-A70B-C207E92CE905}" type="pres">
      <dgm:prSet presAssocID="{012EE403-4D90-1046-9135-5B95FE519B18}" presName="childText" presStyleLbl="bgAcc1" presStyleIdx="6" presStyleCnt="19" custScaleY="46651">
        <dgm:presLayoutVars>
          <dgm:bulletEnabled val="1"/>
        </dgm:presLayoutVars>
      </dgm:prSet>
      <dgm:spPr/>
      <dgm:t>
        <a:bodyPr/>
        <a:lstStyle/>
        <a:p>
          <a:endParaRPr lang="zh-CN" altLang="en-US"/>
        </a:p>
      </dgm:t>
    </dgm:pt>
    <dgm:pt modelId="{E60E999B-AC2A-4D4B-881A-C5928C2DDA09}" type="pres">
      <dgm:prSet presAssocID="{18DE6AF9-D76C-434E-B6E7-39638936EC78}" presName="root" presStyleCnt="0"/>
      <dgm:spPr/>
    </dgm:pt>
    <dgm:pt modelId="{5876206D-D530-3645-999B-EE71F8C7BCD9}" type="pres">
      <dgm:prSet presAssocID="{18DE6AF9-D76C-434E-B6E7-39638936EC78}" presName="rootComposite" presStyleCnt="0"/>
      <dgm:spPr/>
    </dgm:pt>
    <dgm:pt modelId="{44ADCC90-E222-744D-94D1-BD12CEA4F9A2}" type="pres">
      <dgm:prSet presAssocID="{18DE6AF9-D76C-434E-B6E7-39638936EC78}" presName="rootText" presStyleLbl="node1" presStyleIdx="2" presStyleCnt="5" custScaleY="62093"/>
      <dgm:spPr/>
      <dgm:t>
        <a:bodyPr/>
        <a:lstStyle/>
        <a:p>
          <a:endParaRPr lang="zh-CN" altLang="en-US"/>
        </a:p>
      </dgm:t>
    </dgm:pt>
    <dgm:pt modelId="{4FED8D13-4B20-AE47-8723-482D6D494338}" type="pres">
      <dgm:prSet presAssocID="{18DE6AF9-D76C-434E-B6E7-39638936EC78}" presName="rootConnector" presStyleLbl="node1" presStyleIdx="2" presStyleCnt="5"/>
      <dgm:spPr/>
      <dgm:t>
        <a:bodyPr/>
        <a:lstStyle/>
        <a:p>
          <a:endParaRPr lang="zh-CN" altLang="en-US"/>
        </a:p>
      </dgm:t>
    </dgm:pt>
    <dgm:pt modelId="{A636372C-D777-F04D-85CC-666BA91DF1C4}" type="pres">
      <dgm:prSet presAssocID="{18DE6AF9-D76C-434E-B6E7-39638936EC78}" presName="childShape" presStyleCnt="0"/>
      <dgm:spPr/>
    </dgm:pt>
    <dgm:pt modelId="{B4E1A1D0-A1CD-0344-9527-BAD4D9EFCB11}" type="pres">
      <dgm:prSet presAssocID="{29D328CF-CBE0-F149-B171-93CD6A3C3D78}" presName="Name13" presStyleLbl="parChTrans1D2" presStyleIdx="7" presStyleCnt="19"/>
      <dgm:spPr/>
      <dgm:t>
        <a:bodyPr/>
        <a:lstStyle/>
        <a:p>
          <a:endParaRPr lang="zh-CN" altLang="en-US"/>
        </a:p>
      </dgm:t>
    </dgm:pt>
    <dgm:pt modelId="{E3C03E65-F864-D54A-AD14-0D8A94B86676}" type="pres">
      <dgm:prSet presAssocID="{FBE03D3B-42A5-414D-9879-07FA8A5E9013}" presName="childText" presStyleLbl="bgAcc1" presStyleIdx="7" presStyleCnt="19" custScaleY="46651">
        <dgm:presLayoutVars>
          <dgm:bulletEnabled val="1"/>
        </dgm:presLayoutVars>
      </dgm:prSet>
      <dgm:spPr/>
      <dgm:t>
        <a:bodyPr/>
        <a:lstStyle/>
        <a:p>
          <a:endParaRPr lang="zh-CN" altLang="en-US"/>
        </a:p>
      </dgm:t>
    </dgm:pt>
    <dgm:pt modelId="{32246EE4-80FC-2F4F-AB4C-21F72F668067}" type="pres">
      <dgm:prSet presAssocID="{A6A6C25E-79CA-5440-9287-2E5DEF2CBA74}" presName="Name13" presStyleLbl="parChTrans1D2" presStyleIdx="8" presStyleCnt="19"/>
      <dgm:spPr/>
      <dgm:t>
        <a:bodyPr/>
        <a:lstStyle/>
        <a:p>
          <a:endParaRPr lang="zh-CN" altLang="en-US"/>
        </a:p>
      </dgm:t>
    </dgm:pt>
    <dgm:pt modelId="{AAF56AB8-7444-A541-B3EB-1AB031C77156}" type="pres">
      <dgm:prSet presAssocID="{BF345A2E-076A-994F-A719-833300D8633E}" presName="childText" presStyleLbl="bgAcc1" presStyleIdx="8" presStyleCnt="19" custScaleY="46651">
        <dgm:presLayoutVars>
          <dgm:bulletEnabled val="1"/>
        </dgm:presLayoutVars>
      </dgm:prSet>
      <dgm:spPr/>
      <dgm:t>
        <a:bodyPr/>
        <a:lstStyle/>
        <a:p>
          <a:endParaRPr lang="zh-CN" altLang="en-US"/>
        </a:p>
      </dgm:t>
    </dgm:pt>
    <dgm:pt modelId="{31605058-E85D-C44D-B9C3-0390DCEE5D56}" type="pres">
      <dgm:prSet presAssocID="{D8CBBC28-D30E-2A49-AF1A-E1B0D5E890DF}" presName="Name13" presStyleLbl="parChTrans1D2" presStyleIdx="9" presStyleCnt="19"/>
      <dgm:spPr/>
      <dgm:t>
        <a:bodyPr/>
        <a:lstStyle/>
        <a:p>
          <a:endParaRPr lang="zh-CN" altLang="en-US"/>
        </a:p>
      </dgm:t>
    </dgm:pt>
    <dgm:pt modelId="{3E1FDB81-8ABF-AF40-BF3A-47AC3C302E89}" type="pres">
      <dgm:prSet presAssocID="{C1B59ABB-E7BF-F840-AA30-937B3062DFD6}" presName="childText" presStyleLbl="bgAcc1" presStyleIdx="9" presStyleCnt="19" custScaleY="46651">
        <dgm:presLayoutVars>
          <dgm:bulletEnabled val="1"/>
        </dgm:presLayoutVars>
      </dgm:prSet>
      <dgm:spPr/>
      <dgm:t>
        <a:bodyPr/>
        <a:lstStyle/>
        <a:p>
          <a:endParaRPr lang="zh-CN" altLang="en-US"/>
        </a:p>
      </dgm:t>
    </dgm:pt>
    <dgm:pt modelId="{668ACF3E-1F47-8741-AA1A-2752BFE74460}" type="pres">
      <dgm:prSet presAssocID="{BEDD03D8-7168-7B4E-9F50-B585A211DE9E}" presName="root" presStyleCnt="0"/>
      <dgm:spPr/>
    </dgm:pt>
    <dgm:pt modelId="{0A8A2F3B-27DB-DE42-A884-30E302351EA0}" type="pres">
      <dgm:prSet presAssocID="{BEDD03D8-7168-7B4E-9F50-B585A211DE9E}" presName="rootComposite" presStyleCnt="0"/>
      <dgm:spPr/>
    </dgm:pt>
    <dgm:pt modelId="{7B67E5EC-F1A8-F54D-89F0-41F863E9D2E2}" type="pres">
      <dgm:prSet presAssocID="{BEDD03D8-7168-7B4E-9F50-B585A211DE9E}" presName="rootText" presStyleLbl="node1" presStyleIdx="3" presStyleCnt="5" custScaleY="62093"/>
      <dgm:spPr/>
      <dgm:t>
        <a:bodyPr/>
        <a:lstStyle/>
        <a:p>
          <a:endParaRPr lang="zh-CN" altLang="en-US"/>
        </a:p>
      </dgm:t>
    </dgm:pt>
    <dgm:pt modelId="{15DB6F49-D7A1-ED45-B297-CB0D0BBC46FF}" type="pres">
      <dgm:prSet presAssocID="{BEDD03D8-7168-7B4E-9F50-B585A211DE9E}" presName="rootConnector" presStyleLbl="node1" presStyleIdx="3" presStyleCnt="5"/>
      <dgm:spPr/>
      <dgm:t>
        <a:bodyPr/>
        <a:lstStyle/>
        <a:p>
          <a:endParaRPr lang="zh-CN" altLang="en-US"/>
        </a:p>
      </dgm:t>
    </dgm:pt>
    <dgm:pt modelId="{2AC2269C-AB3D-EB4A-8EA3-1C7CCEA7E309}" type="pres">
      <dgm:prSet presAssocID="{BEDD03D8-7168-7B4E-9F50-B585A211DE9E}" presName="childShape" presStyleCnt="0"/>
      <dgm:spPr/>
    </dgm:pt>
    <dgm:pt modelId="{7831217E-DBF7-0046-8530-35D4D0D9345B}" type="pres">
      <dgm:prSet presAssocID="{0890FDC2-3DBB-7246-A901-562DC68117A7}" presName="Name13" presStyleLbl="parChTrans1D2" presStyleIdx="10" presStyleCnt="19"/>
      <dgm:spPr/>
      <dgm:t>
        <a:bodyPr/>
        <a:lstStyle/>
        <a:p>
          <a:endParaRPr lang="zh-CN" altLang="en-US"/>
        </a:p>
      </dgm:t>
    </dgm:pt>
    <dgm:pt modelId="{438F176B-B9E7-4345-8F20-579A18B05C6F}" type="pres">
      <dgm:prSet presAssocID="{002D74CC-3F28-F34D-A8FF-26B81B86DFD3}" presName="childText" presStyleLbl="bgAcc1" presStyleIdx="10" presStyleCnt="19" custScaleY="46651">
        <dgm:presLayoutVars>
          <dgm:bulletEnabled val="1"/>
        </dgm:presLayoutVars>
      </dgm:prSet>
      <dgm:spPr/>
      <dgm:t>
        <a:bodyPr/>
        <a:lstStyle/>
        <a:p>
          <a:endParaRPr lang="zh-CN" altLang="en-US"/>
        </a:p>
      </dgm:t>
    </dgm:pt>
    <dgm:pt modelId="{4559D19A-4F29-A84A-BEF5-AF351C65CB48}" type="pres">
      <dgm:prSet presAssocID="{742EEAB1-E5D9-4B4F-9009-A91CAAE7B29E}" presName="Name13" presStyleLbl="parChTrans1D2" presStyleIdx="11" presStyleCnt="19"/>
      <dgm:spPr/>
      <dgm:t>
        <a:bodyPr/>
        <a:lstStyle/>
        <a:p>
          <a:endParaRPr lang="zh-CN" altLang="en-US"/>
        </a:p>
      </dgm:t>
    </dgm:pt>
    <dgm:pt modelId="{5229B70F-D377-0E4B-BE3D-9E770D49DE75}" type="pres">
      <dgm:prSet presAssocID="{ADD94A69-4B60-9E40-8B02-429B5E3362FE}" presName="childText" presStyleLbl="bgAcc1" presStyleIdx="11" presStyleCnt="19" custScaleY="46651">
        <dgm:presLayoutVars>
          <dgm:bulletEnabled val="1"/>
        </dgm:presLayoutVars>
      </dgm:prSet>
      <dgm:spPr/>
      <dgm:t>
        <a:bodyPr/>
        <a:lstStyle/>
        <a:p>
          <a:endParaRPr lang="zh-CN" altLang="en-US"/>
        </a:p>
      </dgm:t>
    </dgm:pt>
    <dgm:pt modelId="{0ED48334-32C9-8B4C-8963-5FAA5B669DFC}" type="pres">
      <dgm:prSet presAssocID="{29ACA1F6-94E7-C64D-A0EC-D493CE122E46}" presName="root" presStyleCnt="0"/>
      <dgm:spPr/>
    </dgm:pt>
    <dgm:pt modelId="{149D53AE-B8E6-E74C-988D-0E5FE1FC9E35}" type="pres">
      <dgm:prSet presAssocID="{29ACA1F6-94E7-C64D-A0EC-D493CE122E46}" presName="rootComposite" presStyleCnt="0"/>
      <dgm:spPr/>
    </dgm:pt>
    <dgm:pt modelId="{6B085148-1D6D-C74D-8848-FED3386DAE33}" type="pres">
      <dgm:prSet presAssocID="{29ACA1F6-94E7-C64D-A0EC-D493CE122E46}" presName="rootText" presStyleLbl="node1" presStyleIdx="4" presStyleCnt="5" custScaleY="62093"/>
      <dgm:spPr/>
      <dgm:t>
        <a:bodyPr/>
        <a:lstStyle/>
        <a:p>
          <a:endParaRPr lang="zh-CN" altLang="en-US"/>
        </a:p>
      </dgm:t>
    </dgm:pt>
    <dgm:pt modelId="{76705EEE-792E-7641-8A3D-D133949228DB}" type="pres">
      <dgm:prSet presAssocID="{29ACA1F6-94E7-C64D-A0EC-D493CE122E46}" presName="rootConnector" presStyleLbl="node1" presStyleIdx="4" presStyleCnt="5"/>
      <dgm:spPr/>
      <dgm:t>
        <a:bodyPr/>
        <a:lstStyle/>
        <a:p>
          <a:endParaRPr lang="zh-CN" altLang="en-US"/>
        </a:p>
      </dgm:t>
    </dgm:pt>
    <dgm:pt modelId="{58B82CF5-D34C-F24A-ABA9-41913C30C575}" type="pres">
      <dgm:prSet presAssocID="{29ACA1F6-94E7-C64D-A0EC-D493CE122E46}" presName="childShape" presStyleCnt="0"/>
      <dgm:spPr/>
    </dgm:pt>
    <dgm:pt modelId="{E3D45A0D-64A8-2149-AACB-8E1ED290A42F}" type="pres">
      <dgm:prSet presAssocID="{34DDCDAC-0544-F442-9E06-DD179488C3BA}" presName="Name13" presStyleLbl="parChTrans1D2" presStyleIdx="12" presStyleCnt="19"/>
      <dgm:spPr/>
      <dgm:t>
        <a:bodyPr/>
        <a:lstStyle/>
        <a:p>
          <a:endParaRPr lang="zh-CN" altLang="en-US"/>
        </a:p>
      </dgm:t>
    </dgm:pt>
    <dgm:pt modelId="{F8BFB2D1-9B27-C549-8905-244916B7EEF9}" type="pres">
      <dgm:prSet presAssocID="{FE58CFE1-D5A4-E144-ADD2-E351FF2AF9D2}" presName="childText" presStyleLbl="bgAcc1" presStyleIdx="12" presStyleCnt="19" custScaleY="46651">
        <dgm:presLayoutVars>
          <dgm:bulletEnabled val="1"/>
        </dgm:presLayoutVars>
      </dgm:prSet>
      <dgm:spPr/>
      <dgm:t>
        <a:bodyPr/>
        <a:lstStyle/>
        <a:p>
          <a:endParaRPr lang="zh-CN" altLang="en-US"/>
        </a:p>
      </dgm:t>
    </dgm:pt>
    <dgm:pt modelId="{EB87802B-1507-1341-9E51-D846B4B8F744}" type="pres">
      <dgm:prSet presAssocID="{3864F4FF-1986-1A42-B35B-C732811351D3}" presName="Name13" presStyleLbl="parChTrans1D2" presStyleIdx="13" presStyleCnt="19"/>
      <dgm:spPr/>
      <dgm:t>
        <a:bodyPr/>
        <a:lstStyle/>
        <a:p>
          <a:endParaRPr lang="zh-CN" altLang="en-US"/>
        </a:p>
      </dgm:t>
    </dgm:pt>
    <dgm:pt modelId="{AB1EDEFE-5C28-A449-B9D3-DA4909726033}" type="pres">
      <dgm:prSet presAssocID="{B444BA56-A779-5E40-B2A5-A7D0B470F704}" presName="childText" presStyleLbl="bgAcc1" presStyleIdx="13" presStyleCnt="19" custScaleY="46651">
        <dgm:presLayoutVars>
          <dgm:bulletEnabled val="1"/>
        </dgm:presLayoutVars>
      </dgm:prSet>
      <dgm:spPr/>
      <dgm:t>
        <a:bodyPr/>
        <a:lstStyle/>
        <a:p>
          <a:endParaRPr lang="zh-CN" altLang="en-US"/>
        </a:p>
      </dgm:t>
    </dgm:pt>
    <dgm:pt modelId="{A1AA5229-FC02-AF41-8522-867708BA3D3B}" type="pres">
      <dgm:prSet presAssocID="{523A7819-7563-1143-998C-0C5AD9A87C6B}" presName="Name13" presStyleLbl="parChTrans1D2" presStyleIdx="14" presStyleCnt="19"/>
      <dgm:spPr/>
      <dgm:t>
        <a:bodyPr/>
        <a:lstStyle/>
        <a:p>
          <a:endParaRPr lang="zh-CN" altLang="en-US"/>
        </a:p>
      </dgm:t>
    </dgm:pt>
    <dgm:pt modelId="{D7ECA04C-B419-084D-A85D-18599B6D60B3}" type="pres">
      <dgm:prSet presAssocID="{18EDD72B-1915-A941-85B8-6971E89F70B6}" presName="childText" presStyleLbl="bgAcc1" presStyleIdx="14" presStyleCnt="19" custScaleY="46651">
        <dgm:presLayoutVars>
          <dgm:bulletEnabled val="1"/>
        </dgm:presLayoutVars>
      </dgm:prSet>
      <dgm:spPr/>
      <dgm:t>
        <a:bodyPr/>
        <a:lstStyle/>
        <a:p>
          <a:endParaRPr lang="zh-CN" altLang="en-US"/>
        </a:p>
      </dgm:t>
    </dgm:pt>
    <dgm:pt modelId="{0A68F0BA-B250-0643-848C-4B0752E8C143}" type="pres">
      <dgm:prSet presAssocID="{14B6D5F2-FD30-C14D-9489-DDB3586696E8}" presName="Name13" presStyleLbl="parChTrans1D2" presStyleIdx="15" presStyleCnt="19"/>
      <dgm:spPr/>
      <dgm:t>
        <a:bodyPr/>
        <a:lstStyle/>
        <a:p>
          <a:endParaRPr lang="zh-CN" altLang="en-US"/>
        </a:p>
      </dgm:t>
    </dgm:pt>
    <dgm:pt modelId="{8CC56C51-2D51-8141-9C4E-03AD171C15E7}" type="pres">
      <dgm:prSet presAssocID="{B0FEE473-51AE-7F45-864A-09D9B6CCDF90}" presName="childText" presStyleLbl="bgAcc1" presStyleIdx="15" presStyleCnt="19" custScaleY="46651">
        <dgm:presLayoutVars>
          <dgm:bulletEnabled val="1"/>
        </dgm:presLayoutVars>
      </dgm:prSet>
      <dgm:spPr/>
      <dgm:t>
        <a:bodyPr/>
        <a:lstStyle/>
        <a:p>
          <a:endParaRPr lang="zh-CN" altLang="en-US"/>
        </a:p>
      </dgm:t>
    </dgm:pt>
    <dgm:pt modelId="{8BB6A875-DF31-0949-BF3D-AD1E4267D4B0}" type="pres">
      <dgm:prSet presAssocID="{0396803A-DED9-FA44-A83D-AF81619DF1AC}" presName="Name13" presStyleLbl="parChTrans1D2" presStyleIdx="16" presStyleCnt="19"/>
      <dgm:spPr/>
      <dgm:t>
        <a:bodyPr/>
        <a:lstStyle/>
        <a:p>
          <a:endParaRPr lang="zh-CN" altLang="en-US"/>
        </a:p>
      </dgm:t>
    </dgm:pt>
    <dgm:pt modelId="{5C476D0D-AF7C-E54E-80AD-B1140501B926}" type="pres">
      <dgm:prSet presAssocID="{A4FEDB80-398A-3B4A-9824-6415C04A5B61}" presName="childText" presStyleLbl="bgAcc1" presStyleIdx="16" presStyleCnt="19" custScaleY="46651">
        <dgm:presLayoutVars>
          <dgm:bulletEnabled val="1"/>
        </dgm:presLayoutVars>
      </dgm:prSet>
      <dgm:spPr/>
      <dgm:t>
        <a:bodyPr/>
        <a:lstStyle/>
        <a:p>
          <a:endParaRPr lang="zh-CN" altLang="en-US"/>
        </a:p>
      </dgm:t>
    </dgm:pt>
    <dgm:pt modelId="{7DFB4CB1-0E94-234D-A45A-461D843A60DA}" type="pres">
      <dgm:prSet presAssocID="{90EB2035-2899-B248-B3BD-997558FC9A24}" presName="Name13" presStyleLbl="parChTrans1D2" presStyleIdx="17" presStyleCnt="19"/>
      <dgm:spPr/>
      <dgm:t>
        <a:bodyPr/>
        <a:lstStyle/>
        <a:p>
          <a:endParaRPr lang="zh-CN" altLang="en-US"/>
        </a:p>
      </dgm:t>
    </dgm:pt>
    <dgm:pt modelId="{32BCBC70-EADB-6D49-913A-6DC0C4FC982E}" type="pres">
      <dgm:prSet presAssocID="{E53F697B-D758-7745-B83F-0E050D1A6A50}" presName="childText" presStyleLbl="bgAcc1" presStyleIdx="17" presStyleCnt="19" custScaleY="46651">
        <dgm:presLayoutVars>
          <dgm:bulletEnabled val="1"/>
        </dgm:presLayoutVars>
      </dgm:prSet>
      <dgm:spPr/>
      <dgm:t>
        <a:bodyPr/>
        <a:lstStyle/>
        <a:p>
          <a:endParaRPr lang="zh-CN" altLang="en-US"/>
        </a:p>
      </dgm:t>
    </dgm:pt>
    <dgm:pt modelId="{4626140C-E9D4-9C41-9CE5-DB85529778C6}" type="pres">
      <dgm:prSet presAssocID="{0259BD45-5A63-8346-BC94-65AC0581E113}" presName="Name13" presStyleLbl="parChTrans1D2" presStyleIdx="18" presStyleCnt="19"/>
      <dgm:spPr/>
      <dgm:t>
        <a:bodyPr/>
        <a:lstStyle/>
        <a:p>
          <a:endParaRPr lang="zh-CN" altLang="en-US"/>
        </a:p>
      </dgm:t>
    </dgm:pt>
    <dgm:pt modelId="{BA262A2C-B89F-1347-A440-81E3474B36DE}" type="pres">
      <dgm:prSet presAssocID="{01149A20-F6F0-0B4E-9270-7CE8AC29279D}" presName="childText" presStyleLbl="bgAcc1" presStyleIdx="18" presStyleCnt="19" custScaleY="46651">
        <dgm:presLayoutVars>
          <dgm:bulletEnabled val="1"/>
        </dgm:presLayoutVars>
      </dgm:prSet>
      <dgm:spPr/>
      <dgm:t>
        <a:bodyPr/>
        <a:lstStyle/>
        <a:p>
          <a:endParaRPr lang="zh-CN" altLang="en-US"/>
        </a:p>
      </dgm:t>
    </dgm:pt>
  </dgm:ptLst>
  <dgm:cxnLst>
    <dgm:cxn modelId="{3FDF86E7-28B3-9F4A-9E21-2E5A6C227C18}" type="presOf" srcId="{0259BD45-5A63-8346-BC94-65AC0581E113}" destId="{4626140C-E9D4-9C41-9CE5-DB85529778C6}" srcOrd="0" destOrd="0" presId="urn:microsoft.com/office/officeart/2005/8/layout/hierarchy3"/>
    <dgm:cxn modelId="{8FF2510E-AD9C-384A-BD7F-B0E9B20B2EED}" type="presOf" srcId="{6DD6A9FE-9A4C-0445-8676-90B5C93C8601}" destId="{043932D0-279D-B64E-8FA0-C9D57BD0F488}" srcOrd="0" destOrd="0" presId="urn:microsoft.com/office/officeart/2005/8/layout/hierarchy3"/>
    <dgm:cxn modelId="{56E50736-8E2F-E544-B95C-02670145825E}" srcId="{29ACA1F6-94E7-C64D-A0EC-D493CE122E46}" destId="{B0FEE473-51AE-7F45-864A-09D9B6CCDF90}" srcOrd="3" destOrd="0" parTransId="{14B6D5F2-FD30-C14D-9489-DDB3586696E8}" sibTransId="{9B49493E-8D71-1448-97F2-2F95C56BC42F}"/>
    <dgm:cxn modelId="{1EC1E49D-E544-A643-9C08-79734F399715}" srcId="{A05E0AEF-921E-BA4D-B4F0-7E073F80F997}" destId="{60EFBA81-BC1F-F845-AE18-D9F4E56F7C62}" srcOrd="3" destOrd="0" parTransId="{0E0690C1-7A6D-5343-A3F7-70B277E463F0}" sibTransId="{CD131D29-12E2-5C4F-810C-F0E9961A2A43}"/>
    <dgm:cxn modelId="{DA8A3CFD-3733-824A-A055-A234CCE635B9}" srcId="{C35F8710-7791-0441-A15D-7793F1934962}" destId="{A05E0AEF-921E-BA4D-B4F0-7E073F80F997}" srcOrd="1" destOrd="0" parTransId="{19097F75-1EC6-0340-80E6-14A55F4B66C4}" sibTransId="{0D628120-C960-EC4F-A63A-49FDB8924763}"/>
    <dgm:cxn modelId="{14DB3016-31AB-4849-A815-809ECAC76DF9}" type="presOf" srcId="{F6ED9914-CC94-DA46-A9C7-ED19306B2BDA}" destId="{A9EC1C8F-02E7-334A-8819-041AF3A47AF4}" srcOrd="0" destOrd="0" presId="urn:microsoft.com/office/officeart/2005/8/layout/hierarchy3"/>
    <dgm:cxn modelId="{A1103D76-E09E-F144-ADC2-3F7FA4C30121}" type="presOf" srcId="{ADD94A69-4B60-9E40-8B02-429B5E3362FE}" destId="{5229B70F-D377-0E4B-BE3D-9E770D49DE75}" srcOrd="0" destOrd="0" presId="urn:microsoft.com/office/officeart/2005/8/layout/hierarchy3"/>
    <dgm:cxn modelId="{E55FD47F-6AB9-B341-A5F6-A951A864B2C3}" srcId="{18DE6AF9-D76C-434E-B6E7-39638936EC78}" destId="{FBE03D3B-42A5-414D-9879-07FA8A5E9013}" srcOrd="0" destOrd="0" parTransId="{29D328CF-CBE0-F149-B171-93CD6A3C3D78}" sibTransId="{7B1AF68C-880A-3D4F-9B33-2D47FF974765}"/>
    <dgm:cxn modelId="{2346EC52-5639-C048-AC9F-61B86D0F6B04}" type="presOf" srcId="{4AE7CC3C-34C1-E54B-B081-E9B82046A073}" destId="{52665F1F-9F19-9B46-BFB9-4988D85941F6}" srcOrd="0" destOrd="0" presId="urn:microsoft.com/office/officeart/2005/8/layout/hierarchy3"/>
    <dgm:cxn modelId="{D99C15F7-F081-1E4C-87CB-0D3187752659}" type="presOf" srcId="{01149A20-F6F0-0B4E-9270-7CE8AC29279D}" destId="{BA262A2C-B89F-1347-A440-81E3474B36DE}" srcOrd="0" destOrd="0" presId="urn:microsoft.com/office/officeart/2005/8/layout/hierarchy3"/>
    <dgm:cxn modelId="{82A3C50A-DB77-514A-8516-5EB236D5920A}" type="presOf" srcId="{D8CBBC28-D30E-2A49-AF1A-E1B0D5E890DF}" destId="{31605058-E85D-C44D-B9C3-0390DCEE5D56}" srcOrd="0" destOrd="0" presId="urn:microsoft.com/office/officeart/2005/8/layout/hierarchy3"/>
    <dgm:cxn modelId="{FE269425-719B-B840-B2D7-16D7058FF80A}" type="presOf" srcId="{B2DC2CDF-59C7-7946-9B45-5623D3D4104A}" destId="{DD7A503E-C319-0D47-B25A-F513285E5417}" srcOrd="0" destOrd="0" presId="urn:microsoft.com/office/officeart/2005/8/layout/hierarchy3"/>
    <dgm:cxn modelId="{ED75B188-CB03-F748-AAFC-E38FC49A1108}" type="presOf" srcId="{D78EB7E7-E011-354C-AFC6-8D9607113E1B}" destId="{CB74AB08-C5ED-DC49-8AAB-7291BB699E52}" srcOrd="0" destOrd="0" presId="urn:microsoft.com/office/officeart/2005/8/layout/hierarchy3"/>
    <dgm:cxn modelId="{19A34E0D-3C6A-E142-8D00-5D9744B344EF}" type="presOf" srcId="{B0FEE473-51AE-7F45-864A-09D9B6CCDF90}" destId="{8CC56C51-2D51-8141-9C4E-03AD171C15E7}" srcOrd="0" destOrd="0" presId="urn:microsoft.com/office/officeart/2005/8/layout/hierarchy3"/>
    <dgm:cxn modelId="{2862F668-6564-6344-8EE1-75A98EBFB03E}" type="presOf" srcId="{0890FDC2-3DBB-7246-A901-562DC68117A7}" destId="{7831217E-DBF7-0046-8530-35D4D0D9345B}" srcOrd="0" destOrd="0" presId="urn:microsoft.com/office/officeart/2005/8/layout/hierarchy3"/>
    <dgm:cxn modelId="{4781674B-F1F7-734B-A5D2-3238BCF6F308}" type="presOf" srcId="{BEDD03D8-7168-7B4E-9F50-B585A211DE9E}" destId="{15DB6F49-D7A1-ED45-B297-CB0D0BBC46FF}" srcOrd="1" destOrd="0" presId="urn:microsoft.com/office/officeart/2005/8/layout/hierarchy3"/>
    <dgm:cxn modelId="{4C391B77-1F0A-C740-AE27-7A1E12692D68}" type="presOf" srcId="{A9D0CCAB-84B1-2647-B7EC-EF6FB3F83739}" destId="{09FE1598-27C7-5343-B8E1-7CBD0F9B5172}" srcOrd="0" destOrd="0" presId="urn:microsoft.com/office/officeart/2005/8/layout/hierarchy3"/>
    <dgm:cxn modelId="{D9BA8630-97CA-E443-951A-42FD70C32C4B}" type="presOf" srcId="{523A7819-7563-1143-998C-0C5AD9A87C6B}" destId="{A1AA5229-FC02-AF41-8522-867708BA3D3B}" srcOrd="0" destOrd="0" presId="urn:microsoft.com/office/officeart/2005/8/layout/hierarchy3"/>
    <dgm:cxn modelId="{A8C62922-25E8-C945-8FC7-A756A39BD0EB}" srcId="{C35F8710-7791-0441-A15D-7793F1934962}" destId="{29ACA1F6-94E7-C64D-A0EC-D493CE122E46}" srcOrd="4" destOrd="0" parTransId="{B4A66961-7C5D-1149-98E3-E5D6A7AD8DAC}" sibTransId="{00C9A1B4-B33C-C749-92EC-0FFCB60ABDFF}"/>
    <dgm:cxn modelId="{DE988032-E11B-524F-9EE9-17C95B32089B}" type="presOf" srcId="{742EEAB1-E5D9-4B4F-9009-A91CAAE7B29E}" destId="{4559D19A-4F29-A84A-BEF5-AF351C65CB48}" srcOrd="0" destOrd="0" presId="urn:microsoft.com/office/officeart/2005/8/layout/hierarchy3"/>
    <dgm:cxn modelId="{16CEC391-D30F-E247-BE0C-81EEA8AA3C31}" type="presOf" srcId="{29ACA1F6-94E7-C64D-A0EC-D493CE122E46}" destId="{76705EEE-792E-7641-8A3D-D133949228DB}" srcOrd="1" destOrd="0" presId="urn:microsoft.com/office/officeart/2005/8/layout/hierarchy3"/>
    <dgm:cxn modelId="{02E93354-3742-6940-B768-7A47F9E8A1F9}" srcId="{29ACA1F6-94E7-C64D-A0EC-D493CE122E46}" destId="{01149A20-F6F0-0B4E-9270-7CE8AC29279D}" srcOrd="6" destOrd="0" parTransId="{0259BD45-5A63-8346-BC94-65AC0581E113}" sibTransId="{EFFED50F-1E3D-6E40-9B08-42CD4283A934}"/>
    <dgm:cxn modelId="{00A3CFC7-DFE9-9F45-9247-1256FEC1D452}" srcId="{BEDD03D8-7168-7B4E-9F50-B585A211DE9E}" destId="{002D74CC-3F28-F34D-A8FF-26B81B86DFD3}" srcOrd="0" destOrd="0" parTransId="{0890FDC2-3DBB-7246-A901-562DC68117A7}" sibTransId="{CCC2758D-A522-D64E-884F-C156709E10DB}"/>
    <dgm:cxn modelId="{3D985735-2A50-5345-A087-3E8944F3FB10}" type="presOf" srcId="{4AE7CC3C-34C1-E54B-B081-E9B82046A073}" destId="{FD6E4809-9088-3449-BDB5-AB9F54F60802}" srcOrd="1" destOrd="0" presId="urn:microsoft.com/office/officeart/2005/8/layout/hierarchy3"/>
    <dgm:cxn modelId="{3F7B21F9-5C37-964E-8BFB-7DE806AB5CB6}" type="presOf" srcId="{0E0690C1-7A6D-5343-A3F7-70B277E463F0}" destId="{6DED3575-4117-8C47-A265-71894AB7175E}" srcOrd="0" destOrd="0" presId="urn:microsoft.com/office/officeart/2005/8/layout/hierarchy3"/>
    <dgm:cxn modelId="{5AA1474D-EC55-6140-B70F-2C78DBC00D08}" type="presOf" srcId="{18EDD72B-1915-A941-85B8-6971E89F70B6}" destId="{D7ECA04C-B419-084D-A85D-18599B6D60B3}" srcOrd="0" destOrd="0" presId="urn:microsoft.com/office/officeart/2005/8/layout/hierarchy3"/>
    <dgm:cxn modelId="{D228CE22-7708-B04E-A468-6C4C11617689}" type="presOf" srcId="{A05E0AEF-921E-BA4D-B4F0-7E073F80F997}" destId="{D968BBB2-D392-334A-B845-5C2DCB4C6814}" srcOrd="1" destOrd="0" presId="urn:microsoft.com/office/officeart/2005/8/layout/hierarchy3"/>
    <dgm:cxn modelId="{28B03E9F-282B-AB4B-B36A-02C438784CDB}" type="presOf" srcId="{1A4F990E-91F5-7F45-8578-E1CF1815D2B1}" destId="{8E37F248-59E8-5F4F-8EC0-C447D804822D}" srcOrd="0" destOrd="0" presId="urn:microsoft.com/office/officeart/2005/8/layout/hierarchy3"/>
    <dgm:cxn modelId="{E5FB5FC5-5794-A94A-B01D-48E165DA4B8F}" type="presOf" srcId="{BEDD03D8-7168-7B4E-9F50-B585A211DE9E}" destId="{7B67E5EC-F1A8-F54D-89F0-41F863E9D2E2}" srcOrd="0" destOrd="0" presId="urn:microsoft.com/office/officeart/2005/8/layout/hierarchy3"/>
    <dgm:cxn modelId="{1C7E5913-097E-DB40-99EE-C7F801B955B3}" srcId="{29ACA1F6-94E7-C64D-A0EC-D493CE122E46}" destId="{B444BA56-A779-5E40-B2A5-A7D0B470F704}" srcOrd="1" destOrd="0" parTransId="{3864F4FF-1986-1A42-B35B-C732811351D3}" sibTransId="{035E32C7-AC8B-FD40-8FDA-A393B5330FE9}"/>
    <dgm:cxn modelId="{48D70E43-63A1-C440-9A27-E7E9CF153DB9}" srcId="{29ACA1F6-94E7-C64D-A0EC-D493CE122E46}" destId="{E53F697B-D758-7745-B83F-0E050D1A6A50}" srcOrd="5" destOrd="0" parTransId="{90EB2035-2899-B248-B3BD-997558FC9A24}" sibTransId="{4D2FC637-117C-7A40-8001-358E22EEFE76}"/>
    <dgm:cxn modelId="{F48B6329-D59D-4040-B7F7-A92A866AD1C4}" type="presOf" srcId="{60EFBA81-BC1F-F845-AE18-D9F4E56F7C62}" destId="{98AF4421-940E-E34E-AEC3-8F8F39437E44}" srcOrd="0" destOrd="0" presId="urn:microsoft.com/office/officeart/2005/8/layout/hierarchy3"/>
    <dgm:cxn modelId="{D6AC7FEA-C341-684F-85D3-04F2487D050B}" srcId="{29ACA1F6-94E7-C64D-A0EC-D493CE122E46}" destId="{A4FEDB80-398A-3B4A-9824-6415C04A5B61}" srcOrd="4" destOrd="0" parTransId="{0396803A-DED9-FA44-A83D-AF81619DF1AC}" sibTransId="{465AB881-B7D6-B441-8EB9-FFC6A4DF9605}"/>
    <dgm:cxn modelId="{AEBA0216-8652-FD47-B049-2167DC421B2D}" type="presOf" srcId="{7E3163A8-D718-5D4C-A6A3-B50B12A52982}" destId="{5FD9346F-A266-7A44-9268-B1F613C5F481}" srcOrd="0" destOrd="0" presId="urn:microsoft.com/office/officeart/2005/8/layout/hierarchy3"/>
    <dgm:cxn modelId="{99BC1D47-29BE-EE44-AD2C-73824DA0EE6A}" srcId="{C35F8710-7791-0441-A15D-7793F1934962}" destId="{4AE7CC3C-34C1-E54B-B081-E9B82046A073}" srcOrd="0" destOrd="0" parTransId="{E9B3BBAB-763A-5748-8957-F3D39DD3E49E}" sibTransId="{ADC155B5-4E67-7145-A283-B633159ACBB7}"/>
    <dgm:cxn modelId="{9B6BEDD7-0B6B-9C4E-AE78-DCA1463C40E8}" type="presOf" srcId="{18DE6AF9-D76C-434E-B6E7-39638936EC78}" destId="{44ADCC90-E222-744D-94D1-BD12CEA4F9A2}" srcOrd="0" destOrd="0" presId="urn:microsoft.com/office/officeart/2005/8/layout/hierarchy3"/>
    <dgm:cxn modelId="{A2C93C63-75F8-BB42-B918-BB6A6765D83E}" type="presOf" srcId="{29D328CF-CBE0-F149-B171-93CD6A3C3D78}" destId="{B4E1A1D0-A1CD-0344-9527-BAD4D9EFCB11}" srcOrd="0" destOrd="0" presId="urn:microsoft.com/office/officeart/2005/8/layout/hierarchy3"/>
    <dgm:cxn modelId="{9890F9D8-2728-C144-9D70-8B80591AD90F}" type="presOf" srcId="{FE58CFE1-D5A4-E144-ADD2-E351FF2AF9D2}" destId="{F8BFB2D1-9B27-C549-8905-244916B7EEF9}" srcOrd="0" destOrd="0" presId="urn:microsoft.com/office/officeart/2005/8/layout/hierarchy3"/>
    <dgm:cxn modelId="{DFF52D4D-8614-5B43-9266-F5C6464909C5}" type="presOf" srcId="{B444BA56-A779-5E40-B2A5-A7D0B470F704}" destId="{AB1EDEFE-5C28-A449-B9D3-DA4909726033}" srcOrd="0" destOrd="0" presId="urn:microsoft.com/office/officeart/2005/8/layout/hierarchy3"/>
    <dgm:cxn modelId="{7935FF41-EA68-2240-B8B4-F6ED4A2C67A1}" type="presOf" srcId="{A6A6C25E-79CA-5440-9287-2E5DEF2CBA74}" destId="{32246EE4-80FC-2F4F-AB4C-21F72F668067}" srcOrd="0" destOrd="0" presId="urn:microsoft.com/office/officeart/2005/8/layout/hierarchy3"/>
    <dgm:cxn modelId="{D46FB8BC-69A3-0640-ABF0-F6C2DBC4ACEC}" type="presOf" srcId="{C1B59ABB-E7BF-F840-AA30-937B3062DFD6}" destId="{3E1FDB81-8ABF-AF40-BF3A-47AC3C302E89}" srcOrd="0" destOrd="0" presId="urn:microsoft.com/office/officeart/2005/8/layout/hierarchy3"/>
    <dgm:cxn modelId="{8D23B7F6-17F0-C449-8E98-542419A892C6}" srcId="{4AE7CC3C-34C1-E54B-B081-E9B82046A073}" destId="{7E3163A8-D718-5D4C-A6A3-B50B12A52982}" srcOrd="1" destOrd="0" parTransId="{A85AD893-B37E-1C49-83DB-E82FACE21211}" sibTransId="{D7C92D55-4ECD-184C-84E7-5369E1C81968}"/>
    <dgm:cxn modelId="{50DF7384-7254-2546-A5A5-B2173692C960}" type="presOf" srcId="{29ACA1F6-94E7-C64D-A0EC-D493CE122E46}" destId="{6B085148-1D6D-C74D-8848-FED3386DAE33}" srcOrd="0" destOrd="0" presId="urn:microsoft.com/office/officeart/2005/8/layout/hierarchy3"/>
    <dgm:cxn modelId="{F7A8C88F-C22A-7E4D-A116-6CE1AB2DE190}" srcId="{29ACA1F6-94E7-C64D-A0EC-D493CE122E46}" destId="{18EDD72B-1915-A941-85B8-6971E89F70B6}" srcOrd="2" destOrd="0" parTransId="{523A7819-7563-1143-998C-0C5AD9A87C6B}" sibTransId="{67B42531-01C4-784F-B830-CE0FB3044B17}"/>
    <dgm:cxn modelId="{6A55E1C5-6339-F948-A489-FE180D4B1B52}" type="presOf" srcId="{A4FEDB80-398A-3B4A-9824-6415C04A5B61}" destId="{5C476D0D-AF7C-E54E-80AD-B1140501B926}" srcOrd="0" destOrd="0" presId="urn:microsoft.com/office/officeart/2005/8/layout/hierarchy3"/>
    <dgm:cxn modelId="{2FCD5F6B-CA69-C443-AE0B-AE33BE0B3395}" type="presOf" srcId="{C35F8710-7791-0441-A15D-7793F1934962}" destId="{4555067C-3A79-2D43-8DAD-DC33D4B177AE}" srcOrd="0" destOrd="0" presId="urn:microsoft.com/office/officeart/2005/8/layout/hierarchy3"/>
    <dgm:cxn modelId="{F88B5BC0-4C8F-8A40-8D94-DAF405B959E2}" type="presOf" srcId="{90EB2035-2899-B248-B3BD-997558FC9A24}" destId="{7DFB4CB1-0E94-234D-A45A-461D843A60DA}" srcOrd="0" destOrd="0" presId="urn:microsoft.com/office/officeart/2005/8/layout/hierarchy3"/>
    <dgm:cxn modelId="{987C40CF-F0CE-B748-AE81-894E566EC895}" srcId="{18DE6AF9-D76C-434E-B6E7-39638936EC78}" destId="{C1B59ABB-E7BF-F840-AA30-937B3062DFD6}" srcOrd="2" destOrd="0" parTransId="{D8CBBC28-D30E-2A49-AF1A-E1B0D5E890DF}" sibTransId="{E7D155E8-664F-5448-8913-A26C15076C39}"/>
    <dgm:cxn modelId="{A8493A5B-E06D-8B4A-B246-1D78C5C3BE8F}" srcId="{C35F8710-7791-0441-A15D-7793F1934962}" destId="{BEDD03D8-7168-7B4E-9F50-B585A211DE9E}" srcOrd="3" destOrd="0" parTransId="{1915A6B0-5CB2-7145-94C2-7418BC39C1C5}" sibTransId="{3A1695AE-C96B-F84E-879B-5A29963ABB77}"/>
    <dgm:cxn modelId="{73F92F48-E354-4C42-88DE-6FECC89B30F0}" type="presOf" srcId="{BF345A2E-076A-994F-A719-833300D8633E}" destId="{AAF56AB8-7444-A541-B3EB-1AB031C77156}" srcOrd="0" destOrd="0" presId="urn:microsoft.com/office/officeart/2005/8/layout/hierarchy3"/>
    <dgm:cxn modelId="{F47A77BB-E7A5-A94D-8C5C-BD9369F434FF}" type="presOf" srcId="{3864F4FF-1986-1A42-B35B-C732811351D3}" destId="{EB87802B-1507-1341-9E51-D846B4B8F744}" srcOrd="0" destOrd="0" presId="urn:microsoft.com/office/officeart/2005/8/layout/hierarchy3"/>
    <dgm:cxn modelId="{FB2370FC-37FA-8145-9716-E0DF58CA5370}" type="presOf" srcId="{BC6825FF-FEAE-884E-8B74-A5A9C41DD076}" destId="{A81BEC4E-D30C-EF48-9533-56777EBD859A}" srcOrd="0" destOrd="0" presId="urn:microsoft.com/office/officeart/2005/8/layout/hierarchy3"/>
    <dgm:cxn modelId="{EB7640B8-9656-3D45-A02F-BCBD69FF8A1D}" type="presOf" srcId="{A85AD893-B37E-1C49-83DB-E82FACE21211}" destId="{0B3AF159-428C-9746-B197-E00C37BA3FE5}" srcOrd="0" destOrd="0" presId="urn:microsoft.com/office/officeart/2005/8/layout/hierarchy3"/>
    <dgm:cxn modelId="{55E6CEB8-5A4E-824D-BFC4-4FD49EB7F83E}" type="presOf" srcId="{E53F697B-D758-7745-B83F-0E050D1A6A50}" destId="{32BCBC70-EADB-6D49-913A-6DC0C4FC982E}" srcOrd="0" destOrd="0" presId="urn:microsoft.com/office/officeart/2005/8/layout/hierarchy3"/>
    <dgm:cxn modelId="{08A4F9A4-0430-7942-A55B-17E8A165F38B}" srcId="{BEDD03D8-7168-7B4E-9F50-B585A211DE9E}" destId="{ADD94A69-4B60-9E40-8B02-429B5E3362FE}" srcOrd="1" destOrd="0" parTransId="{742EEAB1-E5D9-4B4F-9009-A91CAAE7B29E}" sibTransId="{F3E70D3B-DAA4-B247-ACD1-9435A817B37B}"/>
    <dgm:cxn modelId="{6FD515E9-29ED-0E49-8F24-669BDDAB04A2}" srcId="{A05E0AEF-921E-BA4D-B4F0-7E073F80F997}" destId="{012EE403-4D90-1046-9135-5B95FE519B18}" srcOrd="4" destOrd="0" parTransId="{BC6825FF-FEAE-884E-8B74-A5A9C41DD076}" sibTransId="{55A04E90-EE14-C842-859E-FD719B6447BB}"/>
    <dgm:cxn modelId="{2E48E5D1-3FEF-C748-9AE4-72E4361683A1}" type="presOf" srcId="{A05E0AEF-921E-BA4D-B4F0-7E073F80F997}" destId="{825936F8-B84F-0641-8954-649A2455844C}" srcOrd="0" destOrd="0" presId="urn:microsoft.com/office/officeart/2005/8/layout/hierarchy3"/>
    <dgm:cxn modelId="{A18A340F-7C74-7A46-AD99-B5FC808BB54C}" type="presOf" srcId="{0396803A-DED9-FA44-A83D-AF81619DF1AC}" destId="{8BB6A875-DF31-0949-BF3D-AD1E4267D4B0}" srcOrd="0" destOrd="0" presId="urn:microsoft.com/office/officeart/2005/8/layout/hierarchy3"/>
    <dgm:cxn modelId="{65768D8E-F00A-B849-9738-3B2CEF7B8268}" type="presOf" srcId="{012EE403-4D90-1046-9135-5B95FE519B18}" destId="{A246373F-E7CF-3246-A70B-C207E92CE905}" srcOrd="0" destOrd="0" presId="urn:microsoft.com/office/officeart/2005/8/layout/hierarchy3"/>
    <dgm:cxn modelId="{89980D46-9463-C749-BE6B-00724AEAC78F}" type="presOf" srcId="{34DDCDAC-0544-F442-9E06-DD179488C3BA}" destId="{E3D45A0D-64A8-2149-AACB-8E1ED290A42F}" srcOrd="0" destOrd="0" presId="urn:microsoft.com/office/officeart/2005/8/layout/hierarchy3"/>
    <dgm:cxn modelId="{BCC96EB4-CFAE-BC48-A33D-6EEDC26D7B25}" type="presOf" srcId="{14B6D5F2-FD30-C14D-9489-DDB3586696E8}" destId="{0A68F0BA-B250-0643-848C-4B0752E8C143}" srcOrd="0" destOrd="0" presId="urn:microsoft.com/office/officeart/2005/8/layout/hierarchy3"/>
    <dgm:cxn modelId="{ACDA2B62-C91C-1348-ABD3-3736BC341A5E}" type="presOf" srcId="{FBE03D3B-42A5-414D-9879-07FA8A5E9013}" destId="{E3C03E65-F864-D54A-AD14-0D8A94B86676}" srcOrd="0" destOrd="0" presId="urn:microsoft.com/office/officeart/2005/8/layout/hierarchy3"/>
    <dgm:cxn modelId="{BFAE3E0B-9E64-D743-B1A6-E9EA75D399AC}" srcId="{A05E0AEF-921E-BA4D-B4F0-7E073F80F997}" destId="{A9D0CCAB-84B1-2647-B7EC-EF6FB3F83739}" srcOrd="1" destOrd="0" parTransId="{F6ED9914-CC94-DA46-A9C7-ED19306B2BDA}" sibTransId="{5B2FBF0F-D3B6-BC42-8B5F-EC16C71D59FE}"/>
    <dgm:cxn modelId="{1091B4A3-7AA8-084C-A994-C34E73F276FA}" srcId="{29ACA1F6-94E7-C64D-A0EC-D493CE122E46}" destId="{FE58CFE1-D5A4-E144-ADD2-E351FF2AF9D2}" srcOrd="0" destOrd="0" parTransId="{34DDCDAC-0544-F442-9E06-DD179488C3BA}" sibTransId="{9EAB9ED5-B586-BA4C-B02C-0D274209A723}"/>
    <dgm:cxn modelId="{53649296-580B-2341-96FC-2A8D63D6F9A5}" srcId="{A05E0AEF-921E-BA4D-B4F0-7E073F80F997}" destId="{6DD6A9FE-9A4C-0445-8676-90B5C93C8601}" srcOrd="2" destOrd="0" parTransId="{5634970F-BE4C-C346-ACBB-6A9EE8C48CD0}" sibTransId="{1E92E1C3-5E4A-D844-BF35-FDFDA5685DB9}"/>
    <dgm:cxn modelId="{003CF878-98DD-164C-93A9-0ED9D5CF3879}" srcId="{4AE7CC3C-34C1-E54B-B081-E9B82046A073}" destId="{D78EB7E7-E011-354C-AFC6-8D9607113E1B}" srcOrd="0" destOrd="0" parTransId="{1A4F990E-91F5-7F45-8578-E1CF1815D2B1}" sibTransId="{0466174A-757F-574E-A5BA-11BC7CD7AC78}"/>
    <dgm:cxn modelId="{48D6A3A2-9CAD-0841-809D-0FD076294BEC}" srcId="{A05E0AEF-921E-BA4D-B4F0-7E073F80F997}" destId="{B2DC2CDF-59C7-7946-9B45-5623D3D4104A}" srcOrd="0" destOrd="0" parTransId="{E046B0D4-72A0-8F45-B16C-6683861BE75D}" sibTransId="{9795F930-B212-0741-B1F6-B2E3C6EB0267}"/>
    <dgm:cxn modelId="{F988765F-6990-E047-8BEA-40FCC52064BE}" type="presOf" srcId="{002D74CC-3F28-F34D-A8FF-26B81B86DFD3}" destId="{438F176B-B9E7-4345-8F20-579A18B05C6F}" srcOrd="0" destOrd="0" presId="urn:microsoft.com/office/officeart/2005/8/layout/hierarchy3"/>
    <dgm:cxn modelId="{8173031A-8017-3D4C-AE37-B55791E23E02}" srcId="{C35F8710-7791-0441-A15D-7793F1934962}" destId="{18DE6AF9-D76C-434E-B6E7-39638936EC78}" srcOrd="2" destOrd="0" parTransId="{47047A21-EFAD-4742-86C4-87EC20E0C6DC}" sibTransId="{FFFA109B-02BB-9644-A17B-D800875EBD23}"/>
    <dgm:cxn modelId="{8AB933B9-5128-684D-87AA-1FBFB24CDBB3}" type="presOf" srcId="{18DE6AF9-D76C-434E-B6E7-39638936EC78}" destId="{4FED8D13-4B20-AE47-8723-482D6D494338}" srcOrd="1" destOrd="0" presId="urn:microsoft.com/office/officeart/2005/8/layout/hierarchy3"/>
    <dgm:cxn modelId="{28B89F79-295B-2548-B327-B9DE3A0DB698}" srcId="{18DE6AF9-D76C-434E-B6E7-39638936EC78}" destId="{BF345A2E-076A-994F-A719-833300D8633E}" srcOrd="1" destOrd="0" parTransId="{A6A6C25E-79CA-5440-9287-2E5DEF2CBA74}" sibTransId="{14788AB9-EAFB-F747-AE72-426F9B0DB9DA}"/>
    <dgm:cxn modelId="{0B8105ED-3CBC-3244-92A9-5A5EF220C0D7}" type="presOf" srcId="{5634970F-BE4C-C346-ACBB-6A9EE8C48CD0}" destId="{8498CB37-5801-1B4D-864B-DF4DC02F93DD}" srcOrd="0" destOrd="0" presId="urn:microsoft.com/office/officeart/2005/8/layout/hierarchy3"/>
    <dgm:cxn modelId="{44C84C3F-76F8-8D41-ADB1-D1199B8356E8}" type="presOf" srcId="{E046B0D4-72A0-8F45-B16C-6683861BE75D}" destId="{28F2ACD5-A3DC-3C42-B598-6EE2D0EA8E43}" srcOrd="0" destOrd="0" presId="urn:microsoft.com/office/officeart/2005/8/layout/hierarchy3"/>
    <dgm:cxn modelId="{1404D1E3-3AA0-2E48-892F-AE095EB61688}" type="presParOf" srcId="{4555067C-3A79-2D43-8DAD-DC33D4B177AE}" destId="{2FF1D916-E7F2-D447-9A4C-C245C21180E3}" srcOrd="0" destOrd="0" presId="urn:microsoft.com/office/officeart/2005/8/layout/hierarchy3"/>
    <dgm:cxn modelId="{920636E1-76AC-654C-AFB0-9A7535123990}" type="presParOf" srcId="{2FF1D916-E7F2-D447-9A4C-C245C21180E3}" destId="{ADCB339F-751B-1A4A-86F4-0DCE9D752F96}" srcOrd="0" destOrd="0" presId="urn:microsoft.com/office/officeart/2005/8/layout/hierarchy3"/>
    <dgm:cxn modelId="{4F467805-58E7-3248-A116-00D23C856C11}" type="presParOf" srcId="{ADCB339F-751B-1A4A-86F4-0DCE9D752F96}" destId="{52665F1F-9F19-9B46-BFB9-4988D85941F6}" srcOrd="0" destOrd="0" presId="urn:microsoft.com/office/officeart/2005/8/layout/hierarchy3"/>
    <dgm:cxn modelId="{2732EAE0-572A-E144-B456-CC3863880D31}" type="presParOf" srcId="{ADCB339F-751B-1A4A-86F4-0DCE9D752F96}" destId="{FD6E4809-9088-3449-BDB5-AB9F54F60802}" srcOrd="1" destOrd="0" presId="urn:microsoft.com/office/officeart/2005/8/layout/hierarchy3"/>
    <dgm:cxn modelId="{81EB5651-B728-B648-989F-8EA6AFF33DE5}" type="presParOf" srcId="{2FF1D916-E7F2-D447-9A4C-C245C21180E3}" destId="{8145CBD8-479F-A247-9225-889891FB9DFB}" srcOrd="1" destOrd="0" presId="urn:microsoft.com/office/officeart/2005/8/layout/hierarchy3"/>
    <dgm:cxn modelId="{9BA0CEE1-255F-4140-AA83-60375BF98C9F}" type="presParOf" srcId="{8145CBD8-479F-A247-9225-889891FB9DFB}" destId="{8E37F248-59E8-5F4F-8EC0-C447D804822D}" srcOrd="0" destOrd="0" presId="urn:microsoft.com/office/officeart/2005/8/layout/hierarchy3"/>
    <dgm:cxn modelId="{8FACA028-620C-6C47-B000-8E9F3587AD58}" type="presParOf" srcId="{8145CBD8-479F-A247-9225-889891FB9DFB}" destId="{CB74AB08-C5ED-DC49-8AAB-7291BB699E52}" srcOrd="1" destOrd="0" presId="urn:microsoft.com/office/officeart/2005/8/layout/hierarchy3"/>
    <dgm:cxn modelId="{B11A51B9-9E65-364D-94A3-C7976FA1546F}" type="presParOf" srcId="{8145CBD8-479F-A247-9225-889891FB9DFB}" destId="{0B3AF159-428C-9746-B197-E00C37BA3FE5}" srcOrd="2" destOrd="0" presId="urn:microsoft.com/office/officeart/2005/8/layout/hierarchy3"/>
    <dgm:cxn modelId="{4AB8C80E-0271-4A4D-B973-09D4CC133085}" type="presParOf" srcId="{8145CBD8-479F-A247-9225-889891FB9DFB}" destId="{5FD9346F-A266-7A44-9268-B1F613C5F481}" srcOrd="3" destOrd="0" presId="urn:microsoft.com/office/officeart/2005/8/layout/hierarchy3"/>
    <dgm:cxn modelId="{3CBC25A1-CCDC-234C-907F-3345E227B20B}" type="presParOf" srcId="{4555067C-3A79-2D43-8DAD-DC33D4B177AE}" destId="{F91319F6-C8F8-8E45-B31D-07DA1C4BA7D3}" srcOrd="1" destOrd="0" presId="urn:microsoft.com/office/officeart/2005/8/layout/hierarchy3"/>
    <dgm:cxn modelId="{E1D30343-BAE9-CA49-9F3A-81C4E7C81233}" type="presParOf" srcId="{F91319F6-C8F8-8E45-B31D-07DA1C4BA7D3}" destId="{A60E3CD8-31D1-8447-864C-5DFF1D3BCBE6}" srcOrd="0" destOrd="0" presId="urn:microsoft.com/office/officeart/2005/8/layout/hierarchy3"/>
    <dgm:cxn modelId="{B905C74C-6D29-364D-B39C-9C9FBE73E5B5}" type="presParOf" srcId="{A60E3CD8-31D1-8447-864C-5DFF1D3BCBE6}" destId="{825936F8-B84F-0641-8954-649A2455844C}" srcOrd="0" destOrd="0" presId="urn:microsoft.com/office/officeart/2005/8/layout/hierarchy3"/>
    <dgm:cxn modelId="{17920D92-70E4-6E40-9F24-790B785DD70C}" type="presParOf" srcId="{A60E3CD8-31D1-8447-864C-5DFF1D3BCBE6}" destId="{D968BBB2-D392-334A-B845-5C2DCB4C6814}" srcOrd="1" destOrd="0" presId="urn:microsoft.com/office/officeart/2005/8/layout/hierarchy3"/>
    <dgm:cxn modelId="{85423EF9-DDC1-CD4E-BF4D-081C514F34EF}" type="presParOf" srcId="{F91319F6-C8F8-8E45-B31D-07DA1C4BA7D3}" destId="{1D95C7E1-1D91-D749-A63F-788134D12683}" srcOrd="1" destOrd="0" presId="urn:microsoft.com/office/officeart/2005/8/layout/hierarchy3"/>
    <dgm:cxn modelId="{25559191-BDD9-EC46-93E4-B5E7F0877A75}" type="presParOf" srcId="{1D95C7E1-1D91-D749-A63F-788134D12683}" destId="{28F2ACD5-A3DC-3C42-B598-6EE2D0EA8E43}" srcOrd="0" destOrd="0" presId="urn:microsoft.com/office/officeart/2005/8/layout/hierarchy3"/>
    <dgm:cxn modelId="{E99E5337-94B0-A64F-A8DA-40C19F2F43DF}" type="presParOf" srcId="{1D95C7E1-1D91-D749-A63F-788134D12683}" destId="{DD7A503E-C319-0D47-B25A-F513285E5417}" srcOrd="1" destOrd="0" presId="urn:microsoft.com/office/officeart/2005/8/layout/hierarchy3"/>
    <dgm:cxn modelId="{B6A346DA-AF65-F84B-B9FB-646F310B17EC}" type="presParOf" srcId="{1D95C7E1-1D91-D749-A63F-788134D12683}" destId="{A9EC1C8F-02E7-334A-8819-041AF3A47AF4}" srcOrd="2" destOrd="0" presId="urn:microsoft.com/office/officeart/2005/8/layout/hierarchy3"/>
    <dgm:cxn modelId="{320481B5-40E1-2841-9396-B50C68AC1A88}" type="presParOf" srcId="{1D95C7E1-1D91-D749-A63F-788134D12683}" destId="{09FE1598-27C7-5343-B8E1-7CBD0F9B5172}" srcOrd="3" destOrd="0" presId="urn:microsoft.com/office/officeart/2005/8/layout/hierarchy3"/>
    <dgm:cxn modelId="{F3D3D5EA-FD6D-B34A-BA7D-1238D145EC72}" type="presParOf" srcId="{1D95C7E1-1D91-D749-A63F-788134D12683}" destId="{8498CB37-5801-1B4D-864B-DF4DC02F93DD}" srcOrd="4" destOrd="0" presId="urn:microsoft.com/office/officeart/2005/8/layout/hierarchy3"/>
    <dgm:cxn modelId="{AEE941BE-CD9B-7C48-BA5B-8F5AC16498DC}" type="presParOf" srcId="{1D95C7E1-1D91-D749-A63F-788134D12683}" destId="{043932D0-279D-B64E-8FA0-C9D57BD0F488}" srcOrd="5" destOrd="0" presId="urn:microsoft.com/office/officeart/2005/8/layout/hierarchy3"/>
    <dgm:cxn modelId="{61C594DE-EB5C-2345-9251-5AF6AD20FB00}" type="presParOf" srcId="{1D95C7E1-1D91-D749-A63F-788134D12683}" destId="{6DED3575-4117-8C47-A265-71894AB7175E}" srcOrd="6" destOrd="0" presId="urn:microsoft.com/office/officeart/2005/8/layout/hierarchy3"/>
    <dgm:cxn modelId="{C4A76388-D202-DF4D-84A7-17AE74702363}" type="presParOf" srcId="{1D95C7E1-1D91-D749-A63F-788134D12683}" destId="{98AF4421-940E-E34E-AEC3-8F8F39437E44}" srcOrd="7" destOrd="0" presId="urn:microsoft.com/office/officeart/2005/8/layout/hierarchy3"/>
    <dgm:cxn modelId="{3411D851-6AFE-6845-A038-15311B271CE4}" type="presParOf" srcId="{1D95C7E1-1D91-D749-A63F-788134D12683}" destId="{A81BEC4E-D30C-EF48-9533-56777EBD859A}" srcOrd="8" destOrd="0" presId="urn:microsoft.com/office/officeart/2005/8/layout/hierarchy3"/>
    <dgm:cxn modelId="{B0148AC2-CE33-7E4B-A412-A33C81F4EB78}" type="presParOf" srcId="{1D95C7E1-1D91-D749-A63F-788134D12683}" destId="{A246373F-E7CF-3246-A70B-C207E92CE905}" srcOrd="9" destOrd="0" presId="urn:microsoft.com/office/officeart/2005/8/layout/hierarchy3"/>
    <dgm:cxn modelId="{BAB366DC-5049-4946-A7DA-BF213B6749FF}" type="presParOf" srcId="{4555067C-3A79-2D43-8DAD-DC33D4B177AE}" destId="{E60E999B-AC2A-4D4B-881A-C5928C2DDA09}" srcOrd="2" destOrd="0" presId="urn:microsoft.com/office/officeart/2005/8/layout/hierarchy3"/>
    <dgm:cxn modelId="{55FB5889-BCB6-1040-BF74-A08E45FDBFE2}" type="presParOf" srcId="{E60E999B-AC2A-4D4B-881A-C5928C2DDA09}" destId="{5876206D-D530-3645-999B-EE71F8C7BCD9}" srcOrd="0" destOrd="0" presId="urn:microsoft.com/office/officeart/2005/8/layout/hierarchy3"/>
    <dgm:cxn modelId="{43017784-D6E1-A444-9698-204D0220870C}" type="presParOf" srcId="{5876206D-D530-3645-999B-EE71F8C7BCD9}" destId="{44ADCC90-E222-744D-94D1-BD12CEA4F9A2}" srcOrd="0" destOrd="0" presId="urn:microsoft.com/office/officeart/2005/8/layout/hierarchy3"/>
    <dgm:cxn modelId="{2897C502-FB05-524E-8221-0298B64BA43D}" type="presParOf" srcId="{5876206D-D530-3645-999B-EE71F8C7BCD9}" destId="{4FED8D13-4B20-AE47-8723-482D6D494338}" srcOrd="1" destOrd="0" presId="urn:microsoft.com/office/officeart/2005/8/layout/hierarchy3"/>
    <dgm:cxn modelId="{3A0EC7C3-BCA7-3043-8026-E0DE61BFDA06}" type="presParOf" srcId="{E60E999B-AC2A-4D4B-881A-C5928C2DDA09}" destId="{A636372C-D777-F04D-85CC-666BA91DF1C4}" srcOrd="1" destOrd="0" presId="urn:microsoft.com/office/officeart/2005/8/layout/hierarchy3"/>
    <dgm:cxn modelId="{1408661E-21C6-3442-8D5B-C2E94E5E5B00}" type="presParOf" srcId="{A636372C-D777-F04D-85CC-666BA91DF1C4}" destId="{B4E1A1D0-A1CD-0344-9527-BAD4D9EFCB11}" srcOrd="0" destOrd="0" presId="urn:microsoft.com/office/officeart/2005/8/layout/hierarchy3"/>
    <dgm:cxn modelId="{9E4C83E3-62C3-A245-A55A-7EE6EAE77F52}" type="presParOf" srcId="{A636372C-D777-F04D-85CC-666BA91DF1C4}" destId="{E3C03E65-F864-D54A-AD14-0D8A94B86676}" srcOrd="1" destOrd="0" presId="urn:microsoft.com/office/officeart/2005/8/layout/hierarchy3"/>
    <dgm:cxn modelId="{380F6803-0273-3B48-9EAA-F6B4E52A0FCD}" type="presParOf" srcId="{A636372C-D777-F04D-85CC-666BA91DF1C4}" destId="{32246EE4-80FC-2F4F-AB4C-21F72F668067}" srcOrd="2" destOrd="0" presId="urn:microsoft.com/office/officeart/2005/8/layout/hierarchy3"/>
    <dgm:cxn modelId="{5517D605-A610-F846-8138-058E4E606D51}" type="presParOf" srcId="{A636372C-D777-F04D-85CC-666BA91DF1C4}" destId="{AAF56AB8-7444-A541-B3EB-1AB031C77156}" srcOrd="3" destOrd="0" presId="urn:microsoft.com/office/officeart/2005/8/layout/hierarchy3"/>
    <dgm:cxn modelId="{79F8809E-1850-FC43-800A-C9892A824074}" type="presParOf" srcId="{A636372C-D777-F04D-85CC-666BA91DF1C4}" destId="{31605058-E85D-C44D-B9C3-0390DCEE5D56}" srcOrd="4" destOrd="0" presId="urn:microsoft.com/office/officeart/2005/8/layout/hierarchy3"/>
    <dgm:cxn modelId="{3676C87B-1FD4-9B4B-BCD1-E798FA97EA71}" type="presParOf" srcId="{A636372C-D777-F04D-85CC-666BA91DF1C4}" destId="{3E1FDB81-8ABF-AF40-BF3A-47AC3C302E89}" srcOrd="5" destOrd="0" presId="urn:microsoft.com/office/officeart/2005/8/layout/hierarchy3"/>
    <dgm:cxn modelId="{67A55AE7-3395-5846-9F61-752AD8DEDECC}" type="presParOf" srcId="{4555067C-3A79-2D43-8DAD-DC33D4B177AE}" destId="{668ACF3E-1F47-8741-AA1A-2752BFE74460}" srcOrd="3" destOrd="0" presId="urn:microsoft.com/office/officeart/2005/8/layout/hierarchy3"/>
    <dgm:cxn modelId="{B736E28A-4957-1840-8968-792B183D24FB}" type="presParOf" srcId="{668ACF3E-1F47-8741-AA1A-2752BFE74460}" destId="{0A8A2F3B-27DB-DE42-A884-30E302351EA0}" srcOrd="0" destOrd="0" presId="urn:microsoft.com/office/officeart/2005/8/layout/hierarchy3"/>
    <dgm:cxn modelId="{ED1812DD-9803-4F4D-A165-6B48B5EEE614}" type="presParOf" srcId="{0A8A2F3B-27DB-DE42-A884-30E302351EA0}" destId="{7B67E5EC-F1A8-F54D-89F0-41F863E9D2E2}" srcOrd="0" destOrd="0" presId="urn:microsoft.com/office/officeart/2005/8/layout/hierarchy3"/>
    <dgm:cxn modelId="{2D011F9E-AA96-2C4B-A497-025AA1CBA4A8}" type="presParOf" srcId="{0A8A2F3B-27DB-DE42-A884-30E302351EA0}" destId="{15DB6F49-D7A1-ED45-B297-CB0D0BBC46FF}" srcOrd="1" destOrd="0" presId="urn:microsoft.com/office/officeart/2005/8/layout/hierarchy3"/>
    <dgm:cxn modelId="{AB5DBEF4-DD09-474B-8C40-4482165AA1E8}" type="presParOf" srcId="{668ACF3E-1F47-8741-AA1A-2752BFE74460}" destId="{2AC2269C-AB3D-EB4A-8EA3-1C7CCEA7E309}" srcOrd="1" destOrd="0" presId="urn:microsoft.com/office/officeart/2005/8/layout/hierarchy3"/>
    <dgm:cxn modelId="{0E73E0B8-BA9C-7342-BDE9-F009FE9C0DCF}" type="presParOf" srcId="{2AC2269C-AB3D-EB4A-8EA3-1C7CCEA7E309}" destId="{7831217E-DBF7-0046-8530-35D4D0D9345B}" srcOrd="0" destOrd="0" presId="urn:microsoft.com/office/officeart/2005/8/layout/hierarchy3"/>
    <dgm:cxn modelId="{20727E60-98D9-F145-853A-A7403A94DD36}" type="presParOf" srcId="{2AC2269C-AB3D-EB4A-8EA3-1C7CCEA7E309}" destId="{438F176B-B9E7-4345-8F20-579A18B05C6F}" srcOrd="1" destOrd="0" presId="urn:microsoft.com/office/officeart/2005/8/layout/hierarchy3"/>
    <dgm:cxn modelId="{F091D1EB-B7BC-1649-BE46-40CF8ABD76D4}" type="presParOf" srcId="{2AC2269C-AB3D-EB4A-8EA3-1C7CCEA7E309}" destId="{4559D19A-4F29-A84A-BEF5-AF351C65CB48}" srcOrd="2" destOrd="0" presId="urn:microsoft.com/office/officeart/2005/8/layout/hierarchy3"/>
    <dgm:cxn modelId="{81711703-1BE9-2F45-84C3-E316CC5280E9}" type="presParOf" srcId="{2AC2269C-AB3D-EB4A-8EA3-1C7CCEA7E309}" destId="{5229B70F-D377-0E4B-BE3D-9E770D49DE75}" srcOrd="3" destOrd="0" presId="urn:microsoft.com/office/officeart/2005/8/layout/hierarchy3"/>
    <dgm:cxn modelId="{7D95B305-5E62-9A44-8B8A-E967C51CE3CF}" type="presParOf" srcId="{4555067C-3A79-2D43-8DAD-DC33D4B177AE}" destId="{0ED48334-32C9-8B4C-8963-5FAA5B669DFC}" srcOrd="4" destOrd="0" presId="urn:microsoft.com/office/officeart/2005/8/layout/hierarchy3"/>
    <dgm:cxn modelId="{12686ED3-26F6-384B-93B5-259C0FAADCAB}" type="presParOf" srcId="{0ED48334-32C9-8B4C-8963-5FAA5B669DFC}" destId="{149D53AE-B8E6-E74C-988D-0E5FE1FC9E35}" srcOrd="0" destOrd="0" presId="urn:microsoft.com/office/officeart/2005/8/layout/hierarchy3"/>
    <dgm:cxn modelId="{6647CC82-86ED-8046-80BD-9C63C0A09D7C}" type="presParOf" srcId="{149D53AE-B8E6-E74C-988D-0E5FE1FC9E35}" destId="{6B085148-1D6D-C74D-8848-FED3386DAE33}" srcOrd="0" destOrd="0" presId="urn:microsoft.com/office/officeart/2005/8/layout/hierarchy3"/>
    <dgm:cxn modelId="{7AD96488-9D0F-C048-9D57-A26FDF29EAA8}" type="presParOf" srcId="{149D53AE-B8E6-E74C-988D-0E5FE1FC9E35}" destId="{76705EEE-792E-7641-8A3D-D133949228DB}" srcOrd="1" destOrd="0" presId="urn:microsoft.com/office/officeart/2005/8/layout/hierarchy3"/>
    <dgm:cxn modelId="{9FB698DD-1AD5-7F41-83F3-7D4C13985EA5}" type="presParOf" srcId="{0ED48334-32C9-8B4C-8963-5FAA5B669DFC}" destId="{58B82CF5-D34C-F24A-ABA9-41913C30C575}" srcOrd="1" destOrd="0" presId="urn:microsoft.com/office/officeart/2005/8/layout/hierarchy3"/>
    <dgm:cxn modelId="{744191C3-58C5-FE4D-B547-A047A6003F6A}" type="presParOf" srcId="{58B82CF5-D34C-F24A-ABA9-41913C30C575}" destId="{E3D45A0D-64A8-2149-AACB-8E1ED290A42F}" srcOrd="0" destOrd="0" presId="urn:microsoft.com/office/officeart/2005/8/layout/hierarchy3"/>
    <dgm:cxn modelId="{7D3985EF-1ABB-6D4F-8591-7A2277AEBB46}" type="presParOf" srcId="{58B82CF5-D34C-F24A-ABA9-41913C30C575}" destId="{F8BFB2D1-9B27-C549-8905-244916B7EEF9}" srcOrd="1" destOrd="0" presId="urn:microsoft.com/office/officeart/2005/8/layout/hierarchy3"/>
    <dgm:cxn modelId="{8F1BFABF-4422-8B4A-9D3E-6E38860B8DC5}" type="presParOf" srcId="{58B82CF5-D34C-F24A-ABA9-41913C30C575}" destId="{EB87802B-1507-1341-9E51-D846B4B8F744}" srcOrd="2" destOrd="0" presId="urn:microsoft.com/office/officeart/2005/8/layout/hierarchy3"/>
    <dgm:cxn modelId="{F8CE6F26-3A81-AC4B-A0F5-F4FAFA386CC2}" type="presParOf" srcId="{58B82CF5-D34C-F24A-ABA9-41913C30C575}" destId="{AB1EDEFE-5C28-A449-B9D3-DA4909726033}" srcOrd="3" destOrd="0" presId="urn:microsoft.com/office/officeart/2005/8/layout/hierarchy3"/>
    <dgm:cxn modelId="{34789469-3230-DF4A-B876-57D17A7C95A7}" type="presParOf" srcId="{58B82CF5-D34C-F24A-ABA9-41913C30C575}" destId="{A1AA5229-FC02-AF41-8522-867708BA3D3B}" srcOrd="4" destOrd="0" presId="urn:microsoft.com/office/officeart/2005/8/layout/hierarchy3"/>
    <dgm:cxn modelId="{E61C865B-AE55-E94B-979F-4C9CB8546A33}" type="presParOf" srcId="{58B82CF5-D34C-F24A-ABA9-41913C30C575}" destId="{D7ECA04C-B419-084D-A85D-18599B6D60B3}" srcOrd="5" destOrd="0" presId="urn:microsoft.com/office/officeart/2005/8/layout/hierarchy3"/>
    <dgm:cxn modelId="{94CC8C0D-28CD-BA46-A48F-30403DEDD8D9}" type="presParOf" srcId="{58B82CF5-D34C-F24A-ABA9-41913C30C575}" destId="{0A68F0BA-B250-0643-848C-4B0752E8C143}" srcOrd="6" destOrd="0" presId="urn:microsoft.com/office/officeart/2005/8/layout/hierarchy3"/>
    <dgm:cxn modelId="{EE127820-8C53-CE4B-A15D-50CCB8D04EAF}" type="presParOf" srcId="{58B82CF5-D34C-F24A-ABA9-41913C30C575}" destId="{8CC56C51-2D51-8141-9C4E-03AD171C15E7}" srcOrd="7" destOrd="0" presId="urn:microsoft.com/office/officeart/2005/8/layout/hierarchy3"/>
    <dgm:cxn modelId="{C4598764-657A-C14F-BFCC-167643BE2C50}" type="presParOf" srcId="{58B82CF5-D34C-F24A-ABA9-41913C30C575}" destId="{8BB6A875-DF31-0949-BF3D-AD1E4267D4B0}" srcOrd="8" destOrd="0" presId="urn:microsoft.com/office/officeart/2005/8/layout/hierarchy3"/>
    <dgm:cxn modelId="{8E90BD17-776C-1B4B-B6B2-229C56041056}" type="presParOf" srcId="{58B82CF5-D34C-F24A-ABA9-41913C30C575}" destId="{5C476D0D-AF7C-E54E-80AD-B1140501B926}" srcOrd="9" destOrd="0" presId="urn:microsoft.com/office/officeart/2005/8/layout/hierarchy3"/>
    <dgm:cxn modelId="{7BAE050E-962D-9949-9E86-855BA6AB61A9}" type="presParOf" srcId="{58B82CF5-D34C-F24A-ABA9-41913C30C575}" destId="{7DFB4CB1-0E94-234D-A45A-461D843A60DA}" srcOrd="10" destOrd="0" presId="urn:microsoft.com/office/officeart/2005/8/layout/hierarchy3"/>
    <dgm:cxn modelId="{5DAE9F33-5428-114B-84A7-AA54E1BC0936}" type="presParOf" srcId="{58B82CF5-D34C-F24A-ABA9-41913C30C575}" destId="{32BCBC70-EADB-6D49-913A-6DC0C4FC982E}" srcOrd="11" destOrd="0" presId="urn:microsoft.com/office/officeart/2005/8/layout/hierarchy3"/>
    <dgm:cxn modelId="{82730626-B44C-024C-8883-C7FFF710ECC2}" type="presParOf" srcId="{58B82CF5-D34C-F24A-ABA9-41913C30C575}" destId="{4626140C-E9D4-9C41-9CE5-DB85529778C6}" srcOrd="12" destOrd="0" presId="urn:microsoft.com/office/officeart/2005/8/layout/hierarchy3"/>
    <dgm:cxn modelId="{6C5C054C-E3E8-F14F-AB69-8EDF412D2319}" type="presParOf" srcId="{58B82CF5-D34C-F24A-ABA9-41913C30C575}" destId="{BA262A2C-B89F-1347-A440-81E3474B36DE}" srcOrd="13" destOrd="0" presId="urn:microsoft.com/office/officeart/2005/8/layout/hierarchy3"/>
  </dgm:cxnLst>
  <dgm:bg/>
  <dgm:whole>
    <a:ln>
      <a:noFill/>
    </a:ln>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hierarchy3">
  <dgm:title val=""/>
  <dgm:desc val=""/>
  <dgm:catLst>
    <dgm:cat type="hierarchy" pri="7000"/>
    <dgm:cat type="list" pri="23000"/>
    <dgm:cat type="relationship" pri="15000"/>
    <dgm:cat type="convert"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1" destId="11" srcOrd="0" destOrd="0"/>
        <dgm:cxn modelId="6" srcId="1" destId="12" srcOrd="1" destOrd="0"/>
        <dgm:cxn modelId="7" srcId="0" destId="2" srcOrd="1" destOrd="0"/>
        <dgm:cxn modelId="8" srcId="2" destId="21" srcOrd="0" destOrd="0"/>
        <dgm:cxn modelId="9" srcId="2" destId="2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forName="rootText" op="equ" val="65"/>
      <dgm:constr type="primFontSz" for="des" forName="childText" op="equ" val="65"/>
      <dgm:constr type="w" for="des" forName="rootComposite" refType="w"/>
      <dgm:constr type="h" for="des" forName="rootComposite" refType="w" fact="0.5"/>
      <dgm:constr type="w" for="des" forName="childText" refType="w" refFor="des" refForName="rootComposite" fact="0.8"/>
      <dgm:constr type="h" for="des" forName="childText" refType="h" refFor="des" refForName="rootComposite"/>
      <dgm:constr type="sibSp" refType="w" refFor="des" refForName="rootComposite" fact="0.25"/>
      <dgm:constr type="sibSp" for="des" forName="childShape" refType="h" refFor="des" refForName="childText" fact="0.25"/>
      <dgm:constr type="sp" for="des" forName="root" refType="h" refFor="des" refForName="childText" fact="0.25"/>
    </dgm:constrLst>
    <dgm:ruleLst/>
    <dgm:forEach name="Name3" axis="ch">
      <dgm:forEach name="Name4" axis="self" ptType="node" cnt="1">
        <dgm:layoutNode name="root">
          <dgm:choose name="Name5">
            <dgm:if name="Name6" func="var" arg="dir" op="equ" val="norm">
              <dgm:alg type="hierRoot">
                <dgm:param type="hierAlign" val="tL"/>
              </dgm:alg>
            </dgm:if>
            <dgm:else name="Name7">
              <dgm:alg type="hierRoot">
                <dgm:param type="hierAlign" val="tR"/>
              </dgm:alg>
            </dgm:else>
          </dgm:choose>
          <dgm:shape xmlns:r="http://schemas.openxmlformats.org/officeDocument/2006/relationships" r:blip="">
            <dgm:adjLst/>
          </dgm:shape>
          <dgm:presOf/>
          <dgm:constrLst>
            <dgm:constr type="alignOff" val="0.2"/>
          </dgm:constrLst>
          <dgm:ruleLst/>
          <dgm:layoutNode name="rootComposite">
            <dgm:alg type="composite"/>
            <dgm:shape xmlns:r="http://schemas.openxmlformats.org/officeDocument/2006/relationships" r:blip="">
              <dgm:adjLst/>
            </dgm:shape>
            <dgm:presOf axis="self" ptType="node" cnt="1"/>
            <dgm:choose name="Name8">
              <dgm:if name="Name9" func="var" arg="dir" op="equ" val="norm">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10">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styleLbl="node1">
              <dgm:alg type="tx"/>
              <dgm:shape xmlns:r="http://schemas.openxmlformats.org/officeDocument/2006/relationships" type="roundRect" r:blip="">
                <dgm:adjLst>
                  <dgm:adj idx="1" val="0.1"/>
                </dgm:adjLst>
              </dgm:shape>
              <dgm:presOf axis="self" ptType="node" cnt="1"/>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rootConnector" moveWith="rootText">
              <dgm:alg type="sp"/>
              <dgm:shape xmlns:r="http://schemas.openxmlformats.org/officeDocument/2006/relationships" type="roundRect" r:blip="" hideGeom="1">
                <dgm:adjLst>
                  <dgm:adj idx="1" val="0.1"/>
                </dgm:adjLst>
              </dgm:shape>
              <dgm:presOf axis="self" ptType="node" cnt="1"/>
              <dgm:constrLst/>
              <dgm:ruleLst/>
            </dgm:layoutNode>
          </dgm:layoutNode>
          <dgm:layoutNode name="childShape">
            <dgm:alg type="hierChild">
              <dgm:param type="chAlign" val="l"/>
              <dgm:param type="linDir" val="fromT"/>
            </dgm:alg>
            <dgm:shape xmlns:r="http://schemas.openxmlformats.org/officeDocument/2006/relationships" r:blip="">
              <dgm:adjLst/>
            </dgm:shape>
            <dgm:presOf/>
            <dgm:constrLst/>
            <dgm:ruleLst/>
            <dgm:forEach name="Name11" axis="ch">
              <dgm:forEach name="Name12" axis="self" ptType="parTrans" cnt="1">
                <dgm:layoutNode name="Name13">
                  <dgm:choose name="Name14">
                    <dgm:if name="Name15" func="var" arg="dir" op="equ" val="norm">
                      <dgm:alg type="conn">
                        <dgm:param type="dim" val="1D"/>
                        <dgm:param type="endSty" val="noArr"/>
                        <dgm:param type="connRout" val="bend"/>
                        <dgm:param type="srcNode" val="rootConnector"/>
                        <dgm:param type="begPts" val="bCtr"/>
                        <dgm:param type="endPts" val="midL"/>
                      </dgm:alg>
                    </dgm:if>
                    <dgm:else name="Name16">
                      <dgm:alg type="conn">
                        <dgm:param type="dim" val="1D"/>
                        <dgm:param type="endSty" val="noArr"/>
                        <dgm:param type="connRout" val="bend"/>
                        <dgm:param type="srcNode" val="rootConnector"/>
                        <dgm:param type="begPts" val="bCtr"/>
                        <dgm:param type="endPts" val="midR"/>
                      </dgm:alg>
                    </dgm:else>
                  </dgm:choose>
                  <dgm:shape xmlns:r="http://schemas.openxmlformats.org/officeDocument/2006/relationships" type="conn" r:blip="">
                    <dgm:adjLst/>
                  </dgm:shape>
                  <dgm:presOf axis="self"/>
                  <dgm:constrLst>
                    <dgm:constr type="begPad"/>
                    <dgm:constr type="endPad"/>
                  </dgm:constrLst>
                  <dgm:ruleLst/>
                </dgm:layoutNode>
              </dgm:forEach>
              <dgm:forEach name="Name17" axis="self" ptType="node">
                <dgm:layoutNode name="childText" styleLbl="bgAcc1">
                  <dgm:varLst>
                    <dgm:bulletEnabled val="1"/>
                  </dgm:varLst>
                  <dgm:alg type="tx"/>
                  <dgm:shape xmlns:r="http://schemas.openxmlformats.org/officeDocument/2006/relationships" type="roundRect" r:blip="">
                    <dgm:adjLst>
                      <dgm:adj idx="1" val="0.1"/>
                    </dgm:adjLst>
                  </dgm:shape>
                  <dgm:presOf axis="self desOrSelf" ptType="node node" st="1 1" cnt="1 0"/>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forEach>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D4A3340-C542-46E3-BB6B-1E3F28D53E89}" type="datetimeFigureOut">
              <a:rPr lang="zh-CN" altLang="en-US" smtClean="0"/>
              <a:t>2019/7/23</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3EAA4AF-B0AE-42C7-9AD8-C74E868F5800}" type="slidenum">
              <a:rPr lang="zh-CN" altLang="en-US" smtClean="0"/>
              <a:t>‹#›</a:t>
            </a:fld>
            <a:endParaRPr lang="zh-CN" altLang="en-US"/>
          </a:p>
        </p:txBody>
      </p:sp>
    </p:spTree>
    <p:extLst>
      <p:ext uri="{BB962C8B-B14F-4D97-AF65-F5344CB8AC3E}">
        <p14:creationId xmlns:p14="http://schemas.microsoft.com/office/powerpoint/2010/main" val="3794114630"/>
      </p:ext>
    </p:extLst>
  </p:cSld>
  <p:clrMap bg1="lt1" tx1="dk1" bg2="lt2" tx2="dk2" accent1="accent1" accent2="accent2" accent3="accent3" accent4="accent4" accent5="accent5" accent6="accent6" hlink="hlink" folHlink="folHlink"/>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695602CB-6A22-4A2B-B8C9-4AA5AD8D1311}"/>
              </a:ext>
            </a:extLst>
          </p:cNvPr>
          <p:cNvSpPr>
            <a:spLocks noGrp="1"/>
          </p:cNvSpPr>
          <p:nvPr>
            <p:ph type="ctrTitle"/>
          </p:nvPr>
        </p:nvSpPr>
        <p:spPr>
          <a:xfrm>
            <a:off x="1143000" y="841375"/>
            <a:ext cx="6858000" cy="1790700"/>
          </a:xfrm>
          <a:prstGeom prst="rect">
            <a:avLst/>
          </a:prstGeo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xmlns="" id="{BEE9A018-5C94-4AB2-9144-744B678C9BA0}"/>
              </a:ext>
            </a:extLst>
          </p:cNvPr>
          <p:cNvSpPr>
            <a:spLocks noGrp="1"/>
          </p:cNvSpPr>
          <p:nvPr>
            <p:ph type="subTitle" idx="1"/>
          </p:nvPr>
        </p:nvSpPr>
        <p:spPr>
          <a:xfrm>
            <a:off x="1143000" y="2701925"/>
            <a:ext cx="6858000" cy="1241425"/>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Tree>
    <p:extLst>
      <p:ext uri="{BB962C8B-B14F-4D97-AF65-F5344CB8AC3E}">
        <p14:creationId xmlns:p14="http://schemas.microsoft.com/office/powerpoint/2010/main" val="64706167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273844"/>
            <a:ext cx="7886700" cy="994172"/>
          </a:xfrm>
        </p:spPr>
        <p:txBody>
          <a:bodyPr/>
          <a:lstStyle/>
          <a:p>
            <a:r>
              <a:rPr lang="zh-CN" altLang="en-US"/>
              <a:t>单击此处编辑母版标题样式</a:t>
            </a:r>
          </a:p>
        </p:txBody>
      </p:sp>
      <p:sp>
        <p:nvSpPr>
          <p:cNvPr id="3" name="文本占位符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单击此处编辑母版文本样式</a:t>
            </a:r>
          </a:p>
        </p:txBody>
      </p:sp>
      <p:sp>
        <p:nvSpPr>
          <p:cNvPr id="4" name="内容占位符 3"/>
          <p:cNvSpPr>
            <a:spLocks noGrp="1"/>
          </p:cNvSpPr>
          <p:nvPr>
            <p:ph sz="half" idx="2"/>
          </p:nvPr>
        </p:nvSpPr>
        <p:spPr>
          <a:xfrm>
            <a:off x="629842" y="1878806"/>
            <a:ext cx="3868340" cy="2763441"/>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单击此处编辑母版文本样式</a:t>
            </a:r>
          </a:p>
        </p:txBody>
      </p:sp>
      <p:sp>
        <p:nvSpPr>
          <p:cNvPr id="6" name="内容占位符 5"/>
          <p:cNvSpPr>
            <a:spLocks noGrp="1"/>
          </p:cNvSpPr>
          <p:nvPr>
            <p:ph sz="quarter" idx="4"/>
          </p:nvPr>
        </p:nvSpPr>
        <p:spPr>
          <a:xfrm>
            <a:off x="4629150" y="1878806"/>
            <a:ext cx="3887391" cy="2763441"/>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AD6CB5A1-393C-4149-8F3E-2E5C116DBFE5}" type="datetimeFigureOut">
              <a:rPr lang="zh-CN" altLang="en-US" smtClean="0"/>
              <a:pPr/>
              <a:t>2019/7/23</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F6602E12-F383-4541-A09E-3DE6955E142D}" type="slidenum">
              <a:rPr lang="zh-CN" altLang="en-US" smtClean="0"/>
              <a:pPr/>
              <a:t>‹#›</a:t>
            </a:fld>
            <a:endParaRPr lang="zh-CN" altLang="en-US"/>
          </a:p>
        </p:txBody>
      </p:sp>
    </p:spTree>
    <p:extLst>
      <p:ext uri="{BB962C8B-B14F-4D97-AF65-F5344CB8AC3E}">
        <p14:creationId xmlns:p14="http://schemas.microsoft.com/office/powerpoint/2010/main" val="9257162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AD6CB5A1-393C-4149-8F3E-2E5C116DBFE5}" type="datetimeFigureOut">
              <a:rPr lang="zh-CN" altLang="en-US" smtClean="0"/>
              <a:pPr/>
              <a:t>2019/7/23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F6602E12-F383-4541-A09E-3DE6955E142D}" type="slidenum">
              <a:rPr lang="zh-CN" altLang="en-US" smtClean="0"/>
              <a:pPr/>
              <a:t>‹#›</a:t>
            </a:fld>
            <a:endParaRPr lang="zh-CN" altLang="en-US"/>
          </a:p>
        </p:txBody>
      </p:sp>
    </p:spTree>
    <p:extLst>
      <p:ext uri="{BB962C8B-B14F-4D97-AF65-F5344CB8AC3E}">
        <p14:creationId xmlns:p14="http://schemas.microsoft.com/office/powerpoint/2010/main" val="251864996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AD6CB5A1-393C-4149-8F3E-2E5C116DBFE5}" type="datetimeFigureOut">
              <a:rPr lang="zh-CN" altLang="en-US" smtClean="0"/>
              <a:pPr/>
              <a:t>2019/7/23</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F6602E12-F383-4541-A09E-3DE6955E142D}" type="slidenum">
              <a:rPr lang="zh-CN" altLang="en-US" smtClean="0"/>
              <a:pPr/>
              <a:t>‹#›</a:t>
            </a:fld>
            <a:endParaRPr lang="zh-CN" altLang="en-US"/>
          </a:p>
        </p:txBody>
      </p:sp>
    </p:spTree>
    <p:extLst>
      <p:ext uri="{BB962C8B-B14F-4D97-AF65-F5344CB8AC3E}">
        <p14:creationId xmlns:p14="http://schemas.microsoft.com/office/powerpoint/2010/main" val="365621920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342900"/>
            <a:ext cx="2949178" cy="1200150"/>
          </a:xfrm>
        </p:spPr>
        <p:txBody>
          <a:bodyPr anchor="b"/>
          <a:lstStyle>
            <a:lvl1pPr>
              <a:defRPr sz="2400"/>
            </a:lvl1pPr>
          </a:lstStyle>
          <a:p>
            <a:r>
              <a:rPr lang="zh-CN" altLang="en-US"/>
              <a:t>单击此处编辑母版标题样式</a:t>
            </a:r>
          </a:p>
        </p:txBody>
      </p:sp>
      <p:sp>
        <p:nvSpPr>
          <p:cNvPr id="3" name="内容占位符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AD6CB5A1-393C-4149-8F3E-2E5C116DBFE5}" type="datetimeFigureOut">
              <a:rPr lang="zh-CN" altLang="en-US" smtClean="0"/>
              <a:pPr/>
              <a:t>2019/7/23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6602E12-F383-4541-A09E-3DE6955E142D}" type="slidenum">
              <a:rPr lang="zh-CN" altLang="en-US" smtClean="0"/>
              <a:pPr/>
              <a:t>‹#›</a:t>
            </a:fld>
            <a:endParaRPr lang="zh-CN" altLang="en-US"/>
          </a:p>
        </p:txBody>
      </p:sp>
    </p:spTree>
    <p:extLst>
      <p:ext uri="{BB962C8B-B14F-4D97-AF65-F5344CB8AC3E}">
        <p14:creationId xmlns:p14="http://schemas.microsoft.com/office/powerpoint/2010/main" val="100625756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342900"/>
            <a:ext cx="2949178" cy="1200150"/>
          </a:xfrm>
        </p:spPr>
        <p:txBody>
          <a:bodyPr anchor="b"/>
          <a:lstStyle>
            <a:lvl1pPr>
              <a:defRPr sz="2400"/>
            </a:lvl1pPr>
          </a:lstStyle>
          <a:p>
            <a:r>
              <a:rPr lang="zh-CN" altLang="en-US"/>
              <a:t>单击此处编辑母版标题样式</a:t>
            </a:r>
          </a:p>
        </p:txBody>
      </p:sp>
      <p:sp>
        <p:nvSpPr>
          <p:cNvPr id="3" name="图片占位符 2"/>
          <p:cNvSpPr>
            <a:spLocks noGrp="1"/>
          </p:cNvSpPr>
          <p:nvPr>
            <p:ph type="pic" idx="1"/>
          </p:nvPr>
        </p:nvSpPr>
        <p:spPr>
          <a:xfrm>
            <a:off x="3887391" y="740569"/>
            <a:ext cx="4629150" cy="3655219"/>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AD6CB5A1-393C-4149-8F3E-2E5C116DBFE5}" type="datetimeFigureOut">
              <a:rPr lang="zh-CN" altLang="en-US" smtClean="0"/>
              <a:pPr/>
              <a:t>2019/7/23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6602E12-F383-4541-A09E-3DE6955E142D}" type="slidenum">
              <a:rPr lang="zh-CN" altLang="en-US" smtClean="0"/>
              <a:pPr/>
              <a:t>‹#›</a:t>
            </a:fld>
            <a:endParaRPr lang="zh-CN" altLang="en-US"/>
          </a:p>
        </p:txBody>
      </p:sp>
    </p:spTree>
    <p:extLst>
      <p:ext uri="{BB962C8B-B14F-4D97-AF65-F5344CB8AC3E}">
        <p14:creationId xmlns:p14="http://schemas.microsoft.com/office/powerpoint/2010/main" val="129094893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AD6CB5A1-393C-4149-8F3E-2E5C116DBFE5}" type="datetimeFigureOut">
              <a:rPr lang="zh-CN" altLang="en-US" smtClean="0"/>
              <a:pPr/>
              <a:t>2019/7/23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6602E12-F383-4541-A09E-3DE6955E142D}" type="slidenum">
              <a:rPr lang="zh-CN" altLang="en-US" smtClean="0"/>
              <a:pPr/>
              <a:t>‹#›</a:t>
            </a:fld>
            <a:endParaRPr lang="zh-CN" altLang="en-US"/>
          </a:p>
        </p:txBody>
      </p:sp>
    </p:spTree>
    <p:extLst>
      <p:ext uri="{BB962C8B-B14F-4D97-AF65-F5344CB8AC3E}">
        <p14:creationId xmlns:p14="http://schemas.microsoft.com/office/powerpoint/2010/main" val="225584132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3675" y="273844"/>
            <a:ext cx="1971675" cy="4358879"/>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628650" y="273844"/>
            <a:ext cx="5800725" cy="4358879"/>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AD6CB5A1-393C-4149-8F3E-2E5C116DBFE5}" type="datetimeFigureOut">
              <a:rPr lang="zh-CN" altLang="en-US" smtClean="0"/>
              <a:pPr/>
              <a:t>2019/7/23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6602E12-F383-4541-A09E-3DE6955E142D}" type="slidenum">
              <a:rPr lang="zh-CN" altLang="en-US" smtClean="0"/>
              <a:pPr/>
              <a:t>‹#›</a:t>
            </a:fld>
            <a:endParaRPr lang="zh-CN" altLang="en-US"/>
          </a:p>
        </p:txBody>
      </p:sp>
    </p:spTree>
    <p:extLst>
      <p:ext uri="{BB962C8B-B14F-4D97-AF65-F5344CB8AC3E}">
        <p14:creationId xmlns:p14="http://schemas.microsoft.com/office/powerpoint/2010/main" val="371331503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212388282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54_Diseño personalizado">
    <p:spTree>
      <p:nvGrpSpPr>
        <p:cNvPr id="1" name=""/>
        <p:cNvGrpSpPr/>
        <p:nvPr/>
      </p:nvGrpSpPr>
      <p:grpSpPr>
        <a:xfrm>
          <a:off x="0" y="0"/>
          <a:ext cx="0" cy="0"/>
          <a:chOff x="0" y="0"/>
          <a:chExt cx="0" cy="0"/>
        </a:xfrm>
      </p:grpSpPr>
      <p:sp>
        <p:nvSpPr>
          <p:cNvPr id="6" name="Rectángulo 5"/>
          <p:cNvSpPr/>
          <p:nvPr userDrawn="1"/>
        </p:nvSpPr>
        <p:spPr>
          <a:xfrm>
            <a:off x="0" y="0"/>
            <a:ext cx="9144000" cy="51435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sz="1013" dirty="0"/>
          </a:p>
        </p:txBody>
      </p:sp>
      <p:sp>
        <p:nvSpPr>
          <p:cNvPr id="8" name="Marcador de posición de imagen 7"/>
          <p:cNvSpPr>
            <a:spLocks noGrp="1"/>
          </p:cNvSpPr>
          <p:nvPr>
            <p:ph type="pic" sz="quarter" idx="10"/>
          </p:nvPr>
        </p:nvSpPr>
        <p:spPr>
          <a:xfrm>
            <a:off x="0" y="0"/>
            <a:ext cx="9144000" cy="5143500"/>
          </a:xfrm>
        </p:spPr>
        <p:txBody>
          <a:bodyPr/>
          <a:lstStyle/>
          <a:p>
            <a:endParaRPr lang="es-ES" dirty="0"/>
          </a:p>
        </p:txBody>
      </p:sp>
    </p:spTree>
    <p:extLst>
      <p:ext uri="{BB962C8B-B14F-4D97-AF65-F5344CB8AC3E}">
        <p14:creationId xmlns:p14="http://schemas.microsoft.com/office/powerpoint/2010/main" val="117487358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349408827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Master Slide 1">
    <p:spTree>
      <p:nvGrpSpPr>
        <p:cNvPr id="1" name=""/>
        <p:cNvGrpSpPr/>
        <p:nvPr/>
      </p:nvGrpSpPr>
      <p:grpSpPr>
        <a:xfrm>
          <a:off x="0" y="0"/>
          <a:ext cx="0" cy="0"/>
          <a:chOff x="0" y="0"/>
          <a:chExt cx="0" cy="0"/>
        </a:xfrm>
      </p:grpSpPr>
    </p:spTree>
    <p:extLst>
      <p:ext uri="{BB962C8B-B14F-4D97-AF65-F5344CB8AC3E}">
        <p14:creationId xmlns:p14="http://schemas.microsoft.com/office/powerpoint/2010/main" val="158737610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7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1575557352"/>
      </p:ext>
    </p:extLst>
  </p:cSld>
  <p:clrMapOvr>
    <a:masterClrMapping/>
  </p:clrMapOvr>
  <mc:AlternateContent xmlns:mc="http://schemas.openxmlformats.org/markup-compatibility/2006" xmlns:p14="http://schemas.microsoft.com/office/powerpoint/2010/main">
    <mc:Choice Requires="p14">
      <p:transition spd="slow" p14:dur="2000" advClick="0" advTm="3000"/>
    </mc:Choice>
    <mc:Fallback xmlns="">
      <p:transition xmlns:p14="http://schemas.microsoft.com/office/powerpoint/2010/main" spd="slow" advClick="0" advTm="3000"/>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No Foo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365235497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cstate="print"/>
          <a:stretch>
            <a:fillRect/>
          </a:stretch>
        </p:blipFill>
        <p:spPr>
          <a:xfrm>
            <a:off x="-397" y="-223"/>
            <a:ext cx="9144793" cy="5143946"/>
          </a:xfrm>
          <a:prstGeom prst="rect">
            <a:avLst/>
          </a:prstGeom>
        </p:spPr>
      </p:pic>
    </p:spTree>
    <p:extLst>
      <p:ext uri="{BB962C8B-B14F-4D97-AF65-F5344CB8AC3E}">
        <p14:creationId xmlns:p14="http://schemas.microsoft.com/office/powerpoint/2010/main" val="238962441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AD6CB5A1-393C-4149-8F3E-2E5C116DBFE5}" type="datetimeFigureOut">
              <a:rPr lang="zh-CN" altLang="en-US" smtClean="0"/>
              <a:pPr/>
              <a:t>2019/7/23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6602E12-F383-4541-A09E-3DE6955E142D}" type="slidenum">
              <a:rPr lang="zh-CN" altLang="en-US" smtClean="0"/>
              <a:pPr/>
              <a:t>‹#›</a:t>
            </a:fld>
            <a:endParaRPr lang="zh-CN" altLang="en-US"/>
          </a:p>
        </p:txBody>
      </p:sp>
    </p:spTree>
    <p:extLst>
      <p:ext uri="{BB962C8B-B14F-4D97-AF65-F5344CB8AC3E}">
        <p14:creationId xmlns:p14="http://schemas.microsoft.com/office/powerpoint/2010/main" val="305205566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282304"/>
            <a:ext cx="7886700" cy="2139553"/>
          </a:xfrm>
        </p:spPr>
        <p:txBody>
          <a:bodyPr anchor="b"/>
          <a:lstStyle>
            <a:lvl1pPr>
              <a:defRPr sz="4500"/>
            </a:lvl1pPr>
          </a:lstStyle>
          <a:p>
            <a:r>
              <a:rPr lang="zh-CN" altLang="en-US"/>
              <a:t>单击此处编辑母版标题样式</a:t>
            </a:r>
          </a:p>
        </p:txBody>
      </p:sp>
      <p:sp>
        <p:nvSpPr>
          <p:cNvPr id="3" name="文本占位符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AD6CB5A1-393C-4149-8F3E-2E5C116DBFE5}" type="datetimeFigureOut">
              <a:rPr lang="zh-CN" altLang="en-US" smtClean="0"/>
              <a:pPr/>
              <a:t>2019/7/23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6602E12-F383-4541-A09E-3DE6955E142D}" type="slidenum">
              <a:rPr lang="zh-CN" altLang="en-US" smtClean="0"/>
              <a:pPr/>
              <a:t>‹#›</a:t>
            </a:fld>
            <a:endParaRPr lang="zh-CN" altLang="en-US"/>
          </a:p>
        </p:txBody>
      </p:sp>
    </p:spTree>
    <p:extLst>
      <p:ext uri="{BB962C8B-B14F-4D97-AF65-F5344CB8AC3E}">
        <p14:creationId xmlns:p14="http://schemas.microsoft.com/office/powerpoint/2010/main" val="422061166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628650" y="1369219"/>
            <a:ext cx="3886200" cy="3263504"/>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29150" y="1369219"/>
            <a:ext cx="3886200" cy="3263504"/>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AD6CB5A1-393C-4149-8F3E-2E5C116DBFE5}" type="datetimeFigureOut">
              <a:rPr lang="zh-CN" altLang="en-US" smtClean="0"/>
              <a:pPr/>
              <a:t>2019/7/23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6602E12-F383-4541-A09E-3DE6955E142D}" type="slidenum">
              <a:rPr lang="zh-CN" altLang="en-US" smtClean="0"/>
              <a:pPr/>
              <a:t>‹#›</a:t>
            </a:fld>
            <a:endParaRPr lang="zh-CN" altLang="en-US"/>
          </a:p>
        </p:txBody>
      </p:sp>
    </p:spTree>
    <p:extLst>
      <p:ext uri="{BB962C8B-B14F-4D97-AF65-F5344CB8AC3E}">
        <p14:creationId xmlns:p14="http://schemas.microsoft.com/office/powerpoint/2010/main" val="1328169535"/>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3.xml"/><Relationship Id="rId13" Type="http://schemas.openxmlformats.org/officeDocument/2006/relationships/slideLayout" Target="../slideLayouts/slideLayout18.xml"/><Relationship Id="rId3" Type="http://schemas.openxmlformats.org/officeDocument/2006/relationships/slideLayout" Target="../slideLayouts/slideLayout8.xml"/><Relationship Id="rId7" Type="http://schemas.openxmlformats.org/officeDocument/2006/relationships/slideLayout" Target="../slideLayouts/slideLayout12.xml"/><Relationship Id="rId12" Type="http://schemas.openxmlformats.org/officeDocument/2006/relationships/slideLayout" Target="../slideLayouts/slideLayout17.xml"/><Relationship Id="rId2" Type="http://schemas.openxmlformats.org/officeDocument/2006/relationships/slideLayout" Target="../slideLayouts/slideLayout7.xml"/><Relationship Id="rId1" Type="http://schemas.openxmlformats.org/officeDocument/2006/relationships/slideLayout" Target="../slideLayouts/slideLayout6.xml"/><Relationship Id="rId6" Type="http://schemas.openxmlformats.org/officeDocument/2006/relationships/slideLayout" Target="../slideLayouts/slideLayout11.xml"/><Relationship Id="rId11" Type="http://schemas.openxmlformats.org/officeDocument/2006/relationships/slideLayout" Target="../slideLayouts/slideLayout16.xml"/><Relationship Id="rId5" Type="http://schemas.openxmlformats.org/officeDocument/2006/relationships/slideLayout" Target="../slideLayouts/slideLayout10.xml"/><Relationship Id="rId10" Type="http://schemas.openxmlformats.org/officeDocument/2006/relationships/slideLayout" Target="../slideLayouts/slideLayout15.xml"/><Relationship Id="rId4" Type="http://schemas.openxmlformats.org/officeDocument/2006/relationships/slideLayout" Target="../slideLayouts/slideLayout9.xml"/><Relationship Id="rId9" Type="http://schemas.openxmlformats.org/officeDocument/2006/relationships/slideLayout" Target="../slideLayouts/slideLayout14.xml"/><Relationship Id="rId1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524527322"/>
      </p:ext>
    </p:extLst>
  </p:cSld>
  <p:clrMap bg1="lt1" tx1="dk1" bg2="lt2" tx2="dk2" accent1="accent1" accent2="accent2" accent3="accent3" accent4="accent4" accent5="accent5" accent6="accent6" hlink="hlink" folHlink="folHlink"/>
  <p:sldLayoutIdLst>
    <p:sldLayoutId id="2147483770" r:id="rId1"/>
    <p:sldLayoutId id="2147483771" r:id="rId2"/>
    <p:sldLayoutId id="2147483777" r:id="rId3"/>
    <p:sldLayoutId id="2147483778" r:id="rId4"/>
    <p:sldLayoutId id="2147483779" r:id="rId5"/>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AD6CB5A1-393C-4149-8F3E-2E5C116DBFE5}" type="datetimeFigureOut">
              <a:rPr lang="zh-CN" altLang="en-US" smtClean="0"/>
              <a:pPr/>
              <a:t>2019/7/23</a:t>
            </a:fld>
            <a:endParaRPr lang="zh-CN" altLang="en-US"/>
          </a:p>
        </p:txBody>
      </p:sp>
      <p:sp>
        <p:nvSpPr>
          <p:cNvPr id="5" name="页脚占位符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F6602E12-F383-4541-A09E-3DE6955E142D}" type="slidenum">
              <a:rPr lang="zh-CN" altLang="en-US" smtClean="0"/>
              <a:pPr/>
              <a:t>‹#›</a:t>
            </a:fld>
            <a:endParaRPr lang="zh-CN" altLang="en-US"/>
          </a:p>
        </p:txBody>
      </p:sp>
    </p:spTree>
    <p:extLst>
      <p:ext uri="{BB962C8B-B14F-4D97-AF65-F5344CB8AC3E}">
        <p14:creationId xmlns:p14="http://schemas.microsoft.com/office/powerpoint/2010/main" val="128105726"/>
      </p:ext>
    </p:extLst>
  </p:cSld>
  <p:clrMap bg1="lt1" tx1="dk1" bg2="lt2" tx2="dk2" accent1="accent1" accent2="accent2" accent3="accent3" accent4="accent4" accent5="accent5" accent6="accent6" hlink="hlink" folHlink="folHlink"/>
  <p:sldLayoutIdLst>
    <p:sldLayoutId id="2147483781" r:id="rId1"/>
    <p:sldLayoutId id="2147483782" r:id="rId2"/>
    <p:sldLayoutId id="2147483783" r:id="rId3"/>
    <p:sldLayoutId id="2147483784" r:id="rId4"/>
    <p:sldLayoutId id="2147483785" r:id="rId5"/>
    <p:sldLayoutId id="2147483786" r:id="rId6"/>
    <p:sldLayoutId id="2147483787" r:id="rId7"/>
    <p:sldLayoutId id="2147483788" r:id="rId8"/>
    <p:sldLayoutId id="2147483789" r:id="rId9"/>
    <p:sldLayoutId id="2147483790" r:id="rId10"/>
    <p:sldLayoutId id="2147483791" r:id="rId11"/>
    <p:sldLayoutId id="2147483792" r:id="rId12"/>
    <p:sldLayoutId id="2147483793" r:id="rId13"/>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chart" Target="../charts/chart1.xml"/><Relationship Id="rId1" Type="http://schemas.openxmlformats.org/officeDocument/2006/relationships/slideLayout" Target="../slideLayouts/slideLayout3.xml"/><Relationship Id="rId4" Type="http://schemas.openxmlformats.org/officeDocument/2006/relationships/chart" Target="../charts/char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18.xml"/></Relationships>
</file>

<file path=ppt/slides/_rels/slide15.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18.xml"/></Relationships>
</file>

<file path=ppt/slides/_rels/slide16.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18.xml"/></Relationships>
</file>

<file path=ppt/slides/_rels/slide17.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18.xml"/></Relationships>
</file>

<file path=ppt/slides/_rels/slide18.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18.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3.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a:extLst>
              <a:ext uri="{FF2B5EF4-FFF2-40B4-BE49-F238E27FC236}">
                <a16:creationId xmlns:a16="http://schemas.microsoft.com/office/drawing/2014/main" xmlns="" id="{7908A51F-64C6-4982-A85F-A710261EA90B}"/>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1800000">
            <a:off x="1540990" y="-419371"/>
            <a:ext cx="6557890" cy="6150582"/>
          </a:xfrm>
          <a:prstGeom prst="rect">
            <a:avLst/>
          </a:prstGeom>
        </p:spPr>
      </p:pic>
      <p:sp>
        <p:nvSpPr>
          <p:cNvPr id="4" name="文本框 3"/>
          <p:cNvSpPr txBox="1"/>
          <p:nvPr/>
        </p:nvSpPr>
        <p:spPr>
          <a:xfrm>
            <a:off x="2947360" y="2332755"/>
            <a:ext cx="3249286" cy="646331"/>
          </a:xfrm>
          <a:prstGeom prst="rect">
            <a:avLst/>
          </a:prstGeom>
          <a:noFill/>
        </p:spPr>
        <p:txBody>
          <a:bodyPr wrap="none" rtlCol="0">
            <a:spAutoFit/>
          </a:bodyPr>
          <a:lstStyle/>
          <a:p>
            <a:pPr algn="ctr"/>
            <a:r>
              <a:rPr lang="en-US" altLang="zh-CN" sz="3600" b="1" dirty="0">
                <a:solidFill>
                  <a:schemeClr val="tx2"/>
                </a:solidFill>
              </a:rPr>
              <a:t>Business Report</a:t>
            </a:r>
            <a:endParaRPr lang="zh-CN" altLang="en-US" sz="3600" b="1" dirty="0">
              <a:solidFill>
                <a:schemeClr val="tx2"/>
              </a:solidFill>
            </a:endParaRPr>
          </a:p>
        </p:txBody>
      </p:sp>
      <p:sp>
        <p:nvSpPr>
          <p:cNvPr id="5" name="矩形 4" descr="e7d195523061f1c021b92b3d25e54ab5e788c0576048880950C3AFFA1066A7153250F1349197BA8C5246BA9D557EC0274B8DA272D2431748978789E76D2CD7D1F11E7447C1D163F5D9CA1CD35DC7B6F0FFA3D66467BAE7C14FE869A837C1E39FB23BF3059C959301C16FA617AB6F15A687D6E703783DD4D83CCE8CB0A27A0D15A4A6B80C6EB515DF9C8660C3E3F8A3AC"/>
          <p:cNvSpPr/>
          <p:nvPr/>
        </p:nvSpPr>
        <p:spPr>
          <a:xfrm>
            <a:off x="2880001" y="3036686"/>
            <a:ext cx="3384000" cy="547137"/>
          </a:xfrm>
          <a:prstGeom prst="rect">
            <a:avLst/>
          </a:prstGeom>
        </p:spPr>
        <p:txBody>
          <a:bodyPr wrap="square">
            <a:spAutoFit/>
          </a:bodyPr>
          <a:lstStyle/>
          <a:p>
            <a:pPr algn="ctr">
              <a:lnSpc>
                <a:spcPct val="150000"/>
              </a:lnSpc>
            </a:pPr>
            <a:r>
              <a:rPr lang="en-US" altLang="zh-CN" sz="1050" dirty="0">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Lorem ipsum dolor sit </a:t>
            </a:r>
            <a:r>
              <a:rPr lang="en-US" altLang="zh-CN" sz="1050" dirty="0" err="1">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amet</a:t>
            </a:r>
            <a:r>
              <a:rPr lang="en-US" altLang="zh-CN" sz="1050" dirty="0">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1050" dirty="0" err="1">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consectetur</a:t>
            </a:r>
            <a:r>
              <a:rPr lang="en-US" altLang="zh-CN" sz="1050" dirty="0">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1050" dirty="0" err="1">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adipiscing</a:t>
            </a:r>
            <a:r>
              <a:rPr lang="en-US" altLang="zh-CN" sz="1050" dirty="0">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1050" dirty="0" err="1">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elit</a:t>
            </a:r>
            <a:r>
              <a:rPr lang="en-US" altLang="zh-CN" sz="1050" dirty="0">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 Ut </a:t>
            </a:r>
            <a:r>
              <a:rPr lang="en-US" altLang="zh-CN" sz="1050" dirty="0" err="1">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efficitur</a:t>
            </a:r>
            <a:r>
              <a:rPr lang="en-US" altLang="zh-CN" sz="1050" dirty="0">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 ipsum vitae </a:t>
            </a:r>
            <a:r>
              <a:rPr lang="en-US" altLang="zh-CN" sz="1050" dirty="0" err="1">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tortor</a:t>
            </a:r>
            <a:endParaRPr lang="zh-CN" altLang="en-US" sz="1050" dirty="0">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 name="文本框 6">
            <a:extLst>
              <a:ext uri="{FF2B5EF4-FFF2-40B4-BE49-F238E27FC236}">
                <a16:creationId xmlns:a16="http://schemas.microsoft.com/office/drawing/2014/main" xmlns="" id="{5FC80CCC-37A7-4966-B446-0FE6438FC398}"/>
              </a:ext>
            </a:extLst>
          </p:cNvPr>
          <p:cNvSpPr txBox="1"/>
          <p:nvPr/>
        </p:nvSpPr>
        <p:spPr>
          <a:xfrm>
            <a:off x="3602024" y="1319754"/>
            <a:ext cx="1939955" cy="1107996"/>
          </a:xfrm>
          <a:prstGeom prst="rect">
            <a:avLst/>
          </a:prstGeom>
          <a:noFill/>
        </p:spPr>
        <p:txBody>
          <a:bodyPr wrap="none" rtlCol="0">
            <a:spAutoFit/>
          </a:bodyPr>
          <a:lstStyle/>
          <a:p>
            <a:pPr algn="ctr"/>
            <a:r>
              <a:rPr lang="en-US" altLang="zh-CN" sz="6600" b="1" dirty="0">
                <a:solidFill>
                  <a:schemeClr val="accent1"/>
                </a:solidFill>
              </a:rPr>
              <a:t>201X</a:t>
            </a:r>
            <a:endParaRPr lang="zh-CN" altLang="en-US" sz="6600" b="1" dirty="0">
              <a:solidFill>
                <a:schemeClr val="accent1"/>
              </a:solidFill>
            </a:endParaRPr>
          </a:p>
        </p:txBody>
      </p:sp>
    </p:spTree>
    <p:extLst>
      <p:ext uri="{BB962C8B-B14F-4D97-AF65-F5344CB8AC3E}">
        <p14:creationId xmlns:p14="http://schemas.microsoft.com/office/powerpoint/2010/main" val="168386374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0" name="Chart 19"/>
          <p:cNvGraphicFramePr/>
          <p:nvPr/>
        </p:nvGraphicFramePr>
        <p:xfrm>
          <a:off x="946966" y="1734247"/>
          <a:ext cx="2190454" cy="1460684"/>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21" name="Chart 20"/>
          <p:cNvGraphicFramePr/>
          <p:nvPr/>
        </p:nvGraphicFramePr>
        <p:xfrm>
          <a:off x="3469549" y="1723747"/>
          <a:ext cx="2190454" cy="1460684"/>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22" name="Chart 21"/>
          <p:cNvGraphicFramePr/>
          <p:nvPr/>
        </p:nvGraphicFramePr>
        <p:xfrm>
          <a:off x="6035712" y="1723747"/>
          <a:ext cx="2190454" cy="1460684"/>
        </p:xfrm>
        <a:graphic>
          <a:graphicData uri="http://schemas.openxmlformats.org/drawingml/2006/chart">
            <c:chart xmlns:c="http://schemas.openxmlformats.org/drawingml/2006/chart" xmlns:r="http://schemas.openxmlformats.org/officeDocument/2006/relationships" r:id="rId4"/>
          </a:graphicData>
        </a:graphic>
      </p:graphicFrame>
      <p:sp>
        <p:nvSpPr>
          <p:cNvPr id="24" name="TextBox 23"/>
          <p:cNvSpPr txBox="1"/>
          <p:nvPr/>
        </p:nvSpPr>
        <p:spPr>
          <a:xfrm>
            <a:off x="3816299" y="3200812"/>
            <a:ext cx="1546476" cy="230832"/>
          </a:xfrm>
          <a:prstGeom prst="rect">
            <a:avLst/>
          </a:prstGeom>
          <a:noFill/>
        </p:spPr>
        <p:txBody>
          <a:bodyPr wrap="square" lIns="0" rIns="0" bIns="0" rtlCol="0">
            <a:spAutoFit/>
          </a:bodyPr>
          <a:lstStyle/>
          <a:p>
            <a:pPr algn="ctr" defTabSz="685663">
              <a:tabLst>
                <a:tab pos="1025346" algn="l"/>
              </a:tabLst>
            </a:pPr>
            <a:r>
              <a:rPr lang="en-US" sz="1200" b="1" dirty="0">
                <a:solidFill>
                  <a:schemeClr val="tx2"/>
                </a:solidFill>
                <a:latin typeface="Lato Regular"/>
                <a:cs typeface="Lato Regular"/>
              </a:rPr>
              <a:t>Cinematography</a:t>
            </a:r>
          </a:p>
        </p:txBody>
      </p:sp>
      <p:sp>
        <p:nvSpPr>
          <p:cNvPr id="25" name="TextBox 24"/>
          <p:cNvSpPr txBox="1"/>
          <p:nvPr/>
        </p:nvSpPr>
        <p:spPr>
          <a:xfrm>
            <a:off x="3526009" y="3406066"/>
            <a:ext cx="2113178" cy="513795"/>
          </a:xfrm>
          <a:prstGeom prst="rect">
            <a:avLst/>
          </a:prstGeom>
          <a:noFill/>
        </p:spPr>
        <p:txBody>
          <a:bodyPr wrap="square" lIns="0" rIns="0" bIns="0" rtlCol="0">
            <a:spAutoFit/>
          </a:bodyPr>
          <a:lstStyle/>
          <a:p>
            <a:pPr algn="ctr" defTabSz="685663"/>
            <a:r>
              <a:rPr lang="en-US" sz="1013" dirty="0">
                <a:solidFill>
                  <a:srgbClr val="A1A1A1"/>
                </a:solidFill>
                <a:latin typeface="Lato Light"/>
                <a:cs typeface="Lato Light"/>
              </a:rPr>
              <a:t>Lorem ipsum dolor sit amet,consectetur adipisicing elit, sed do eiusmod tempor incididunt ut.</a:t>
            </a:r>
          </a:p>
        </p:txBody>
      </p:sp>
      <p:sp>
        <p:nvSpPr>
          <p:cNvPr id="27" name="TextBox 26"/>
          <p:cNvSpPr txBox="1"/>
          <p:nvPr/>
        </p:nvSpPr>
        <p:spPr>
          <a:xfrm>
            <a:off x="1276485" y="3200812"/>
            <a:ext cx="1546476" cy="230832"/>
          </a:xfrm>
          <a:prstGeom prst="rect">
            <a:avLst/>
          </a:prstGeom>
          <a:noFill/>
        </p:spPr>
        <p:txBody>
          <a:bodyPr wrap="square" lIns="0" rIns="0" bIns="0" rtlCol="0">
            <a:spAutoFit/>
          </a:bodyPr>
          <a:lstStyle/>
          <a:p>
            <a:pPr algn="ctr" defTabSz="685663">
              <a:tabLst>
                <a:tab pos="1025346" algn="l"/>
              </a:tabLst>
            </a:pPr>
            <a:r>
              <a:rPr lang="en-US" sz="1200" b="1" dirty="0">
                <a:solidFill>
                  <a:schemeClr val="tx2"/>
                </a:solidFill>
                <a:latin typeface="Lato Regular"/>
                <a:cs typeface="Lato Regular"/>
              </a:rPr>
              <a:t>Photography</a:t>
            </a:r>
          </a:p>
        </p:txBody>
      </p:sp>
      <p:sp>
        <p:nvSpPr>
          <p:cNvPr id="28" name="TextBox 27"/>
          <p:cNvSpPr txBox="1"/>
          <p:nvPr/>
        </p:nvSpPr>
        <p:spPr>
          <a:xfrm>
            <a:off x="988441" y="3412078"/>
            <a:ext cx="2113178" cy="513795"/>
          </a:xfrm>
          <a:prstGeom prst="rect">
            <a:avLst/>
          </a:prstGeom>
          <a:noFill/>
        </p:spPr>
        <p:txBody>
          <a:bodyPr wrap="square" lIns="0" rIns="0" bIns="0" rtlCol="0">
            <a:spAutoFit/>
          </a:bodyPr>
          <a:lstStyle/>
          <a:p>
            <a:pPr algn="ctr" defTabSz="685663"/>
            <a:r>
              <a:rPr lang="en-US" sz="1013" dirty="0">
                <a:solidFill>
                  <a:srgbClr val="A1A1A1"/>
                </a:solidFill>
                <a:latin typeface="Lato Light"/>
                <a:cs typeface="Lato Light"/>
              </a:rPr>
              <a:t>Lorem ipsum dolor sit amet,consectetur adipisicing elit, sed do eiusmod tempor incididunt ut.</a:t>
            </a:r>
          </a:p>
        </p:txBody>
      </p:sp>
      <p:sp>
        <p:nvSpPr>
          <p:cNvPr id="30" name="TextBox 29"/>
          <p:cNvSpPr txBox="1"/>
          <p:nvPr/>
        </p:nvSpPr>
        <p:spPr>
          <a:xfrm>
            <a:off x="6396046" y="3200811"/>
            <a:ext cx="1546476" cy="230832"/>
          </a:xfrm>
          <a:prstGeom prst="rect">
            <a:avLst/>
          </a:prstGeom>
          <a:noFill/>
        </p:spPr>
        <p:txBody>
          <a:bodyPr wrap="square" lIns="0" rIns="0" bIns="0" rtlCol="0">
            <a:spAutoFit/>
          </a:bodyPr>
          <a:lstStyle/>
          <a:p>
            <a:pPr algn="ctr" defTabSz="685663">
              <a:tabLst>
                <a:tab pos="1025346" algn="l"/>
              </a:tabLst>
            </a:pPr>
            <a:r>
              <a:rPr lang="en-US" sz="1200" b="1" dirty="0">
                <a:solidFill>
                  <a:schemeClr val="tx2"/>
                </a:solidFill>
                <a:latin typeface="Lato Regular"/>
                <a:cs typeface="Lato Regular"/>
              </a:rPr>
              <a:t>Investments</a:t>
            </a:r>
          </a:p>
        </p:txBody>
      </p:sp>
      <p:sp>
        <p:nvSpPr>
          <p:cNvPr id="31" name="TextBox 30"/>
          <p:cNvSpPr txBox="1"/>
          <p:nvPr/>
        </p:nvSpPr>
        <p:spPr>
          <a:xfrm>
            <a:off x="6119926" y="3422660"/>
            <a:ext cx="2113178" cy="513795"/>
          </a:xfrm>
          <a:prstGeom prst="rect">
            <a:avLst/>
          </a:prstGeom>
          <a:noFill/>
        </p:spPr>
        <p:txBody>
          <a:bodyPr wrap="square" lIns="0" rIns="0" bIns="0" rtlCol="0">
            <a:spAutoFit/>
          </a:bodyPr>
          <a:lstStyle/>
          <a:p>
            <a:pPr algn="ctr" defTabSz="685663"/>
            <a:r>
              <a:rPr lang="en-US" sz="1013" dirty="0">
                <a:solidFill>
                  <a:srgbClr val="A1A1A1"/>
                </a:solidFill>
                <a:latin typeface="Lato Light"/>
                <a:cs typeface="Lato Light"/>
              </a:rPr>
              <a:t>Lorem ipsum dolor sit amet,consectetur adipisicing elit, sed do eiusmod tempor incididunt ut.</a:t>
            </a:r>
          </a:p>
        </p:txBody>
      </p:sp>
      <p:sp>
        <p:nvSpPr>
          <p:cNvPr id="11" name="文本框 10">
            <a:extLst>
              <a:ext uri="{FF2B5EF4-FFF2-40B4-BE49-F238E27FC236}">
                <a16:creationId xmlns:a16="http://schemas.microsoft.com/office/drawing/2014/main" xmlns="" id="{21DC5C45-8D87-4176-A1A3-EFE31CE30B7E}"/>
              </a:ext>
            </a:extLst>
          </p:cNvPr>
          <p:cNvSpPr txBox="1"/>
          <p:nvPr/>
        </p:nvSpPr>
        <p:spPr>
          <a:xfrm>
            <a:off x="691490" y="193242"/>
            <a:ext cx="1569660" cy="369332"/>
          </a:xfrm>
          <a:prstGeom prst="rect">
            <a:avLst/>
          </a:prstGeom>
          <a:noFill/>
        </p:spPr>
        <p:txBody>
          <a:bodyPr wrap="none" rtlCol="0">
            <a:spAutoFit/>
          </a:bodyPr>
          <a:lstStyle/>
          <a:p>
            <a:r>
              <a:rPr lang="zh-CN" altLang="en-US" b="1" dirty="0">
                <a:solidFill>
                  <a:schemeClr val="tx2"/>
                </a:solidFill>
              </a:rPr>
              <a:t>输入你的文本</a:t>
            </a:r>
          </a:p>
        </p:txBody>
      </p:sp>
      <p:sp>
        <p:nvSpPr>
          <p:cNvPr id="12" name="矩形 11">
            <a:extLst>
              <a:ext uri="{FF2B5EF4-FFF2-40B4-BE49-F238E27FC236}">
                <a16:creationId xmlns:a16="http://schemas.microsoft.com/office/drawing/2014/main" xmlns="" id="{4F725546-32C4-483B-AFB2-FBB5BFA1D8D9}"/>
              </a:ext>
            </a:extLst>
          </p:cNvPr>
          <p:cNvSpPr/>
          <p:nvPr/>
        </p:nvSpPr>
        <p:spPr>
          <a:xfrm>
            <a:off x="691490" y="526479"/>
            <a:ext cx="1877437" cy="276999"/>
          </a:xfrm>
          <a:prstGeom prst="rect">
            <a:avLst/>
          </a:prstGeom>
        </p:spPr>
        <p:txBody>
          <a:bodyPr wrap="none">
            <a:spAutoFit/>
          </a:bodyPr>
          <a:lstStyle/>
          <a:p>
            <a:r>
              <a:rPr lang="zh-CN" altLang="en-US" sz="1200" dirty="0"/>
              <a:t>关注公众号领取超级福利</a:t>
            </a:r>
            <a:endParaRPr lang="en-US" altLang="zh-CN" sz="1200" dirty="0"/>
          </a:p>
        </p:txBody>
      </p:sp>
      <p:sp>
        <p:nvSpPr>
          <p:cNvPr id="13" name="矩形 12">
            <a:extLst>
              <a:ext uri="{FF2B5EF4-FFF2-40B4-BE49-F238E27FC236}">
                <a16:creationId xmlns:a16="http://schemas.microsoft.com/office/drawing/2014/main" xmlns="" id="{2035CAF2-0E5C-4898-B878-CC81CA855735}"/>
              </a:ext>
            </a:extLst>
          </p:cNvPr>
          <p:cNvSpPr/>
          <p:nvPr/>
        </p:nvSpPr>
        <p:spPr>
          <a:xfrm>
            <a:off x="274168" y="0"/>
            <a:ext cx="357565" cy="80347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pPr algn="ctr"/>
            <a:endParaRPr lang="en-US" altLang="zh-CN" sz="3200" b="1" dirty="0"/>
          </a:p>
        </p:txBody>
      </p:sp>
    </p:spTree>
    <p:extLst>
      <p:ext uri="{BB962C8B-B14F-4D97-AF65-F5344CB8AC3E}">
        <p14:creationId xmlns:p14="http://schemas.microsoft.com/office/powerpoint/2010/main" val="604844199"/>
      </p:ext>
    </p:extLst>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0">
                                            <p:graphicEl>
                                              <a:chart seriesIdx="-3" categoryIdx="-3" bldStep="gridLegend"/>
                                            </p:graphicEl>
                                          </p:spTgt>
                                        </p:tgtEl>
                                        <p:attrNameLst>
                                          <p:attrName>style.visibility</p:attrName>
                                        </p:attrNameLst>
                                      </p:cBhvr>
                                      <p:to>
                                        <p:strVal val="visible"/>
                                      </p:to>
                                    </p:set>
                                    <p:animEffect transition="in" filter="wipe(left)">
                                      <p:cBhvr>
                                        <p:cTn id="7" dur="500"/>
                                        <p:tgtEl>
                                          <p:spTgt spid="20">
                                            <p:graphicEl>
                                              <a:chart seriesIdx="-3" categoryIdx="-3" bldStep="gridLegend"/>
                                            </p:graphic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20">
                                            <p:graphicEl>
                                              <a:chart seriesIdx="-4" categoryIdx="0" bldStep="category"/>
                                            </p:graphicEl>
                                          </p:spTgt>
                                        </p:tgtEl>
                                        <p:attrNameLst>
                                          <p:attrName>style.visibility</p:attrName>
                                        </p:attrNameLst>
                                      </p:cBhvr>
                                      <p:to>
                                        <p:strVal val="visible"/>
                                      </p:to>
                                    </p:set>
                                    <p:animEffect transition="in" filter="wipe(left)">
                                      <p:cBhvr>
                                        <p:cTn id="12" dur="500"/>
                                        <p:tgtEl>
                                          <p:spTgt spid="20">
                                            <p:graphicEl>
                                              <a:chart seriesIdx="-4" categoryIdx="0" bldStep="category"/>
                                            </p:graphic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20">
                                            <p:graphicEl>
                                              <a:chart seriesIdx="-4" categoryIdx="1" bldStep="category"/>
                                            </p:graphicEl>
                                          </p:spTgt>
                                        </p:tgtEl>
                                        <p:attrNameLst>
                                          <p:attrName>style.visibility</p:attrName>
                                        </p:attrNameLst>
                                      </p:cBhvr>
                                      <p:to>
                                        <p:strVal val="visible"/>
                                      </p:to>
                                    </p:set>
                                    <p:animEffect transition="in" filter="wipe(left)">
                                      <p:cBhvr>
                                        <p:cTn id="17" dur="500"/>
                                        <p:tgtEl>
                                          <p:spTgt spid="20">
                                            <p:graphicEl>
                                              <a:chart seriesIdx="-4" categoryIdx="1" bldStep="category"/>
                                            </p:graphic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20">
                                            <p:graphicEl>
                                              <a:chart seriesIdx="-4" categoryIdx="2" bldStep="category"/>
                                            </p:graphicEl>
                                          </p:spTgt>
                                        </p:tgtEl>
                                        <p:attrNameLst>
                                          <p:attrName>style.visibility</p:attrName>
                                        </p:attrNameLst>
                                      </p:cBhvr>
                                      <p:to>
                                        <p:strVal val="visible"/>
                                      </p:to>
                                    </p:set>
                                    <p:animEffect transition="in" filter="wipe(left)">
                                      <p:cBhvr>
                                        <p:cTn id="22" dur="500"/>
                                        <p:tgtEl>
                                          <p:spTgt spid="20">
                                            <p:graphicEl>
                                              <a:chart seriesIdx="-4" categoryIdx="2" bldStep="category"/>
                                            </p:graphic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20">
                                            <p:graphicEl>
                                              <a:chart seriesIdx="-4" categoryIdx="3" bldStep="category"/>
                                            </p:graphicEl>
                                          </p:spTgt>
                                        </p:tgtEl>
                                        <p:attrNameLst>
                                          <p:attrName>style.visibility</p:attrName>
                                        </p:attrNameLst>
                                      </p:cBhvr>
                                      <p:to>
                                        <p:strVal val="visible"/>
                                      </p:to>
                                    </p:set>
                                    <p:animEffect transition="in" filter="wipe(left)">
                                      <p:cBhvr>
                                        <p:cTn id="27" dur="500"/>
                                        <p:tgtEl>
                                          <p:spTgt spid="20">
                                            <p:graphicEl>
                                              <a:chart seriesIdx="-4" categoryIdx="3" bldStep="category"/>
                                            </p:graphicEl>
                                          </p:spTgt>
                                        </p:tgtEl>
                                      </p:cBhvr>
                                    </p:animEffect>
                                  </p:childTnLst>
                                </p:cTn>
                              </p:par>
                            </p:childTnLst>
                          </p:cTn>
                        </p:par>
                        <p:par>
                          <p:cTn id="28" fill="hold">
                            <p:stCondLst>
                              <p:cond delay="500"/>
                            </p:stCondLst>
                            <p:childTnLst>
                              <p:par>
                                <p:cTn id="29" presetID="22" presetClass="entr" presetSubtype="8" fill="hold" grpId="0" nodeType="afterEffect">
                                  <p:stCondLst>
                                    <p:cond delay="0"/>
                                  </p:stCondLst>
                                  <p:childTnLst>
                                    <p:set>
                                      <p:cBhvr>
                                        <p:cTn id="30" dur="1" fill="hold">
                                          <p:stCondLst>
                                            <p:cond delay="0"/>
                                          </p:stCondLst>
                                        </p:cTn>
                                        <p:tgtEl>
                                          <p:spTgt spid="21">
                                            <p:graphicEl>
                                              <a:chart seriesIdx="-3" categoryIdx="-3" bldStep="gridLegend"/>
                                            </p:graphicEl>
                                          </p:spTgt>
                                        </p:tgtEl>
                                        <p:attrNameLst>
                                          <p:attrName>style.visibility</p:attrName>
                                        </p:attrNameLst>
                                      </p:cBhvr>
                                      <p:to>
                                        <p:strVal val="visible"/>
                                      </p:to>
                                    </p:set>
                                    <p:animEffect transition="in" filter="wipe(left)">
                                      <p:cBhvr>
                                        <p:cTn id="31" dur="500"/>
                                        <p:tgtEl>
                                          <p:spTgt spid="21">
                                            <p:graphicEl>
                                              <a:chart seriesIdx="-3" categoryIdx="-3" bldStep="gridLegend"/>
                                            </p:graphicEl>
                                          </p:spTgt>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8" fill="hold" grpId="0" nodeType="clickEffect">
                                  <p:stCondLst>
                                    <p:cond delay="0"/>
                                  </p:stCondLst>
                                  <p:childTnLst>
                                    <p:set>
                                      <p:cBhvr>
                                        <p:cTn id="35" dur="1" fill="hold">
                                          <p:stCondLst>
                                            <p:cond delay="0"/>
                                          </p:stCondLst>
                                        </p:cTn>
                                        <p:tgtEl>
                                          <p:spTgt spid="21">
                                            <p:graphicEl>
                                              <a:chart seriesIdx="-4" categoryIdx="0" bldStep="category"/>
                                            </p:graphicEl>
                                          </p:spTgt>
                                        </p:tgtEl>
                                        <p:attrNameLst>
                                          <p:attrName>style.visibility</p:attrName>
                                        </p:attrNameLst>
                                      </p:cBhvr>
                                      <p:to>
                                        <p:strVal val="visible"/>
                                      </p:to>
                                    </p:set>
                                    <p:animEffect transition="in" filter="wipe(left)">
                                      <p:cBhvr>
                                        <p:cTn id="36" dur="500"/>
                                        <p:tgtEl>
                                          <p:spTgt spid="21">
                                            <p:graphicEl>
                                              <a:chart seriesIdx="-4" categoryIdx="0" bldStep="category"/>
                                            </p:graphicEl>
                                          </p:spTgt>
                                        </p:tgtEl>
                                      </p:cBhvr>
                                    </p:animEffect>
                                  </p:childTnLst>
                                </p:cTn>
                              </p:par>
                            </p:childTnLst>
                          </p:cTn>
                        </p:par>
                      </p:childTnLst>
                    </p:cTn>
                  </p:par>
                  <p:par>
                    <p:cTn id="37" fill="hold">
                      <p:stCondLst>
                        <p:cond delay="indefinite"/>
                      </p:stCondLst>
                      <p:childTnLst>
                        <p:par>
                          <p:cTn id="38" fill="hold">
                            <p:stCondLst>
                              <p:cond delay="0"/>
                            </p:stCondLst>
                            <p:childTnLst>
                              <p:par>
                                <p:cTn id="39" presetID="22" presetClass="entr" presetSubtype="8" fill="hold" grpId="0" nodeType="clickEffect">
                                  <p:stCondLst>
                                    <p:cond delay="0"/>
                                  </p:stCondLst>
                                  <p:childTnLst>
                                    <p:set>
                                      <p:cBhvr>
                                        <p:cTn id="40" dur="1" fill="hold">
                                          <p:stCondLst>
                                            <p:cond delay="0"/>
                                          </p:stCondLst>
                                        </p:cTn>
                                        <p:tgtEl>
                                          <p:spTgt spid="21">
                                            <p:graphicEl>
                                              <a:chart seriesIdx="-4" categoryIdx="1" bldStep="category"/>
                                            </p:graphicEl>
                                          </p:spTgt>
                                        </p:tgtEl>
                                        <p:attrNameLst>
                                          <p:attrName>style.visibility</p:attrName>
                                        </p:attrNameLst>
                                      </p:cBhvr>
                                      <p:to>
                                        <p:strVal val="visible"/>
                                      </p:to>
                                    </p:set>
                                    <p:animEffect transition="in" filter="wipe(left)">
                                      <p:cBhvr>
                                        <p:cTn id="41" dur="500"/>
                                        <p:tgtEl>
                                          <p:spTgt spid="21">
                                            <p:graphicEl>
                                              <a:chart seriesIdx="-4" categoryIdx="1" bldStep="category"/>
                                            </p:graphicEl>
                                          </p:spTgt>
                                        </p:tgtEl>
                                      </p:cBhvr>
                                    </p:animEffect>
                                  </p:childTnLst>
                                </p:cTn>
                              </p:par>
                            </p:childTnLst>
                          </p:cTn>
                        </p:par>
                      </p:childTnLst>
                    </p:cTn>
                  </p:par>
                  <p:par>
                    <p:cTn id="42" fill="hold">
                      <p:stCondLst>
                        <p:cond delay="indefinite"/>
                      </p:stCondLst>
                      <p:childTnLst>
                        <p:par>
                          <p:cTn id="43" fill="hold">
                            <p:stCondLst>
                              <p:cond delay="0"/>
                            </p:stCondLst>
                            <p:childTnLst>
                              <p:par>
                                <p:cTn id="44" presetID="22" presetClass="entr" presetSubtype="8" fill="hold" grpId="0" nodeType="clickEffect">
                                  <p:stCondLst>
                                    <p:cond delay="0"/>
                                  </p:stCondLst>
                                  <p:childTnLst>
                                    <p:set>
                                      <p:cBhvr>
                                        <p:cTn id="45" dur="1" fill="hold">
                                          <p:stCondLst>
                                            <p:cond delay="0"/>
                                          </p:stCondLst>
                                        </p:cTn>
                                        <p:tgtEl>
                                          <p:spTgt spid="21">
                                            <p:graphicEl>
                                              <a:chart seriesIdx="-4" categoryIdx="2" bldStep="category"/>
                                            </p:graphicEl>
                                          </p:spTgt>
                                        </p:tgtEl>
                                        <p:attrNameLst>
                                          <p:attrName>style.visibility</p:attrName>
                                        </p:attrNameLst>
                                      </p:cBhvr>
                                      <p:to>
                                        <p:strVal val="visible"/>
                                      </p:to>
                                    </p:set>
                                    <p:animEffect transition="in" filter="wipe(left)">
                                      <p:cBhvr>
                                        <p:cTn id="46" dur="500"/>
                                        <p:tgtEl>
                                          <p:spTgt spid="21">
                                            <p:graphicEl>
                                              <a:chart seriesIdx="-4" categoryIdx="2" bldStep="category"/>
                                            </p:graphicEl>
                                          </p:spTgt>
                                        </p:tgtEl>
                                      </p:cBhvr>
                                    </p:animEffect>
                                  </p:childTnLst>
                                </p:cTn>
                              </p:par>
                            </p:childTnLst>
                          </p:cTn>
                        </p:par>
                      </p:childTnLst>
                    </p:cTn>
                  </p:par>
                  <p:par>
                    <p:cTn id="47" fill="hold">
                      <p:stCondLst>
                        <p:cond delay="indefinite"/>
                      </p:stCondLst>
                      <p:childTnLst>
                        <p:par>
                          <p:cTn id="48" fill="hold">
                            <p:stCondLst>
                              <p:cond delay="0"/>
                            </p:stCondLst>
                            <p:childTnLst>
                              <p:par>
                                <p:cTn id="49" presetID="22" presetClass="entr" presetSubtype="8" fill="hold" grpId="0" nodeType="clickEffect">
                                  <p:stCondLst>
                                    <p:cond delay="0"/>
                                  </p:stCondLst>
                                  <p:childTnLst>
                                    <p:set>
                                      <p:cBhvr>
                                        <p:cTn id="50" dur="1" fill="hold">
                                          <p:stCondLst>
                                            <p:cond delay="0"/>
                                          </p:stCondLst>
                                        </p:cTn>
                                        <p:tgtEl>
                                          <p:spTgt spid="21">
                                            <p:graphicEl>
                                              <a:chart seriesIdx="-4" categoryIdx="3" bldStep="category"/>
                                            </p:graphicEl>
                                          </p:spTgt>
                                        </p:tgtEl>
                                        <p:attrNameLst>
                                          <p:attrName>style.visibility</p:attrName>
                                        </p:attrNameLst>
                                      </p:cBhvr>
                                      <p:to>
                                        <p:strVal val="visible"/>
                                      </p:to>
                                    </p:set>
                                    <p:animEffect transition="in" filter="wipe(left)">
                                      <p:cBhvr>
                                        <p:cTn id="51" dur="500"/>
                                        <p:tgtEl>
                                          <p:spTgt spid="21">
                                            <p:graphicEl>
                                              <a:chart seriesIdx="-4" categoryIdx="3" bldStep="category"/>
                                            </p:graphicEl>
                                          </p:spTgt>
                                        </p:tgtEl>
                                      </p:cBhvr>
                                    </p:animEffect>
                                  </p:childTnLst>
                                </p:cTn>
                              </p:par>
                            </p:childTnLst>
                          </p:cTn>
                        </p:par>
                        <p:par>
                          <p:cTn id="52" fill="hold">
                            <p:stCondLst>
                              <p:cond delay="500"/>
                            </p:stCondLst>
                            <p:childTnLst>
                              <p:par>
                                <p:cTn id="53" presetID="22" presetClass="entr" presetSubtype="8" fill="hold" grpId="0" nodeType="afterEffect">
                                  <p:stCondLst>
                                    <p:cond delay="0"/>
                                  </p:stCondLst>
                                  <p:childTnLst>
                                    <p:set>
                                      <p:cBhvr>
                                        <p:cTn id="54" dur="1" fill="hold">
                                          <p:stCondLst>
                                            <p:cond delay="0"/>
                                          </p:stCondLst>
                                        </p:cTn>
                                        <p:tgtEl>
                                          <p:spTgt spid="22">
                                            <p:graphicEl>
                                              <a:chart seriesIdx="-3" categoryIdx="-3" bldStep="gridLegend"/>
                                            </p:graphicEl>
                                          </p:spTgt>
                                        </p:tgtEl>
                                        <p:attrNameLst>
                                          <p:attrName>style.visibility</p:attrName>
                                        </p:attrNameLst>
                                      </p:cBhvr>
                                      <p:to>
                                        <p:strVal val="visible"/>
                                      </p:to>
                                    </p:set>
                                    <p:animEffect transition="in" filter="wipe(left)">
                                      <p:cBhvr>
                                        <p:cTn id="55" dur="500"/>
                                        <p:tgtEl>
                                          <p:spTgt spid="22">
                                            <p:graphicEl>
                                              <a:chart seriesIdx="-3" categoryIdx="-3" bldStep="gridLegend"/>
                                            </p:graphicEl>
                                          </p:spTgt>
                                        </p:tgtEl>
                                      </p:cBhvr>
                                    </p:animEffect>
                                  </p:childTnLst>
                                </p:cTn>
                              </p:par>
                            </p:childTnLst>
                          </p:cTn>
                        </p:par>
                        <p:par>
                          <p:cTn id="56" fill="hold">
                            <p:stCondLst>
                              <p:cond delay="1000"/>
                            </p:stCondLst>
                            <p:childTnLst>
                              <p:par>
                                <p:cTn id="57" presetID="22" presetClass="entr" presetSubtype="8" fill="hold" grpId="0" nodeType="afterEffect">
                                  <p:stCondLst>
                                    <p:cond delay="0"/>
                                  </p:stCondLst>
                                  <p:childTnLst>
                                    <p:set>
                                      <p:cBhvr>
                                        <p:cTn id="58" dur="1" fill="hold">
                                          <p:stCondLst>
                                            <p:cond delay="0"/>
                                          </p:stCondLst>
                                        </p:cTn>
                                        <p:tgtEl>
                                          <p:spTgt spid="22">
                                            <p:graphicEl>
                                              <a:chart seriesIdx="-4" categoryIdx="0" bldStep="category"/>
                                            </p:graphicEl>
                                          </p:spTgt>
                                        </p:tgtEl>
                                        <p:attrNameLst>
                                          <p:attrName>style.visibility</p:attrName>
                                        </p:attrNameLst>
                                      </p:cBhvr>
                                      <p:to>
                                        <p:strVal val="visible"/>
                                      </p:to>
                                    </p:set>
                                    <p:animEffect transition="in" filter="wipe(left)">
                                      <p:cBhvr>
                                        <p:cTn id="59" dur="500"/>
                                        <p:tgtEl>
                                          <p:spTgt spid="22">
                                            <p:graphicEl>
                                              <a:chart seriesIdx="-4" categoryIdx="0" bldStep="category"/>
                                            </p:graphicEl>
                                          </p:spTgt>
                                        </p:tgtEl>
                                      </p:cBhvr>
                                    </p:animEffect>
                                  </p:childTnLst>
                                </p:cTn>
                              </p:par>
                            </p:childTnLst>
                          </p:cTn>
                        </p:par>
                        <p:par>
                          <p:cTn id="60" fill="hold">
                            <p:stCondLst>
                              <p:cond delay="1500"/>
                            </p:stCondLst>
                            <p:childTnLst>
                              <p:par>
                                <p:cTn id="61" presetID="22" presetClass="entr" presetSubtype="8" fill="hold" grpId="0" nodeType="afterEffect">
                                  <p:stCondLst>
                                    <p:cond delay="0"/>
                                  </p:stCondLst>
                                  <p:childTnLst>
                                    <p:set>
                                      <p:cBhvr>
                                        <p:cTn id="62" dur="1" fill="hold">
                                          <p:stCondLst>
                                            <p:cond delay="0"/>
                                          </p:stCondLst>
                                        </p:cTn>
                                        <p:tgtEl>
                                          <p:spTgt spid="22">
                                            <p:graphicEl>
                                              <a:chart seriesIdx="-4" categoryIdx="1" bldStep="category"/>
                                            </p:graphicEl>
                                          </p:spTgt>
                                        </p:tgtEl>
                                        <p:attrNameLst>
                                          <p:attrName>style.visibility</p:attrName>
                                        </p:attrNameLst>
                                      </p:cBhvr>
                                      <p:to>
                                        <p:strVal val="visible"/>
                                      </p:to>
                                    </p:set>
                                    <p:animEffect transition="in" filter="wipe(left)">
                                      <p:cBhvr>
                                        <p:cTn id="63" dur="500"/>
                                        <p:tgtEl>
                                          <p:spTgt spid="22">
                                            <p:graphicEl>
                                              <a:chart seriesIdx="-4" categoryIdx="1" bldStep="category"/>
                                            </p:graphicEl>
                                          </p:spTgt>
                                        </p:tgtEl>
                                      </p:cBhvr>
                                    </p:animEffect>
                                  </p:childTnLst>
                                </p:cTn>
                              </p:par>
                            </p:childTnLst>
                          </p:cTn>
                        </p:par>
                        <p:par>
                          <p:cTn id="64" fill="hold">
                            <p:stCondLst>
                              <p:cond delay="2000"/>
                            </p:stCondLst>
                            <p:childTnLst>
                              <p:par>
                                <p:cTn id="65" presetID="22" presetClass="entr" presetSubtype="8" fill="hold" grpId="0" nodeType="afterEffect">
                                  <p:stCondLst>
                                    <p:cond delay="0"/>
                                  </p:stCondLst>
                                  <p:childTnLst>
                                    <p:set>
                                      <p:cBhvr>
                                        <p:cTn id="66" dur="1" fill="hold">
                                          <p:stCondLst>
                                            <p:cond delay="0"/>
                                          </p:stCondLst>
                                        </p:cTn>
                                        <p:tgtEl>
                                          <p:spTgt spid="22">
                                            <p:graphicEl>
                                              <a:chart seriesIdx="-4" categoryIdx="2" bldStep="category"/>
                                            </p:graphicEl>
                                          </p:spTgt>
                                        </p:tgtEl>
                                        <p:attrNameLst>
                                          <p:attrName>style.visibility</p:attrName>
                                        </p:attrNameLst>
                                      </p:cBhvr>
                                      <p:to>
                                        <p:strVal val="visible"/>
                                      </p:to>
                                    </p:set>
                                    <p:animEffect transition="in" filter="wipe(left)">
                                      <p:cBhvr>
                                        <p:cTn id="67" dur="500"/>
                                        <p:tgtEl>
                                          <p:spTgt spid="22">
                                            <p:graphicEl>
                                              <a:chart seriesIdx="-4" categoryIdx="2" bldStep="category"/>
                                            </p:graphicEl>
                                          </p:spTgt>
                                        </p:tgtEl>
                                      </p:cBhvr>
                                    </p:animEffect>
                                  </p:childTnLst>
                                </p:cTn>
                              </p:par>
                            </p:childTnLst>
                          </p:cTn>
                        </p:par>
                        <p:par>
                          <p:cTn id="68" fill="hold">
                            <p:stCondLst>
                              <p:cond delay="2500"/>
                            </p:stCondLst>
                            <p:childTnLst>
                              <p:par>
                                <p:cTn id="69" presetID="22" presetClass="entr" presetSubtype="8" fill="hold" grpId="0" nodeType="afterEffect">
                                  <p:stCondLst>
                                    <p:cond delay="0"/>
                                  </p:stCondLst>
                                  <p:childTnLst>
                                    <p:set>
                                      <p:cBhvr>
                                        <p:cTn id="70" dur="1" fill="hold">
                                          <p:stCondLst>
                                            <p:cond delay="0"/>
                                          </p:stCondLst>
                                        </p:cTn>
                                        <p:tgtEl>
                                          <p:spTgt spid="22">
                                            <p:graphicEl>
                                              <a:chart seriesIdx="-4" categoryIdx="3" bldStep="category"/>
                                            </p:graphicEl>
                                          </p:spTgt>
                                        </p:tgtEl>
                                        <p:attrNameLst>
                                          <p:attrName>style.visibility</p:attrName>
                                        </p:attrNameLst>
                                      </p:cBhvr>
                                      <p:to>
                                        <p:strVal val="visible"/>
                                      </p:to>
                                    </p:set>
                                    <p:animEffect transition="in" filter="wipe(left)">
                                      <p:cBhvr>
                                        <p:cTn id="71" dur="500"/>
                                        <p:tgtEl>
                                          <p:spTgt spid="22">
                                            <p:graphicEl>
                                              <a:chart seriesIdx="-4" categoryIdx="3" bldStep="category"/>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20" grpId="0">
        <p:bldSub>
          <a:bldChart bld="category"/>
        </p:bldSub>
      </p:bldGraphic>
      <p:bldGraphic spid="21" grpId="0">
        <p:bldSub>
          <a:bldChart bld="category"/>
        </p:bldSub>
      </p:bldGraphic>
      <p:bldGraphic spid="22" grpId="0">
        <p:bldSub>
          <a:bldChart bld="category"/>
        </p:bldSub>
      </p:bldGraphic>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 name="L-Shape 58"/>
          <p:cNvSpPr/>
          <p:nvPr/>
        </p:nvSpPr>
        <p:spPr bwMode="auto">
          <a:xfrm rot="5400000">
            <a:off x="1438688" y="979849"/>
            <a:ext cx="1043214" cy="1733246"/>
          </a:xfrm>
          <a:prstGeom prst="corner">
            <a:avLst>
              <a:gd name="adj1" fmla="val 16120"/>
              <a:gd name="adj2" fmla="val 16110"/>
            </a:avLst>
          </a:prstGeom>
          <a:solidFill>
            <a:schemeClr val="accent1"/>
          </a:solidFill>
          <a:ln>
            <a:noFill/>
          </a:ln>
        </p:spPr>
        <p:style>
          <a:lnRef idx="2">
            <a:schemeClr val="accent2">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sp>
      <p:sp>
        <p:nvSpPr>
          <p:cNvPr id="61" name="L-Shape 60"/>
          <p:cNvSpPr/>
          <p:nvPr/>
        </p:nvSpPr>
        <p:spPr bwMode="auto">
          <a:xfrm rot="5400000">
            <a:off x="3181599" y="1699972"/>
            <a:ext cx="1043213" cy="1733246"/>
          </a:xfrm>
          <a:prstGeom prst="corner">
            <a:avLst>
              <a:gd name="adj1" fmla="val 16120"/>
              <a:gd name="adj2" fmla="val 16110"/>
            </a:avLst>
          </a:prstGeom>
          <a:solidFill>
            <a:schemeClr val="accent2"/>
          </a:solidFill>
          <a:ln>
            <a:noFill/>
          </a:ln>
        </p:spPr>
        <p:style>
          <a:lnRef idx="2">
            <a:schemeClr val="accent4">
              <a:hueOff val="0"/>
              <a:satOff val="0"/>
              <a:lumOff val="0"/>
              <a:alphaOff val="0"/>
            </a:schemeClr>
          </a:lnRef>
          <a:fillRef idx="1">
            <a:schemeClr val="accent4">
              <a:hueOff val="0"/>
              <a:satOff val="0"/>
              <a:lumOff val="0"/>
              <a:alphaOff val="0"/>
            </a:schemeClr>
          </a:fillRef>
          <a:effectRef idx="0">
            <a:schemeClr val="accent4">
              <a:hueOff val="0"/>
              <a:satOff val="0"/>
              <a:lumOff val="0"/>
              <a:alphaOff val="0"/>
            </a:schemeClr>
          </a:effectRef>
          <a:fontRef idx="minor">
            <a:schemeClr val="lt1"/>
          </a:fontRef>
        </p:style>
      </p:sp>
      <p:sp>
        <p:nvSpPr>
          <p:cNvPr id="63" name="L-Shape 62"/>
          <p:cNvSpPr/>
          <p:nvPr/>
        </p:nvSpPr>
        <p:spPr bwMode="auto">
          <a:xfrm rot="5400000">
            <a:off x="6648088" y="3200055"/>
            <a:ext cx="1043214" cy="1733246"/>
          </a:xfrm>
          <a:prstGeom prst="corner">
            <a:avLst>
              <a:gd name="adj1" fmla="val 16120"/>
              <a:gd name="adj2" fmla="val 16110"/>
            </a:avLst>
          </a:prstGeom>
          <a:solidFill>
            <a:schemeClr val="accent4"/>
          </a:solidFill>
          <a:ln>
            <a:noFill/>
          </a:ln>
        </p:spPr>
        <p:style>
          <a:lnRef idx="2">
            <a:schemeClr val="accent2">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sp>
      <p:sp>
        <p:nvSpPr>
          <p:cNvPr id="65" name="Freeform 64"/>
          <p:cNvSpPr/>
          <p:nvPr/>
        </p:nvSpPr>
        <p:spPr bwMode="auto">
          <a:xfrm>
            <a:off x="1536508" y="1869521"/>
            <a:ext cx="893558" cy="283641"/>
          </a:xfrm>
          <a:custGeom>
            <a:avLst/>
            <a:gdLst>
              <a:gd name="connsiteX0" fmla="*/ 0 w 1493792"/>
              <a:gd name="connsiteY0" fmla="*/ 0 h 1309396"/>
              <a:gd name="connsiteX1" fmla="*/ 1493792 w 1493792"/>
              <a:gd name="connsiteY1" fmla="*/ 0 h 1309396"/>
              <a:gd name="connsiteX2" fmla="*/ 1493792 w 1493792"/>
              <a:gd name="connsiteY2" fmla="*/ 1309396 h 1309396"/>
              <a:gd name="connsiteX3" fmla="*/ 0 w 1493792"/>
              <a:gd name="connsiteY3" fmla="*/ 1309396 h 1309396"/>
              <a:gd name="connsiteX4" fmla="*/ 0 w 1493792"/>
              <a:gd name="connsiteY4" fmla="*/ 0 h 13093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93792" h="1309396">
                <a:moveTo>
                  <a:pt x="0" y="0"/>
                </a:moveTo>
                <a:lnTo>
                  <a:pt x="1493792" y="0"/>
                </a:lnTo>
                <a:lnTo>
                  <a:pt x="1493792" y="1309396"/>
                </a:lnTo>
                <a:lnTo>
                  <a:pt x="0" y="1309396"/>
                </a:lnTo>
                <a:lnTo>
                  <a:pt x="0" y="0"/>
                </a:lnTo>
                <a:close/>
              </a:path>
            </a:pathLst>
          </a:custGeom>
          <a:ln>
            <a:noFill/>
          </a:ln>
        </p:spPr>
        <p:style>
          <a:lnRef idx="0">
            <a:scrgbClr r="0" g="0" b="0"/>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lIns="45710" tIns="45710" rIns="45710" bIns="45710" spcCol="3385"/>
          <a:lstStyle/>
          <a:p>
            <a:pPr algn="ctr" defTabSz="533280">
              <a:lnSpc>
                <a:spcPct val="90000"/>
              </a:lnSpc>
              <a:spcAft>
                <a:spcPct val="35000"/>
              </a:spcAft>
              <a:defRPr/>
            </a:pPr>
            <a:r>
              <a:rPr lang="en-US" sz="1200" b="1" dirty="0">
                <a:solidFill>
                  <a:schemeClr val="tx2"/>
                </a:solidFill>
                <a:latin typeface="Lato Regular"/>
                <a:cs typeface="Lato Regular"/>
              </a:rPr>
              <a:t>Success</a:t>
            </a:r>
          </a:p>
        </p:txBody>
      </p:sp>
      <p:sp>
        <p:nvSpPr>
          <p:cNvPr id="66" name="Content Placeholder 2"/>
          <p:cNvSpPr txBox="1">
            <a:spLocks/>
          </p:cNvSpPr>
          <p:nvPr/>
        </p:nvSpPr>
        <p:spPr bwMode="auto">
          <a:xfrm>
            <a:off x="1303823" y="2065237"/>
            <a:ext cx="1347340" cy="486106"/>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91420" tIns="45710" rIns="91420"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algn="ctr" defTabSz="685663">
              <a:spcBef>
                <a:spcPct val="20000"/>
              </a:spcBef>
            </a:pPr>
            <a:r>
              <a:rPr lang="en-US" sz="900" dirty="0">
                <a:solidFill>
                  <a:srgbClr val="A1A1A1"/>
                </a:solidFill>
                <a:latin typeface="Lato Light"/>
                <a:cs typeface="Lato Light"/>
              </a:rPr>
              <a:t>Lorem ipsum dolor sit amet, consectetur adip</a:t>
            </a:r>
          </a:p>
        </p:txBody>
      </p:sp>
      <p:sp>
        <p:nvSpPr>
          <p:cNvPr id="67" name="Freeform 66"/>
          <p:cNvSpPr/>
          <p:nvPr/>
        </p:nvSpPr>
        <p:spPr bwMode="auto">
          <a:xfrm>
            <a:off x="3252037" y="2594426"/>
            <a:ext cx="893558" cy="283641"/>
          </a:xfrm>
          <a:custGeom>
            <a:avLst/>
            <a:gdLst>
              <a:gd name="connsiteX0" fmla="*/ 0 w 1493792"/>
              <a:gd name="connsiteY0" fmla="*/ 0 h 1309396"/>
              <a:gd name="connsiteX1" fmla="*/ 1493792 w 1493792"/>
              <a:gd name="connsiteY1" fmla="*/ 0 h 1309396"/>
              <a:gd name="connsiteX2" fmla="*/ 1493792 w 1493792"/>
              <a:gd name="connsiteY2" fmla="*/ 1309396 h 1309396"/>
              <a:gd name="connsiteX3" fmla="*/ 0 w 1493792"/>
              <a:gd name="connsiteY3" fmla="*/ 1309396 h 1309396"/>
              <a:gd name="connsiteX4" fmla="*/ 0 w 1493792"/>
              <a:gd name="connsiteY4" fmla="*/ 0 h 13093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93792" h="1309396">
                <a:moveTo>
                  <a:pt x="0" y="0"/>
                </a:moveTo>
                <a:lnTo>
                  <a:pt x="1493792" y="0"/>
                </a:lnTo>
                <a:lnTo>
                  <a:pt x="1493792" y="1309396"/>
                </a:lnTo>
                <a:lnTo>
                  <a:pt x="0" y="1309396"/>
                </a:lnTo>
                <a:lnTo>
                  <a:pt x="0" y="0"/>
                </a:lnTo>
                <a:close/>
              </a:path>
            </a:pathLst>
          </a:custGeom>
          <a:ln>
            <a:noFill/>
          </a:ln>
        </p:spPr>
        <p:style>
          <a:lnRef idx="0">
            <a:scrgbClr r="0" g="0" b="0"/>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lIns="45710" tIns="45710" rIns="45710" bIns="45710" spcCol="3385"/>
          <a:lstStyle/>
          <a:p>
            <a:pPr algn="ctr" defTabSz="533280">
              <a:lnSpc>
                <a:spcPct val="90000"/>
              </a:lnSpc>
              <a:spcAft>
                <a:spcPct val="35000"/>
              </a:spcAft>
              <a:defRPr/>
            </a:pPr>
            <a:r>
              <a:rPr lang="en-US" sz="1200" b="1" dirty="0">
                <a:solidFill>
                  <a:schemeClr val="tx2"/>
                </a:solidFill>
                <a:latin typeface="Lato Regular"/>
                <a:cs typeface="Lato Regular"/>
              </a:rPr>
              <a:t>Marketing</a:t>
            </a:r>
          </a:p>
        </p:txBody>
      </p:sp>
      <p:sp>
        <p:nvSpPr>
          <p:cNvPr id="68" name="Content Placeholder 2"/>
          <p:cNvSpPr txBox="1">
            <a:spLocks/>
          </p:cNvSpPr>
          <p:nvPr/>
        </p:nvSpPr>
        <p:spPr bwMode="auto">
          <a:xfrm>
            <a:off x="3019352" y="2790142"/>
            <a:ext cx="1347340" cy="486106"/>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91420" tIns="45710" rIns="91420"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algn="ctr" defTabSz="685663">
              <a:spcBef>
                <a:spcPct val="20000"/>
              </a:spcBef>
            </a:pPr>
            <a:r>
              <a:rPr lang="en-US" sz="900" dirty="0">
                <a:solidFill>
                  <a:srgbClr val="A1A1A1"/>
                </a:solidFill>
                <a:latin typeface="Lato Light"/>
                <a:cs typeface="Lato Light"/>
              </a:rPr>
              <a:t>Lorem ipsum dolor sit amet, consectetur adip</a:t>
            </a:r>
          </a:p>
        </p:txBody>
      </p:sp>
      <p:sp>
        <p:nvSpPr>
          <p:cNvPr id="69" name="L-Shape 68"/>
          <p:cNvSpPr/>
          <p:nvPr/>
        </p:nvSpPr>
        <p:spPr bwMode="auto">
          <a:xfrm rot="5400000">
            <a:off x="4914844" y="2449353"/>
            <a:ext cx="1043213" cy="1733246"/>
          </a:xfrm>
          <a:prstGeom prst="corner">
            <a:avLst>
              <a:gd name="adj1" fmla="val 16120"/>
              <a:gd name="adj2" fmla="val 16110"/>
            </a:avLst>
          </a:prstGeom>
          <a:solidFill>
            <a:schemeClr val="accent3"/>
          </a:solidFill>
          <a:ln>
            <a:noFill/>
          </a:ln>
        </p:spPr>
        <p:style>
          <a:lnRef idx="2">
            <a:schemeClr val="accent4">
              <a:hueOff val="0"/>
              <a:satOff val="0"/>
              <a:lumOff val="0"/>
              <a:alphaOff val="0"/>
            </a:schemeClr>
          </a:lnRef>
          <a:fillRef idx="1">
            <a:schemeClr val="accent4">
              <a:hueOff val="0"/>
              <a:satOff val="0"/>
              <a:lumOff val="0"/>
              <a:alphaOff val="0"/>
            </a:schemeClr>
          </a:fillRef>
          <a:effectRef idx="0">
            <a:schemeClr val="accent4">
              <a:hueOff val="0"/>
              <a:satOff val="0"/>
              <a:lumOff val="0"/>
              <a:alphaOff val="0"/>
            </a:schemeClr>
          </a:effectRef>
          <a:fontRef idx="minor">
            <a:schemeClr val="lt1"/>
          </a:fontRef>
        </p:style>
      </p:sp>
      <p:sp>
        <p:nvSpPr>
          <p:cNvPr id="70" name="Freeform 16"/>
          <p:cNvSpPr>
            <a:spLocks noChangeArrowheads="1"/>
          </p:cNvSpPr>
          <p:nvPr/>
        </p:nvSpPr>
        <p:spPr bwMode="auto">
          <a:xfrm>
            <a:off x="5313843" y="3015346"/>
            <a:ext cx="203440" cy="319579"/>
          </a:xfrm>
          <a:custGeom>
            <a:avLst/>
            <a:gdLst>
              <a:gd name="T0" fmla="*/ 406 w 657"/>
              <a:gd name="T1" fmla="*/ 947 h 1032"/>
              <a:gd name="T2" fmla="*/ 333 w 657"/>
              <a:gd name="T3" fmla="*/ 1031 h 1032"/>
              <a:gd name="T4" fmla="*/ 250 w 657"/>
              <a:gd name="T5" fmla="*/ 947 h 1032"/>
              <a:gd name="T6" fmla="*/ 448 w 657"/>
              <a:gd name="T7" fmla="*/ 916 h 1032"/>
              <a:gd name="T8" fmla="*/ 198 w 657"/>
              <a:gd name="T9" fmla="*/ 833 h 1032"/>
              <a:gd name="T10" fmla="*/ 656 w 657"/>
              <a:gd name="T11" fmla="*/ 333 h 1032"/>
              <a:gd name="T12" fmla="*/ 562 w 657"/>
              <a:gd name="T13" fmla="*/ 562 h 1032"/>
              <a:gd name="T14" fmla="*/ 531 w 657"/>
              <a:gd name="T15" fmla="*/ 635 h 1032"/>
              <a:gd name="T16" fmla="*/ 500 w 657"/>
              <a:gd name="T17" fmla="*/ 708 h 1032"/>
              <a:gd name="T18" fmla="*/ 500 w 657"/>
              <a:gd name="T19" fmla="*/ 729 h 1032"/>
              <a:gd name="T20" fmla="*/ 166 w 657"/>
              <a:gd name="T21" fmla="*/ 791 h 1032"/>
              <a:gd name="T22" fmla="*/ 156 w 657"/>
              <a:gd name="T23" fmla="*/ 708 h 1032"/>
              <a:gd name="T24" fmla="*/ 135 w 657"/>
              <a:gd name="T25" fmla="*/ 635 h 1032"/>
              <a:gd name="T26" fmla="*/ 93 w 657"/>
              <a:gd name="T27" fmla="*/ 552 h 1032"/>
              <a:gd name="T28" fmla="*/ 0 w 657"/>
              <a:gd name="T29" fmla="*/ 333 h 1032"/>
              <a:gd name="T30" fmla="*/ 333 w 657"/>
              <a:gd name="T31" fmla="*/ 0 h 1032"/>
              <a:gd name="T32" fmla="*/ 656 w 657"/>
              <a:gd name="T33" fmla="*/ 333 h 1032"/>
              <a:gd name="T34" fmla="*/ 510 w 657"/>
              <a:gd name="T35" fmla="*/ 156 h 1032"/>
              <a:gd name="T36" fmla="*/ 156 w 657"/>
              <a:gd name="T37" fmla="*/ 156 h 1032"/>
              <a:gd name="T38" fmla="*/ 146 w 657"/>
              <a:gd name="T39" fmla="*/ 499 h 1032"/>
              <a:gd name="T40" fmla="*/ 166 w 657"/>
              <a:gd name="T41" fmla="*/ 541 h 1032"/>
              <a:gd name="T42" fmla="*/ 229 w 657"/>
              <a:gd name="T43" fmla="*/ 666 h 1032"/>
              <a:gd name="T44" fmla="*/ 427 w 657"/>
              <a:gd name="T45" fmla="*/ 718 h 1032"/>
              <a:gd name="T46" fmla="*/ 458 w 657"/>
              <a:gd name="T47" fmla="*/ 604 h 1032"/>
              <a:gd name="T48" fmla="*/ 510 w 657"/>
              <a:gd name="T49" fmla="*/ 520 h 1032"/>
              <a:gd name="T50" fmla="*/ 583 w 657"/>
              <a:gd name="T51" fmla="*/ 333 h 1032"/>
              <a:gd name="T52" fmla="*/ 354 w 657"/>
              <a:gd name="T53" fmla="*/ 354 h 1032"/>
              <a:gd name="T54" fmla="*/ 302 w 657"/>
              <a:gd name="T55" fmla="*/ 354 h 1032"/>
              <a:gd name="T56" fmla="*/ 239 w 657"/>
              <a:gd name="T57" fmla="*/ 354 h 1032"/>
              <a:gd name="T58" fmla="*/ 250 w 657"/>
              <a:gd name="T59" fmla="*/ 499 h 1032"/>
              <a:gd name="T60" fmla="*/ 302 w 657"/>
              <a:gd name="T61" fmla="*/ 499 h 1032"/>
              <a:gd name="T62" fmla="*/ 364 w 657"/>
              <a:gd name="T63" fmla="*/ 499 h 1032"/>
              <a:gd name="T64" fmla="*/ 416 w 657"/>
              <a:gd name="T65" fmla="*/ 499 h 1032"/>
              <a:gd name="T66" fmla="*/ 427 w 657"/>
              <a:gd name="T67" fmla="*/ 354 h 1032"/>
              <a:gd name="T68" fmla="*/ 385 w 657"/>
              <a:gd name="T69" fmla="*/ 416 h 1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57" h="1032">
                <a:moveTo>
                  <a:pt x="250" y="947"/>
                </a:moveTo>
                <a:cubicBezTo>
                  <a:pt x="406" y="947"/>
                  <a:pt x="406" y="947"/>
                  <a:pt x="406" y="947"/>
                </a:cubicBezTo>
                <a:cubicBezTo>
                  <a:pt x="406" y="968"/>
                  <a:pt x="396" y="989"/>
                  <a:pt x="385" y="1010"/>
                </a:cubicBezTo>
                <a:cubicBezTo>
                  <a:pt x="364" y="1020"/>
                  <a:pt x="354" y="1031"/>
                  <a:pt x="333" y="1031"/>
                </a:cubicBezTo>
                <a:cubicBezTo>
                  <a:pt x="312" y="1031"/>
                  <a:pt x="291" y="1020"/>
                  <a:pt x="281" y="1010"/>
                </a:cubicBezTo>
                <a:cubicBezTo>
                  <a:pt x="260" y="989"/>
                  <a:pt x="250" y="968"/>
                  <a:pt x="250" y="947"/>
                </a:cubicBezTo>
                <a:close/>
                <a:moveTo>
                  <a:pt x="208" y="916"/>
                </a:moveTo>
                <a:cubicBezTo>
                  <a:pt x="448" y="916"/>
                  <a:pt x="448" y="916"/>
                  <a:pt x="448" y="916"/>
                </a:cubicBezTo>
                <a:cubicBezTo>
                  <a:pt x="458" y="833"/>
                  <a:pt x="458" y="833"/>
                  <a:pt x="458" y="833"/>
                </a:cubicBezTo>
                <a:cubicBezTo>
                  <a:pt x="198" y="833"/>
                  <a:pt x="198" y="833"/>
                  <a:pt x="198" y="833"/>
                </a:cubicBezTo>
                <a:lnTo>
                  <a:pt x="208" y="916"/>
                </a:lnTo>
                <a:close/>
                <a:moveTo>
                  <a:pt x="656" y="333"/>
                </a:moveTo>
                <a:cubicBezTo>
                  <a:pt x="656" y="416"/>
                  <a:pt x="625" y="489"/>
                  <a:pt x="573" y="552"/>
                </a:cubicBezTo>
                <a:lnTo>
                  <a:pt x="562" y="562"/>
                </a:lnTo>
                <a:cubicBezTo>
                  <a:pt x="562" y="562"/>
                  <a:pt x="562" y="572"/>
                  <a:pt x="552" y="572"/>
                </a:cubicBezTo>
                <a:cubicBezTo>
                  <a:pt x="541" y="593"/>
                  <a:pt x="541" y="614"/>
                  <a:pt x="531" y="635"/>
                </a:cubicBezTo>
                <a:cubicBezTo>
                  <a:pt x="521" y="656"/>
                  <a:pt x="510" y="677"/>
                  <a:pt x="510" y="697"/>
                </a:cubicBezTo>
                <a:cubicBezTo>
                  <a:pt x="500" y="697"/>
                  <a:pt x="500" y="697"/>
                  <a:pt x="500" y="708"/>
                </a:cubicBezTo>
                <a:lnTo>
                  <a:pt x="500" y="718"/>
                </a:lnTo>
                <a:cubicBezTo>
                  <a:pt x="500" y="729"/>
                  <a:pt x="500" y="729"/>
                  <a:pt x="500" y="729"/>
                </a:cubicBezTo>
                <a:cubicBezTo>
                  <a:pt x="500" y="791"/>
                  <a:pt x="500" y="791"/>
                  <a:pt x="500" y="791"/>
                </a:cubicBezTo>
                <a:cubicBezTo>
                  <a:pt x="166" y="791"/>
                  <a:pt x="166" y="791"/>
                  <a:pt x="166" y="791"/>
                </a:cubicBezTo>
                <a:cubicBezTo>
                  <a:pt x="166" y="729"/>
                  <a:pt x="166" y="729"/>
                  <a:pt x="166" y="729"/>
                </a:cubicBezTo>
                <a:cubicBezTo>
                  <a:pt x="166" y="718"/>
                  <a:pt x="156" y="718"/>
                  <a:pt x="156" y="708"/>
                </a:cubicBezTo>
                <a:lnTo>
                  <a:pt x="156" y="697"/>
                </a:lnTo>
                <a:cubicBezTo>
                  <a:pt x="146" y="677"/>
                  <a:pt x="146" y="656"/>
                  <a:pt x="135" y="635"/>
                </a:cubicBezTo>
                <a:cubicBezTo>
                  <a:pt x="125" y="614"/>
                  <a:pt x="114" y="593"/>
                  <a:pt x="104" y="572"/>
                </a:cubicBezTo>
                <a:cubicBezTo>
                  <a:pt x="93" y="562"/>
                  <a:pt x="93" y="562"/>
                  <a:pt x="93" y="552"/>
                </a:cubicBezTo>
                <a:lnTo>
                  <a:pt x="83" y="552"/>
                </a:lnTo>
                <a:cubicBezTo>
                  <a:pt x="31" y="489"/>
                  <a:pt x="0" y="416"/>
                  <a:pt x="0" y="333"/>
                </a:cubicBezTo>
                <a:cubicBezTo>
                  <a:pt x="0" y="239"/>
                  <a:pt x="31" y="166"/>
                  <a:pt x="104" y="104"/>
                </a:cubicBezTo>
                <a:cubicBezTo>
                  <a:pt x="166" y="31"/>
                  <a:pt x="239" y="0"/>
                  <a:pt x="333" y="0"/>
                </a:cubicBezTo>
                <a:cubicBezTo>
                  <a:pt x="416" y="0"/>
                  <a:pt x="500" y="31"/>
                  <a:pt x="562" y="104"/>
                </a:cubicBezTo>
                <a:cubicBezTo>
                  <a:pt x="625" y="166"/>
                  <a:pt x="656" y="239"/>
                  <a:pt x="656" y="333"/>
                </a:cubicBezTo>
                <a:close/>
                <a:moveTo>
                  <a:pt x="583" y="333"/>
                </a:moveTo>
                <a:cubicBezTo>
                  <a:pt x="583" y="260"/>
                  <a:pt x="562" y="198"/>
                  <a:pt x="510" y="156"/>
                </a:cubicBezTo>
                <a:cubicBezTo>
                  <a:pt x="458" y="104"/>
                  <a:pt x="396" y="83"/>
                  <a:pt x="333" y="83"/>
                </a:cubicBezTo>
                <a:cubicBezTo>
                  <a:pt x="260" y="83"/>
                  <a:pt x="198" y="104"/>
                  <a:pt x="156" y="156"/>
                </a:cubicBezTo>
                <a:cubicBezTo>
                  <a:pt x="104" y="198"/>
                  <a:pt x="73" y="260"/>
                  <a:pt x="73" y="333"/>
                </a:cubicBezTo>
                <a:cubicBezTo>
                  <a:pt x="73" y="396"/>
                  <a:pt x="93" y="448"/>
                  <a:pt x="146" y="499"/>
                </a:cubicBezTo>
                <a:cubicBezTo>
                  <a:pt x="146" y="499"/>
                  <a:pt x="146" y="510"/>
                  <a:pt x="156" y="510"/>
                </a:cubicBezTo>
                <a:cubicBezTo>
                  <a:pt x="156" y="520"/>
                  <a:pt x="166" y="531"/>
                  <a:pt x="166" y="541"/>
                </a:cubicBezTo>
                <a:cubicBezTo>
                  <a:pt x="177" y="562"/>
                  <a:pt x="187" y="583"/>
                  <a:pt x="198" y="604"/>
                </a:cubicBezTo>
                <a:cubicBezTo>
                  <a:pt x="208" y="624"/>
                  <a:pt x="218" y="645"/>
                  <a:pt x="229" y="666"/>
                </a:cubicBezTo>
                <a:cubicBezTo>
                  <a:pt x="229" y="697"/>
                  <a:pt x="239" y="708"/>
                  <a:pt x="239" y="718"/>
                </a:cubicBezTo>
                <a:cubicBezTo>
                  <a:pt x="427" y="718"/>
                  <a:pt x="427" y="718"/>
                  <a:pt x="427" y="718"/>
                </a:cubicBezTo>
                <a:cubicBezTo>
                  <a:pt x="427" y="708"/>
                  <a:pt x="427" y="697"/>
                  <a:pt x="437" y="666"/>
                </a:cubicBezTo>
                <a:cubicBezTo>
                  <a:pt x="437" y="645"/>
                  <a:pt x="448" y="624"/>
                  <a:pt x="458" y="604"/>
                </a:cubicBezTo>
                <a:cubicBezTo>
                  <a:pt x="468" y="583"/>
                  <a:pt x="479" y="562"/>
                  <a:pt x="489" y="541"/>
                </a:cubicBezTo>
                <a:cubicBezTo>
                  <a:pt x="489" y="531"/>
                  <a:pt x="500" y="520"/>
                  <a:pt x="510" y="520"/>
                </a:cubicBezTo>
                <a:cubicBezTo>
                  <a:pt x="510" y="510"/>
                  <a:pt x="510" y="499"/>
                  <a:pt x="521" y="499"/>
                </a:cubicBezTo>
                <a:cubicBezTo>
                  <a:pt x="562" y="448"/>
                  <a:pt x="583" y="396"/>
                  <a:pt x="583" y="333"/>
                </a:cubicBezTo>
                <a:close/>
                <a:moveTo>
                  <a:pt x="385" y="416"/>
                </a:moveTo>
                <a:cubicBezTo>
                  <a:pt x="354" y="354"/>
                  <a:pt x="354" y="354"/>
                  <a:pt x="354" y="354"/>
                </a:cubicBezTo>
                <a:cubicBezTo>
                  <a:pt x="333" y="302"/>
                  <a:pt x="333" y="302"/>
                  <a:pt x="333" y="302"/>
                </a:cubicBezTo>
                <a:cubicBezTo>
                  <a:pt x="302" y="354"/>
                  <a:pt x="302" y="354"/>
                  <a:pt x="302" y="354"/>
                </a:cubicBezTo>
                <a:cubicBezTo>
                  <a:pt x="271" y="416"/>
                  <a:pt x="271" y="416"/>
                  <a:pt x="271" y="416"/>
                </a:cubicBezTo>
                <a:cubicBezTo>
                  <a:pt x="239" y="354"/>
                  <a:pt x="239" y="354"/>
                  <a:pt x="239" y="354"/>
                </a:cubicBezTo>
                <a:cubicBezTo>
                  <a:pt x="187" y="385"/>
                  <a:pt x="187" y="385"/>
                  <a:pt x="187" y="385"/>
                </a:cubicBezTo>
                <a:cubicBezTo>
                  <a:pt x="250" y="499"/>
                  <a:pt x="250" y="499"/>
                  <a:pt x="250" y="499"/>
                </a:cubicBezTo>
                <a:cubicBezTo>
                  <a:pt x="271" y="552"/>
                  <a:pt x="271" y="552"/>
                  <a:pt x="271" y="552"/>
                </a:cubicBezTo>
                <a:cubicBezTo>
                  <a:pt x="302" y="499"/>
                  <a:pt x="302" y="499"/>
                  <a:pt x="302" y="499"/>
                </a:cubicBezTo>
                <a:cubicBezTo>
                  <a:pt x="333" y="437"/>
                  <a:pt x="333" y="437"/>
                  <a:pt x="333" y="437"/>
                </a:cubicBezTo>
                <a:cubicBezTo>
                  <a:pt x="364" y="499"/>
                  <a:pt x="364" y="499"/>
                  <a:pt x="364" y="499"/>
                </a:cubicBezTo>
                <a:cubicBezTo>
                  <a:pt x="385" y="552"/>
                  <a:pt x="385" y="552"/>
                  <a:pt x="385" y="552"/>
                </a:cubicBezTo>
                <a:cubicBezTo>
                  <a:pt x="416" y="499"/>
                  <a:pt x="416" y="499"/>
                  <a:pt x="416" y="499"/>
                </a:cubicBezTo>
                <a:cubicBezTo>
                  <a:pt x="479" y="385"/>
                  <a:pt x="479" y="385"/>
                  <a:pt x="479" y="385"/>
                </a:cubicBezTo>
                <a:cubicBezTo>
                  <a:pt x="427" y="354"/>
                  <a:pt x="427" y="354"/>
                  <a:pt x="427" y="354"/>
                </a:cubicBezTo>
                <a:lnTo>
                  <a:pt x="385" y="416"/>
                </a:lnTo>
                <a:close/>
                <a:moveTo>
                  <a:pt x="385" y="416"/>
                </a:moveTo>
                <a:lnTo>
                  <a:pt x="385" y="416"/>
                </a:lnTo>
                <a:close/>
              </a:path>
            </a:pathLst>
          </a:custGeom>
          <a:solidFill>
            <a:schemeClr val="accent3"/>
          </a:solidFill>
          <a:ln>
            <a:noFill/>
          </a:ln>
          <a:effectLst/>
        </p:spPr>
        <p:txBody>
          <a:bodyPr wrap="none" lIns="91420" tIns="45710" rIns="91420" bIns="45710" anchor="ctr"/>
          <a:lstStyle/>
          <a:p>
            <a:pPr defTabSz="685663">
              <a:defRPr/>
            </a:pPr>
            <a:endParaRPr lang="en-US" sz="1013" dirty="0">
              <a:solidFill>
                <a:srgbClr val="216AA9"/>
              </a:solidFill>
              <a:latin typeface="Lato Light"/>
              <a:ea typeface="SimSun" charset="0"/>
            </a:endParaRPr>
          </a:p>
        </p:txBody>
      </p:sp>
      <p:sp>
        <p:nvSpPr>
          <p:cNvPr id="71" name="Freeform 70"/>
          <p:cNvSpPr/>
          <p:nvPr/>
        </p:nvSpPr>
        <p:spPr bwMode="auto">
          <a:xfrm>
            <a:off x="4980206" y="3337966"/>
            <a:ext cx="893558" cy="283641"/>
          </a:xfrm>
          <a:custGeom>
            <a:avLst/>
            <a:gdLst>
              <a:gd name="connsiteX0" fmla="*/ 0 w 1493792"/>
              <a:gd name="connsiteY0" fmla="*/ 0 h 1309396"/>
              <a:gd name="connsiteX1" fmla="*/ 1493792 w 1493792"/>
              <a:gd name="connsiteY1" fmla="*/ 0 h 1309396"/>
              <a:gd name="connsiteX2" fmla="*/ 1493792 w 1493792"/>
              <a:gd name="connsiteY2" fmla="*/ 1309396 h 1309396"/>
              <a:gd name="connsiteX3" fmla="*/ 0 w 1493792"/>
              <a:gd name="connsiteY3" fmla="*/ 1309396 h 1309396"/>
              <a:gd name="connsiteX4" fmla="*/ 0 w 1493792"/>
              <a:gd name="connsiteY4" fmla="*/ 0 h 13093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93792" h="1309396">
                <a:moveTo>
                  <a:pt x="0" y="0"/>
                </a:moveTo>
                <a:lnTo>
                  <a:pt x="1493792" y="0"/>
                </a:lnTo>
                <a:lnTo>
                  <a:pt x="1493792" y="1309396"/>
                </a:lnTo>
                <a:lnTo>
                  <a:pt x="0" y="1309396"/>
                </a:lnTo>
                <a:lnTo>
                  <a:pt x="0" y="0"/>
                </a:lnTo>
                <a:close/>
              </a:path>
            </a:pathLst>
          </a:custGeom>
          <a:ln>
            <a:noFill/>
          </a:ln>
        </p:spPr>
        <p:style>
          <a:lnRef idx="0">
            <a:scrgbClr r="0" g="0" b="0"/>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lIns="45710" tIns="45710" rIns="45710" bIns="45710" spcCol="3385"/>
          <a:lstStyle/>
          <a:p>
            <a:pPr algn="ctr" defTabSz="533280">
              <a:lnSpc>
                <a:spcPct val="90000"/>
              </a:lnSpc>
              <a:spcAft>
                <a:spcPct val="35000"/>
              </a:spcAft>
              <a:defRPr/>
            </a:pPr>
            <a:r>
              <a:rPr lang="en-US" sz="1200" b="1" dirty="0">
                <a:solidFill>
                  <a:schemeClr val="tx2"/>
                </a:solidFill>
                <a:latin typeface="Lato Regular"/>
                <a:cs typeface="Lato Regular"/>
              </a:rPr>
              <a:t>Great Idea</a:t>
            </a:r>
          </a:p>
        </p:txBody>
      </p:sp>
      <p:sp>
        <p:nvSpPr>
          <p:cNvPr id="72" name="Content Placeholder 2"/>
          <p:cNvSpPr txBox="1">
            <a:spLocks/>
          </p:cNvSpPr>
          <p:nvPr/>
        </p:nvSpPr>
        <p:spPr bwMode="auto">
          <a:xfrm>
            <a:off x="4747521" y="3533682"/>
            <a:ext cx="1347340" cy="486106"/>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91420" tIns="45710" rIns="91420"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algn="ctr" defTabSz="685663">
              <a:spcBef>
                <a:spcPct val="20000"/>
              </a:spcBef>
            </a:pPr>
            <a:r>
              <a:rPr lang="en-US" sz="900" dirty="0">
                <a:solidFill>
                  <a:srgbClr val="A1A1A1"/>
                </a:solidFill>
                <a:latin typeface="Lato Light"/>
                <a:cs typeface="Lato Light"/>
              </a:rPr>
              <a:t>Lorem ipsum dolor sit amet, consectetur adip</a:t>
            </a:r>
          </a:p>
        </p:txBody>
      </p:sp>
      <p:sp>
        <p:nvSpPr>
          <p:cNvPr id="73" name="Freeform 72"/>
          <p:cNvSpPr/>
          <p:nvPr/>
        </p:nvSpPr>
        <p:spPr bwMode="auto">
          <a:xfrm>
            <a:off x="6724074" y="4090646"/>
            <a:ext cx="893558" cy="283641"/>
          </a:xfrm>
          <a:custGeom>
            <a:avLst/>
            <a:gdLst>
              <a:gd name="connsiteX0" fmla="*/ 0 w 1493792"/>
              <a:gd name="connsiteY0" fmla="*/ 0 h 1309396"/>
              <a:gd name="connsiteX1" fmla="*/ 1493792 w 1493792"/>
              <a:gd name="connsiteY1" fmla="*/ 0 h 1309396"/>
              <a:gd name="connsiteX2" fmla="*/ 1493792 w 1493792"/>
              <a:gd name="connsiteY2" fmla="*/ 1309396 h 1309396"/>
              <a:gd name="connsiteX3" fmla="*/ 0 w 1493792"/>
              <a:gd name="connsiteY3" fmla="*/ 1309396 h 1309396"/>
              <a:gd name="connsiteX4" fmla="*/ 0 w 1493792"/>
              <a:gd name="connsiteY4" fmla="*/ 0 h 13093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93792" h="1309396">
                <a:moveTo>
                  <a:pt x="0" y="0"/>
                </a:moveTo>
                <a:lnTo>
                  <a:pt x="1493792" y="0"/>
                </a:lnTo>
                <a:lnTo>
                  <a:pt x="1493792" y="1309396"/>
                </a:lnTo>
                <a:lnTo>
                  <a:pt x="0" y="1309396"/>
                </a:lnTo>
                <a:lnTo>
                  <a:pt x="0" y="0"/>
                </a:lnTo>
                <a:close/>
              </a:path>
            </a:pathLst>
          </a:custGeom>
          <a:ln>
            <a:noFill/>
          </a:ln>
        </p:spPr>
        <p:style>
          <a:lnRef idx="0">
            <a:scrgbClr r="0" g="0" b="0"/>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lIns="45710" tIns="45710" rIns="45710" bIns="45710" spcCol="3385"/>
          <a:lstStyle/>
          <a:p>
            <a:pPr algn="ctr" defTabSz="533280">
              <a:lnSpc>
                <a:spcPct val="90000"/>
              </a:lnSpc>
              <a:spcAft>
                <a:spcPct val="35000"/>
              </a:spcAft>
              <a:defRPr/>
            </a:pPr>
            <a:r>
              <a:rPr lang="en-US" sz="1200" b="1" dirty="0">
                <a:solidFill>
                  <a:schemeClr val="tx2"/>
                </a:solidFill>
                <a:latin typeface="Lato Regular"/>
                <a:cs typeface="Lato Regular"/>
              </a:rPr>
              <a:t>Keynote</a:t>
            </a:r>
          </a:p>
        </p:txBody>
      </p:sp>
      <p:sp>
        <p:nvSpPr>
          <p:cNvPr id="74" name="Content Placeholder 2"/>
          <p:cNvSpPr txBox="1">
            <a:spLocks/>
          </p:cNvSpPr>
          <p:nvPr/>
        </p:nvSpPr>
        <p:spPr bwMode="auto">
          <a:xfrm>
            <a:off x="6491388" y="4287021"/>
            <a:ext cx="1347340" cy="486106"/>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91420" tIns="45710" rIns="91420"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algn="ctr" defTabSz="685663">
              <a:spcBef>
                <a:spcPct val="20000"/>
              </a:spcBef>
            </a:pPr>
            <a:r>
              <a:rPr lang="en-US" sz="900" dirty="0">
                <a:solidFill>
                  <a:srgbClr val="A1A1A1"/>
                </a:solidFill>
                <a:latin typeface="Lato Light"/>
                <a:cs typeface="Lato Light"/>
              </a:rPr>
              <a:t>Lorem ipsum dolor sit amet, consectetur adip</a:t>
            </a:r>
          </a:p>
        </p:txBody>
      </p:sp>
      <p:sp>
        <p:nvSpPr>
          <p:cNvPr id="20" name="AutoShape 12"/>
          <p:cNvSpPr>
            <a:spLocks/>
          </p:cNvSpPr>
          <p:nvPr/>
        </p:nvSpPr>
        <p:spPr bwMode="auto">
          <a:xfrm>
            <a:off x="3576314" y="2330850"/>
            <a:ext cx="233883" cy="257339"/>
          </a:xfrm>
          <a:custGeom>
            <a:avLst/>
            <a:gdLst>
              <a:gd name="T0" fmla="+- 0 10802 114"/>
              <a:gd name="T1" fmla="*/ T0 w 21376"/>
              <a:gd name="T2" fmla="*/ 10800 h 21600"/>
              <a:gd name="T3" fmla="+- 0 10802 114"/>
              <a:gd name="T4" fmla="*/ T3 w 21376"/>
              <a:gd name="T5" fmla="*/ 10800 h 21600"/>
              <a:gd name="T6" fmla="+- 0 10802 114"/>
              <a:gd name="T7" fmla="*/ T6 w 21376"/>
              <a:gd name="T8" fmla="*/ 10800 h 21600"/>
              <a:gd name="T9" fmla="+- 0 10802 114"/>
              <a:gd name="T10" fmla="*/ T9 w 21376"/>
              <a:gd name="T11" fmla="*/ 10800 h 21600"/>
            </a:gdLst>
            <a:ahLst/>
            <a:cxnLst>
              <a:cxn ang="0">
                <a:pos x="T1" y="T2"/>
              </a:cxn>
              <a:cxn ang="0">
                <a:pos x="T4" y="T5"/>
              </a:cxn>
              <a:cxn ang="0">
                <a:pos x="T7" y="T8"/>
              </a:cxn>
              <a:cxn ang="0">
                <a:pos x="T10" y="T11"/>
              </a:cxn>
            </a:cxnLst>
            <a:rect l="0" t="0" r="r" b="b"/>
            <a:pathLst>
              <a:path w="21376" h="21600">
                <a:moveTo>
                  <a:pt x="21036" y="18604"/>
                </a:moveTo>
                <a:cubicBezTo>
                  <a:pt x="21454" y="19261"/>
                  <a:pt x="21486" y="19922"/>
                  <a:pt x="21134" y="20586"/>
                </a:cubicBezTo>
                <a:cubicBezTo>
                  <a:pt x="20969" y="20915"/>
                  <a:pt x="20731" y="21168"/>
                  <a:pt x="20427" y="21338"/>
                </a:cubicBezTo>
                <a:cubicBezTo>
                  <a:pt x="20122" y="21514"/>
                  <a:pt x="19797" y="21599"/>
                  <a:pt x="19455" y="21599"/>
                </a:cubicBezTo>
                <a:lnTo>
                  <a:pt x="1928" y="21599"/>
                </a:lnTo>
                <a:cubicBezTo>
                  <a:pt x="1585" y="21599"/>
                  <a:pt x="1263" y="21514"/>
                  <a:pt x="965" y="21338"/>
                </a:cubicBezTo>
                <a:cubicBezTo>
                  <a:pt x="663" y="21168"/>
                  <a:pt x="425" y="20915"/>
                  <a:pt x="248" y="20586"/>
                </a:cubicBezTo>
                <a:cubicBezTo>
                  <a:pt x="-114" y="19914"/>
                  <a:pt x="-80" y="19250"/>
                  <a:pt x="344" y="18604"/>
                </a:cubicBezTo>
                <a:lnTo>
                  <a:pt x="7509" y="7313"/>
                </a:lnTo>
                <a:lnTo>
                  <a:pt x="7509" y="2167"/>
                </a:lnTo>
                <a:lnTo>
                  <a:pt x="6427" y="2167"/>
                </a:lnTo>
                <a:cubicBezTo>
                  <a:pt x="6122" y="2167"/>
                  <a:pt x="5870" y="2061"/>
                  <a:pt x="5670" y="1850"/>
                </a:cubicBezTo>
                <a:cubicBezTo>
                  <a:pt x="5473" y="1638"/>
                  <a:pt x="5371" y="1380"/>
                  <a:pt x="5371" y="1072"/>
                </a:cubicBezTo>
                <a:cubicBezTo>
                  <a:pt x="5371" y="778"/>
                  <a:pt x="5473" y="528"/>
                  <a:pt x="5670" y="320"/>
                </a:cubicBezTo>
                <a:cubicBezTo>
                  <a:pt x="5870" y="108"/>
                  <a:pt x="6122" y="0"/>
                  <a:pt x="6427" y="0"/>
                </a:cubicBezTo>
                <a:lnTo>
                  <a:pt x="14953" y="0"/>
                </a:lnTo>
                <a:cubicBezTo>
                  <a:pt x="15260" y="0"/>
                  <a:pt x="15515" y="108"/>
                  <a:pt x="15724" y="320"/>
                </a:cubicBezTo>
                <a:cubicBezTo>
                  <a:pt x="15933" y="528"/>
                  <a:pt x="16038" y="778"/>
                  <a:pt x="16038" y="1072"/>
                </a:cubicBezTo>
                <a:cubicBezTo>
                  <a:pt x="16038" y="1380"/>
                  <a:pt x="15933" y="1638"/>
                  <a:pt x="15724" y="1850"/>
                </a:cubicBezTo>
                <a:cubicBezTo>
                  <a:pt x="15515" y="2061"/>
                  <a:pt x="15260" y="2167"/>
                  <a:pt x="14953" y="2167"/>
                </a:cubicBezTo>
                <a:lnTo>
                  <a:pt x="13900" y="2167"/>
                </a:lnTo>
                <a:lnTo>
                  <a:pt x="13900" y="7339"/>
                </a:lnTo>
                <a:lnTo>
                  <a:pt x="21036" y="18604"/>
                </a:lnTo>
                <a:close/>
                <a:moveTo>
                  <a:pt x="5261" y="14865"/>
                </a:moveTo>
                <a:lnTo>
                  <a:pt x="16122" y="14865"/>
                </a:lnTo>
                <a:lnTo>
                  <a:pt x="11773" y="7974"/>
                </a:lnTo>
                <a:lnTo>
                  <a:pt x="11773" y="2167"/>
                </a:lnTo>
                <a:lnTo>
                  <a:pt x="9635" y="2167"/>
                </a:lnTo>
                <a:lnTo>
                  <a:pt x="9635" y="7947"/>
                </a:lnTo>
                <a:lnTo>
                  <a:pt x="5261" y="14865"/>
                </a:lnTo>
                <a:close/>
              </a:path>
            </a:pathLst>
          </a:custGeom>
          <a:solidFill>
            <a:schemeClr val="accent2"/>
          </a:solidFill>
          <a:ln>
            <a:noFill/>
          </a:ln>
          <a:effectLst/>
        </p:spPr>
        <p:txBody>
          <a:bodyPr lIns="38092" tIns="38092" rIns="38092" bIns="38092" anchor="ctr"/>
          <a:lstStyle/>
          <a:p>
            <a:pPr defTabSz="342824">
              <a:defRPr/>
            </a:pPr>
            <a:endParaRPr lang="es-ES" sz="2175" dirty="0">
              <a:solidFill>
                <a:srgbClr val="44CEB9"/>
              </a:solidFill>
              <a:effectLst>
                <a:outerShdw blurRad="38100" dist="38100" dir="2700000" algn="tl">
                  <a:srgbClr val="000000"/>
                </a:outerShdw>
              </a:effectLst>
              <a:latin typeface="Gill Sans" charset="0"/>
              <a:cs typeface="Gill Sans" charset="0"/>
              <a:sym typeface="Gill Sans" charset="0"/>
            </a:endParaRPr>
          </a:p>
        </p:txBody>
      </p:sp>
      <p:sp>
        <p:nvSpPr>
          <p:cNvPr id="21" name="AutoShape 96"/>
          <p:cNvSpPr>
            <a:spLocks/>
          </p:cNvSpPr>
          <p:nvPr/>
        </p:nvSpPr>
        <p:spPr bwMode="auto">
          <a:xfrm>
            <a:off x="7068394" y="3826999"/>
            <a:ext cx="252998" cy="25306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45" y="434"/>
                </a:moveTo>
                <a:cubicBezTo>
                  <a:pt x="19000" y="276"/>
                  <a:pt x="19186" y="194"/>
                  <a:pt x="19399" y="194"/>
                </a:cubicBezTo>
                <a:cubicBezTo>
                  <a:pt x="19670" y="194"/>
                  <a:pt x="19900" y="332"/>
                  <a:pt x="20087" y="602"/>
                </a:cubicBezTo>
                <a:cubicBezTo>
                  <a:pt x="20165" y="716"/>
                  <a:pt x="20282" y="872"/>
                  <a:pt x="20432" y="1072"/>
                </a:cubicBezTo>
                <a:cubicBezTo>
                  <a:pt x="20586" y="1274"/>
                  <a:pt x="20733" y="1483"/>
                  <a:pt x="20880" y="1692"/>
                </a:cubicBezTo>
                <a:cubicBezTo>
                  <a:pt x="21024" y="1903"/>
                  <a:pt x="21147" y="2127"/>
                  <a:pt x="21252" y="2359"/>
                </a:cubicBezTo>
                <a:cubicBezTo>
                  <a:pt x="21357" y="2597"/>
                  <a:pt x="21411" y="2796"/>
                  <a:pt x="21411" y="2967"/>
                </a:cubicBezTo>
                <a:cubicBezTo>
                  <a:pt x="21411" y="3334"/>
                  <a:pt x="21298" y="3616"/>
                  <a:pt x="21071" y="3825"/>
                </a:cubicBezTo>
                <a:lnTo>
                  <a:pt x="2568" y="21376"/>
                </a:lnTo>
                <a:cubicBezTo>
                  <a:pt x="2408" y="21526"/>
                  <a:pt x="2227" y="21599"/>
                  <a:pt x="2017" y="21599"/>
                </a:cubicBezTo>
                <a:cubicBezTo>
                  <a:pt x="1725" y="21599"/>
                  <a:pt x="1495" y="21464"/>
                  <a:pt x="1324" y="21194"/>
                </a:cubicBezTo>
                <a:cubicBezTo>
                  <a:pt x="1248" y="21082"/>
                  <a:pt x="1128" y="20924"/>
                  <a:pt x="971" y="20724"/>
                </a:cubicBezTo>
                <a:cubicBezTo>
                  <a:pt x="817" y="20521"/>
                  <a:pt x="668" y="20316"/>
                  <a:pt x="528" y="20104"/>
                </a:cubicBezTo>
                <a:cubicBezTo>
                  <a:pt x="386" y="19893"/>
                  <a:pt x="261" y="19672"/>
                  <a:pt x="156" y="19443"/>
                </a:cubicBezTo>
                <a:cubicBezTo>
                  <a:pt x="51" y="19214"/>
                  <a:pt x="0" y="19008"/>
                  <a:pt x="0" y="18832"/>
                </a:cubicBezTo>
                <a:cubicBezTo>
                  <a:pt x="0" y="18465"/>
                  <a:pt x="115" y="18177"/>
                  <a:pt x="337" y="17971"/>
                </a:cubicBezTo>
                <a:lnTo>
                  <a:pt x="18845" y="434"/>
                </a:lnTo>
                <a:close/>
                <a:moveTo>
                  <a:pt x="4372" y="9154"/>
                </a:moveTo>
                <a:lnTo>
                  <a:pt x="2998" y="8634"/>
                </a:lnTo>
                <a:lnTo>
                  <a:pt x="4372" y="8126"/>
                </a:lnTo>
                <a:lnTo>
                  <a:pt x="4805" y="6484"/>
                </a:lnTo>
                <a:lnTo>
                  <a:pt x="5204" y="8126"/>
                </a:lnTo>
                <a:lnTo>
                  <a:pt x="6597" y="8634"/>
                </a:lnTo>
                <a:lnTo>
                  <a:pt x="5204" y="9154"/>
                </a:lnTo>
                <a:lnTo>
                  <a:pt x="4805" y="10800"/>
                </a:lnTo>
                <a:lnTo>
                  <a:pt x="4372" y="9154"/>
                </a:lnTo>
                <a:close/>
                <a:moveTo>
                  <a:pt x="7126" y="5329"/>
                </a:moveTo>
                <a:lnTo>
                  <a:pt x="4372" y="4316"/>
                </a:lnTo>
                <a:lnTo>
                  <a:pt x="7126" y="3317"/>
                </a:lnTo>
                <a:lnTo>
                  <a:pt x="7971" y="0"/>
                </a:lnTo>
                <a:lnTo>
                  <a:pt x="8810" y="3317"/>
                </a:lnTo>
                <a:lnTo>
                  <a:pt x="11565" y="4316"/>
                </a:lnTo>
                <a:lnTo>
                  <a:pt x="8810" y="5329"/>
                </a:lnTo>
                <a:lnTo>
                  <a:pt x="7971" y="8634"/>
                </a:lnTo>
                <a:lnTo>
                  <a:pt x="7126" y="5329"/>
                </a:lnTo>
                <a:close/>
                <a:moveTo>
                  <a:pt x="12412" y="2670"/>
                </a:moveTo>
                <a:lnTo>
                  <a:pt x="11041" y="2162"/>
                </a:lnTo>
                <a:lnTo>
                  <a:pt x="12412" y="1642"/>
                </a:lnTo>
                <a:lnTo>
                  <a:pt x="12845" y="0"/>
                </a:lnTo>
                <a:lnTo>
                  <a:pt x="13278" y="1642"/>
                </a:lnTo>
                <a:lnTo>
                  <a:pt x="14637" y="2162"/>
                </a:lnTo>
                <a:lnTo>
                  <a:pt x="13278" y="2670"/>
                </a:lnTo>
                <a:lnTo>
                  <a:pt x="12845" y="4316"/>
                </a:lnTo>
                <a:lnTo>
                  <a:pt x="12412" y="2670"/>
                </a:lnTo>
                <a:close/>
                <a:moveTo>
                  <a:pt x="20498" y="2993"/>
                </a:moveTo>
                <a:lnTo>
                  <a:pt x="19399" y="1289"/>
                </a:lnTo>
                <a:lnTo>
                  <a:pt x="15070" y="5385"/>
                </a:lnTo>
                <a:lnTo>
                  <a:pt x="16172" y="7086"/>
                </a:lnTo>
                <a:lnTo>
                  <a:pt x="20498" y="2993"/>
                </a:lnTo>
                <a:close/>
                <a:moveTo>
                  <a:pt x="21599" y="9154"/>
                </a:moveTo>
                <a:lnTo>
                  <a:pt x="20229" y="9674"/>
                </a:lnTo>
                <a:lnTo>
                  <a:pt x="19807" y="11320"/>
                </a:lnTo>
                <a:lnTo>
                  <a:pt x="19374" y="9674"/>
                </a:lnTo>
                <a:lnTo>
                  <a:pt x="18001" y="9154"/>
                </a:lnTo>
                <a:lnTo>
                  <a:pt x="19374" y="8661"/>
                </a:lnTo>
                <a:lnTo>
                  <a:pt x="19807" y="7004"/>
                </a:lnTo>
                <a:lnTo>
                  <a:pt x="20229" y="8661"/>
                </a:lnTo>
                <a:lnTo>
                  <a:pt x="21599" y="9154"/>
                </a:lnTo>
                <a:close/>
              </a:path>
            </a:pathLst>
          </a:custGeom>
          <a:solidFill>
            <a:schemeClr val="accent4"/>
          </a:solidFill>
          <a:ln>
            <a:noFill/>
          </a:ln>
          <a:effectLst/>
        </p:spPr>
        <p:txBody>
          <a:bodyPr lIns="38092" tIns="38092" rIns="38092" bIns="38092" anchor="ctr"/>
          <a:lstStyle/>
          <a:p>
            <a:pPr defTabSz="342824">
              <a:defRPr/>
            </a:pPr>
            <a:endParaRPr lang="es-ES" sz="2175" dirty="0">
              <a:solidFill>
                <a:srgbClr val="44CEB9"/>
              </a:solidFill>
              <a:effectLst>
                <a:outerShdw blurRad="38100" dist="38100" dir="2700000" algn="tl">
                  <a:srgbClr val="000000"/>
                </a:outerShdw>
              </a:effectLst>
              <a:latin typeface="Gill Sans" charset="0"/>
              <a:cs typeface="Gill Sans" charset="0"/>
              <a:sym typeface="Gill Sans" charset="0"/>
            </a:endParaRPr>
          </a:p>
        </p:txBody>
      </p:sp>
      <p:sp>
        <p:nvSpPr>
          <p:cNvPr id="22" name="AutoShape 39"/>
          <p:cNvSpPr>
            <a:spLocks/>
          </p:cNvSpPr>
          <p:nvPr/>
        </p:nvSpPr>
        <p:spPr bwMode="auto">
          <a:xfrm>
            <a:off x="1877935" y="1642149"/>
            <a:ext cx="225749" cy="225808"/>
          </a:xfrm>
          <a:custGeom>
            <a:avLst/>
            <a:gdLst>
              <a:gd name="T0" fmla="*/ 10797 w 21595"/>
              <a:gd name="T1" fmla="*/ 10800 h 21600"/>
              <a:gd name="T2" fmla="*/ 10797 w 21595"/>
              <a:gd name="T3" fmla="*/ 10800 h 21600"/>
              <a:gd name="T4" fmla="*/ 10797 w 21595"/>
              <a:gd name="T5" fmla="*/ 10800 h 21600"/>
              <a:gd name="T6" fmla="*/ 10797 w 21595"/>
              <a:gd name="T7" fmla="*/ 10800 h 21600"/>
            </a:gdLst>
            <a:ahLst/>
            <a:cxnLst>
              <a:cxn ang="0">
                <a:pos x="T0" y="T1"/>
              </a:cxn>
              <a:cxn ang="0">
                <a:pos x="T2" y="T3"/>
              </a:cxn>
              <a:cxn ang="0">
                <a:pos x="T4" y="T5"/>
              </a:cxn>
              <a:cxn ang="0">
                <a:pos x="T6" y="T7"/>
              </a:cxn>
            </a:cxnLst>
            <a:rect l="0" t="0" r="r" b="b"/>
            <a:pathLst>
              <a:path w="21595" h="21600">
                <a:moveTo>
                  <a:pt x="8043" y="21599"/>
                </a:moveTo>
                <a:cubicBezTo>
                  <a:pt x="7769" y="21599"/>
                  <a:pt x="7477" y="21507"/>
                  <a:pt x="7164" y="21320"/>
                </a:cubicBezTo>
                <a:cubicBezTo>
                  <a:pt x="6850" y="21132"/>
                  <a:pt x="6608" y="20916"/>
                  <a:pt x="6436" y="20665"/>
                </a:cubicBezTo>
                <a:lnTo>
                  <a:pt x="266" y="11697"/>
                </a:lnTo>
                <a:cubicBezTo>
                  <a:pt x="88" y="11439"/>
                  <a:pt x="0" y="11120"/>
                  <a:pt x="0" y="10741"/>
                </a:cubicBezTo>
                <a:cubicBezTo>
                  <a:pt x="0" y="10362"/>
                  <a:pt x="88" y="10047"/>
                  <a:pt x="266" y="9799"/>
                </a:cubicBezTo>
                <a:lnTo>
                  <a:pt x="2307" y="6831"/>
                </a:lnTo>
                <a:cubicBezTo>
                  <a:pt x="2488" y="6573"/>
                  <a:pt x="2708" y="6445"/>
                  <a:pt x="2970" y="6452"/>
                </a:cubicBezTo>
                <a:cubicBezTo>
                  <a:pt x="3233" y="6459"/>
                  <a:pt x="3448" y="6583"/>
                  <a:pt x="3622" y="6831"/>
                </a:cubicBezTo>
                <a:lnTo>
                  <a:pt x="7903" y="13022"/>
                </a:lnTo>
                <a:cubicBezTo>
                  <a:pt x="8082" y="13280"/>
                  <a:pt x="8302" y="13408"/>
                  <a:pt x="8567" y="13408"/>
                </a:cubicBezTo>
                <a:cubicBezTo>
                  <a:pt x="8827" y="13408"/>
                  <a:pt x="9045" y="13280"/>
                  <a:pt x="9221" y="13022"/>
                </a:cubicBezTo>
                <a:lnTo>
                  <a:pt x="17965" y="393"/>
                </a:lnTo>
                <a:cubicBezTo>
                  <a:pt x="18144" y="127"/>
                  <a:pt x="18364" y="0"/>
                  <a:pt x="18629" y="0"/>
                </a:cubicBezTo>
                <a:cubicBezTo>
                  <a:pt x="18888" y="0"/>
                  <a:pt x="19109" y="127"/>
                  <a:pt x="19292" y="393"/>
                </a:cubicBezTo>
                <a:lnTo>
                  <a:pt x="21333" y="3339"/>
                </a:lnTo>
                <a:cubicBezTo>
                  <a:pt x="21511" y="3601"/>
                  <a:pt x="21600" y="3920"/>
                  <a:pt x="21595" y="4299"/>
                </a:cubicBezTo>
                <a:cubicBezTo>
                  <a:pt x="21590" y="4678"/>
                  <a:pt x="21502" y="4993"/>
                  <a:pt x="21333" y="5241"/>
                </a:cubicBezTo>
                <a:lnTo>
                  <a:pt x="10664" y="20665"/>
                </a:lnTo>
                <a:cubicBezTo>
                  <a:pt x="10482" y="20930"/>
                  <a:pt x="10237" y="21146"/>
                  <a:pt x="9929" y="21330"/>
                </a:cubicBezTo>
                <a:cubicBezTo>
                  <a:pt x="9620" y="21511"/>
                  <a:pt x="9339" y="21599"/>
                  <a:pt x="9079" y="21599"/>
                </a:cubicBezTo>
                <a:lnTo>
                  <a:pt x="8043" y="21599"/>
                </a:lnTo>
                <a:close/>
              </a:path>
            </a:pathLst>
          </a:custGeom>
          <a:solidFill>
            <a:schemeClr val="accent1"/>
          </a:solidFill>
          <a:ln>
            <a:noFill/>
          </a:ln>
          <a:effectLst/>
        </p:spPr>
        <p:txBody>
          <a:bodyPr lIns="38092" tIns="38092" rIns="38092" bIns="38092" anchor="ctr"/>
          <a:lstStyle/>
          <a:p>
            <a:pPr defTabSz="342824">
              <a:defRPr/>
            </a:pPr>
            <a:endParaRPr lang="es-ES" sz="2175" dirty="0">
              <a:solidFill>
                <a:srgbClr val="44CEB9"/>
              </a:solidFill>
              <a:effectLst>
                <a:outerShdw blurRad="38100" dist="38100" dir="2700000" algn="tl">
                  <a:srgbClr val="000000"/>
                </a:outerShdw>
              </a:effectLst>
              <a:latin typeface="Gill Sans" charset="0"/>
              <a:cs typeface="Gill Sans" charset="0"/>
              <a:sym typeface="Gill Sans" charset="0"/>
            </a:endParaRPr>
          </a:p>
        </p:txBody>
      </p:sp>
      <p:sp>
        <p:nvSpPr>
          <p:cNvPr id="18" name="文本框 17">
            <a:extLst>
              <a:ext uri="{FF2B5EF4-FFF2-40B4-BE49-F238E27FC236}">
                <a16:creationId xmlns:a16="http://schemas.microsoft.com/office/drawing/2014/main" xmlns="" id="{EE15D953-C2D1-4053-B7B8-EAED9022EAFF}"/>
              </a:ext>
            </a:extLst>
          </p:cNvPr>
          <p:cNvSpPr txBox="1"/>
          <p:nvPr/>
        </p:nvSpPr>
        <p:spPr>
          <a:xfrm>
            <a:off x="691490" y="193242"/>
            <a:ext cx="1569660" cy="369332"/>
          </a:xfrm>
          <a:prstGeom prst="rect">
            <a:avLst/>
          </a:prstGeom>
          <a:noFill/>
        </p:spPr>
        <p:txBody>
          <a:bodyPr wrap="none" rtlCol="0">
            <a:spAutoFit/>
          </a:bodyPr>
          <a:lstStyle/>
          <a:p>
            <a:r>
              <a:rPr lang="zh-CN" altLang="en-US" b="1" dirty="0">
                <a:solidFill>
                  <a:schemeClr val="tx2"/>
                </a:solidFill>
              </a:rPr>
              <a:t>输入你的文本</a:t>
            </a:r>
          </a:p>
        </p:txBody>
      </p:sp>
      <p:sp>
        <p:nvSpPr>
          <p:cNvPr id="19" name="矩形 18">
            <a:extLst>
              <a:ext uri="{FF2B5EF4-FFF2-40B4-BE49-F238E27FC236}">
                <a16:creationId xmlns:a16="http://schemas.microsoft.com/office/drawing/2014/main" xmlns="" id="{36621B1E-2010-427A-BBD7-0DF1F979A71A}"/>
              </a:ext>
            </a:extLst>
          </p:cNvPr>
          <p:cNvSpPr/>
          <p:nvPr/>
        </p:nvSpPr>
        <p:spPr>
          <a:xfrm>
            <a:off x="691490" y="526479"/>
            <a:ext cx="1877437" cy="276999"/>
          </a:xfrm>
          <a:prstGeom prst="rect">
            <a:avLst/>
          </a:prstGeom>
        </p:spPr>
        <p:txBody>
          <a:bodyPr wrap="none">
            <a:spAutoFit/>
          </a:bodyPr>
          <a:lstStyle/>
          <a:p>
            <a:r>
              <a:rPr lang="zh-CN" altLang="en-US" sz="1200" dirty="0"/>
              <a:t>关注公众号领取超级福利</a:t>
            </a:r>
            <a:endParaRPr lang="en-US" altLang="zh-CN" sz="1200" dirty="0"/>
          </a:p>
        </p:txBody>
      </p:sp>
      <p:sp>
        <p:nvSpPr>
          <p:cNvPr id="23" name="矩形 22">
            <a:extLst>
              <a:ext uri="{FF2B5EF4-FFF2-40B4-BE49-F238E27FC236}">
                <a16:creationId xmlns:a16="http://schemas.microsoft.com/office/drawing/2014/main" xmlns="" id="{809CDAF1-1663-4455-9E8A-F439421CA9A1}"/>
              </a:ext>
            </a:extLst>
          </p:cNvPr>
          <p:cNvSpPr/>
          <p:nvPr/>
        </p:nvSpPr>
        <p:spPr>
          <a:xfrm>
            <a:off x="274168" y="0"/>
            <a:ext cx="357565" cy="80347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pPr algn="ctr"/>
            <a:endParaRPr lang="en-US" altLang="zh-CN" sz="3200" b="1" dirty="0"/>
          </a:p>
        </p:txBody>
      </p:sp>
    </p:spTree>
    <p:extLst>
      <p:ext uri="{BB962C8B-B14F-4D97-AF65-F5344CB8AC3E}">
        <p14:creationId xmlns:p14="http://schemas.microsoft.com/office/powerpoint/2010/main" val="1287492395"/>
      </p:ext>
    </p:extLst>
  </p:cSld>
  <p:clrMapOvr>
    <a:masterClrMapping/>
  </p:clrMapOvr>
  <mc:AlternateContent xmlns:mc="http://schemas.openxmlformats.org/markup-compatibility/2006" xmlns:p14="http://schemas.microsoft.com/office/powerpoint/2010/main">
    <mc:Choice Requires="p14">
      <p:transition spd="med" p14:dur="700" advClick="0" advTm="3000">
        <p:fade/>
      </p:transition>
    </mc:Choice>
    <mc:Fallback xmlns="">
      <p:transition xmlns:p14="http://schemas.microsoft.com/office/powerpoint/2010/main" spd="med"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9"/>
                                        </p:tgtEl>
                                        <p:attrNameLst>
                                          <p:attrName>style.visibility</p:attrName>
                                        </p:attrNameLst>
                                      </p:cBhvr>
                                      <p:to>
                                        <p:strVal val="visible"/>
                                      </p:to>
                                    </p:set>
                                    <p:animEffect transition="in" filter="fade">
                                      <p:cBhvr>
                                        <p:cTn id="7" dur="500"/>
                                        <p:tgtEl>
                                          <p:spTgt spid="59"/>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2"/>
                                        </p:tgtEl>
                                        <p:attrNameLst>
                                          <p:attrName>style.visibility</p:attrName>
                                        </p:attrNameLst>
                                      </p:cBhvr>
                                      <p:to>
                                        <p:strVal val="visible"/>
                                      </p:to>
                                    </p:set>
                                    <p:animEffect transition="in" filter="fade">
                                      <p:cBhvr>
                                        <p:cTn id="11" dur="500"/>
                                        <p:tgtEl>
                                          <p:spTgt spid="22"/>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65"/>
                                        </p:tgtEl>
                                        <p:attrNameLst>
                                          <p:attrName>style.visibility</p:attrName>
                                        </p:attrNameLst>
                                      </p:cBhvr>
                                      <p:to>
                                        <p:strVal val="visible"/>
                                      </p:to>
                                    </p:set>
                                    <p:animEffect transition="in" filter="fade">
                                      <p:cBhvr>
                                        <p:cTn id="15" dur="500"/>
                                        <p:tgtEl>
                                          <p:spTgt spid="65"/>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66"/>
                                        </p:tgtEl>
                                        <p:attrNameLst>
                                          <p:attrName>style.visibility</p:attrName>
                                        </p:attrNameLst>
                                      </p:cBhvr>
                                      <p:to>
                                        <p:strVal val="visible"/>
                                      </p:to>
                                    </p:set>
                                    <p:animEffect transition="in" filter="fade">
                                      <p:cBhvr>
                                        <p:cTn id="19" dur="500"/>
                                        <p:tgtEl>
                                          <p:spTgt spid="66"/>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61"/>
                                        </p:tgtEl>
                                        <p:attrNameLst>
                                          <p:attrName>style.visibility</p:attrName>
                                        </p:attrNameLst>
                                      </p:cBhvr>
                                      <p:to>
                                        <p:strVal val="visible"/>
                                      </p:to>
                                    </p:set>
                                    <p:animEffect transition="in" filter="fade">
                                      <p:cBhvr>
                                        <p:cTn id="23" dur="500"/>
                                        <p:tgtEl>
                                          <p:spTgt spid="61"/>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20"/>
                                        </p:tgtEl>
                                        <p:attrNameLst>
                                          <p:attrName>style.visibility</p:attrName>
                                        </p:attrNameLst>
                                      </p:cBhvr>
                                      <p:to>
                                        <p:strVal val="visible"/>
                                      </p:to>
                                    </p:set>
                                    <p:animEffect transition="in" filter="fade">
                                      <p:cBhvr>
                                        <p:cTn id="27" dur="500"/>
                                        <p:tgtEl>
                                          <p:spTgt spid="20"/>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67"/>
                                        </p:tgtEl>
                                        <p:attrNameLst>
                                          <p:attrName>style.visibility</p:attrName>
                                        </p:attrNameLst>
                                      </p:cBhvr>
                                      <p:to>
                                        <p:strVal val="visible"/>
                                      </p:to>
                                    </p:set>
                                    <p:animEffect transition="in" filter="fade">
                                      <p:cBhvr>
                                        <p:cTn id="31" dur="500"/>
                                        <p:tgtEl>
                                          <p:spTgt spid="67"/>
                                        </p:tgtEl>
                                      </p:cBhvr>
                                    </p:animEffect>
                                  </p:childTnLst>
                                </p:cTn>
                              </p:par>
                            </p:childTnLst>
                          </p:cTn>
                        </p:par>
                        <p:par>
                          <p:cTn id="32" fill="hold">
                            <p:stCondLst>
                              <p:cond delay="3500"/>
                            </p:stCondLst>
                            <p:childTnLst>
                              <p:par>
                                <p:cTn id="33" presetID="10" presetClass="entr" presetSubtype="0" fill="hold" grpId="0" nodeType="afterEffect">
                                  <p:stCondLst>
                                    <p:cond delay="0"/>
                                  </p:stCondLst>
                                  <p:childTnLst>
                                    <p:set>
                                      <p:cBhvr>
                                        <p:cTn id="34" dur="1" fill="hold">
                                          <p:stCondLst>
                                            <p:cond delay="0"/>
                                          </p:stCondLst>
                                        </p:cTn>
                                        <p:tgtEl>
                                          <p:spTgt spid="68"/>
                                        </p:tgtEl>
                                        <p:attrNameLst>
                                          <p:attrName>style.visibility</p:attrName>
                                        </p:attrNameLst>
                                      </p:cBhvr>
                                      <p:to>
                                        <p:strVal val="visible"/>
                                      </p:to>
                                    </p:set>
                                    <p:animEffect transition="in" filter="fade">
                                      <p:cBhvr>
                                        <p:cTn id="35" dur="500"/>
                                        <p:tgtEl>
                                          <p:spTgt spid="68"/>
                                        </p:tgtEl>
                                      </p:cBhvr>
                                    </p:animEffect>
                                  </p:childTnLst>
                                </p:cTn>
                              </p:par>
                            </p:childTnLst>
                          </p:cTn>
                        </p:par>
                        <p:par>
                          <p:cTn id="36" fill="hold">
                            <p:stCondLst>
                              <p:cond delay="4000"/>
                            </p:stCondLst>
                            <p:childTnLst>
                              <p:par>
                                <p:cTn id="37" presetID="10" presetClass="entr" presetSubtype="0" fill="hold" nodeType="afterEffect">
                                  <p:stCondLst>
                                    <p:cond delay="0"/>
                                  </p:stCondLst>
                                  <p:childTnLst>
                                    <p:set>
                                      <p:cBhvr>
                                        <p:cTn id="38" dur="1" fill="hold">
                                          <p:stCondLst>
                                            <p:cond delay="0"/>
                                          </p:stCondLst>
                                        </p:cTn>
                                        <p:tgtEl>
                                          <p:spTgt spid="69"/>
                                        </p:tgtEl>
                                        <p:attrNameLst>
                                          <p:attrName>style.visibility</p:attrName>
                                        </p:attrNameLst>
                                      </p:cBhvr>
                                      <p:to>
                                        <p:strVal val="visible"/>
                                      </p:to>
                                    </p:set>
                                    <p:animEffect transition="in" filter="fade">
                                      <p:cBhvr>
                                        <p:cTn id="39" dur="500"/>
                                        <p:tgtEl>
                                          <p:spTgt spid="69"/>
                                        </p:tgtEl>
                                      </p:cBhvr>
                                    </p:animEffect>
                                  </p:childTnLst>
                                </p:cTn>
                              </p:par>
                            </p:childTnLst>
                          </p:cTn>
                        </p:par>
                        <p:par>
                          <p:cTn id="40" fill="hold">
                            <p:stCondLst>
                              <p:cond delay="4500"/>
                            </p:stCondLst>
                            <p:childTnLst>
                              <p:par>
                                <p:cTn id="41" presetID="10" presetClass="entr" presetSubtype="0" fill="hold" grpId="0" nodeType="afterEffect">
                                  <p:stCondLst>
                                    <p:cond delay="0"/>
                                  </p:stCondLst>
                                  <p:childTnLst>
                                    <p:set>
                                      <p:cBhvr>
                                        <p:cTn id="42" dur="1" fill="hold">
                                          <p:stCondLst>
                                            <p:cond delay="0"/>
                                          </p:stCondLst>
                                        </p:cTn>
                                        <p:tgtEl>
                                          <p:spTgt spid="70"/>
                                        </p:tgtEl>
                                        <p:attrNameLst>
                                          <p:attrName>style.visibility</p:attrName>
                                        </p:attrNameLst>
                                      </p:cBhvr>
                                      <p:to>
                                        <p:strVal val="visible"/>
                                      </p:to>
                                    </p:set>
                                    <p:animEffect transition="in" filter="fade">
                                      <p:cBhvr>
                                        <p:cTn id="43" dur="500"/>
                                        <p:tgtEl>
                                          <p:spTgt spid="70"/>
                                        </p:tgtEl>
                                      </p:cBhvr>
                                    </p:animEffect>
                                  </p:childTnLst>
                                </p:cTn>
                              </p:par>
                            </p:childTnLst>
                          </p:cTn>
                        </p:par>
                        <p:par>
                          <p:cTn id="44" fill="hold">
                            <p:stCondLst>
                              <p:cond delay="5000"/>
                            </p:stCondLst>
                            <p:childTnLst>
                              <p:par>
                                <p:cTn id="45" presetID="10" presetClass="entr" presetSubtype="0" fill="hold" grpId="0" nodeType="afterEffect">
                                  <p:stCondLst>
                                    <p:cond delay="0"/>
                                  </p:stCondLst>
                                  <p:childTnLst>
                                    <p:set>
                                      <p:cBhvr>
                                        <p:cTn id="46" dur="1" fill="hold">
                                          <p:stCondLst>
                                            <p:cond delay="0"/>
                                          </p:stCondLst>
                                        </p:cTn>
                                        <p:tgtEl>
                                          <p:spTgt spid="71"/>
                                        </p:tgtEl>
                                        <p:attrNameLst>
                                          <p:attrName>style.visibility</p:attrName>
                                        </p:attrNameLst>
                                      </p:cBhvr>
                                      <p:to>
                                        <p:strVal val="visible"/>
                                      </p:to>
                                    </p:set>
                                    <p:animEffect transition="in" filter="fade">
                                      <p:cBhvr>
                                        <p:cTn id="47" dur="500"/>
                                        <p:tgtEl>
                                          <p:spTgt spid="71"/>
                                        </p:tgtEl>
                                      </p:cBhvr>
                                    </p:animEffect>
                                  </p:childTnLst>
                                </p:cTn>
                              </p:par>
                            </p:childTnLst>
                          </p:cTn>
                        </p:par>
                        <p:par>
                          <p:cTn id="48" fill="hold">
                            <p:stCondLst>
                              <p:cond delay="5500"/>
                            </p:stCondLst>
                            <p:childTnLst>
                              <p:par>
                                <p:cTn id="49" presetID="10" presetClass="entr" presetSubtype="0" fill="hold" grpId="0" nodeType="afterEffect">
                                  <p:stCondLst>
                                    <p:cond delay="0"/>
                                  </p:stCondLst>
                                  <p:childTnLst>
                                    <p:set>
                                      <p:cBhvr>
                                        <p:cTn id="50" dur="1" fill="hold">
                                          <p:stCondLst>
                                            <p:cond delay="0"/>
                                          </p:stCondLst>
                                        </p:cTn>
                                        <p:tgtEl>
                                          <p:spTgt spid="72"/>
                                        </p:tgtEl>
                                        <p:attrNameLst>
                                          <p:attrName>style.visibility</p:attrName>
                                        </p:attrNameLst>
                                      </p:cBhvr>
                                      <p:to>
                                        <p:strVal val="visible"/>
                                      </p:to>
                                    </p:set>
                                    <p:animEffect transition="in" filter="fade">
                                      <p:cBhvr>
                                        <p:cTn id="51" dur="500"/>
                                        <p:tgtEl>
                                          <p:spTgt spid="72"/>
                                        </p:tgtEl>
                                      </p:cBhvr>
                                    </p:animEffect>
                                  </p:childTnLst>
                                </p:cTn>
                              </p:par>
                            </p:childTnLst>
                          </p:cTn>
                        </p:par>
                        <p:par>
                          <p:cTn id="52" fill="hold">
                            <p:stCondLst>
                              <p:cond delay="6000"/>
                            </p:stCondLst>
                            <p:childTnLst>
                              <p:par>
                                <p:cTn id="53" presetID="10" presetClass="entr" presetSubtype="0" fill="hold" nodeType="afterEffect">
                                  <p:stCondLst>
                                    <p:cond delay="0"/>
                                  </p:stCondLst>
                                  <p:childTnLst>
                                    <p:set>
                                      <p:cBhvr>
                                        <p:cTn id="54" dur="1" fill="hold">
                                          <p:stCondLst>
                                            <p:cond delay="0"/>
                                          </p:stCondLst>
                                        </p:cTn>
                                        <p:tgtEl>
                                          <p:spTgt spid="63"/>
                                        </p:tgtEl>
                                        <p:attrNameLst>
                                          <p:attrName>style.visibility</p:attrName>
                                        </p:attrNameLst>
                                      </p:cBhvr>
                                      <p:to>
                                        <p:strVal val="visible"/>
                                      </p:to>
                                    </p:set>
                                    <p:animEffect transition="in" filter="fade">
                                      <p:cBhvr>
                                        <p:cTn id="55" dur="500"/>
                                        <p:tgtEl>
                                          <p:spTgt spid="63"/>
                                        </p:tgtEl>
                                      </p:cBhvr>
                                    </p:animEffect>
                                  </p:childTnLst>
                                </p:cTn>
                              </p:par>
                            </p:childTnLst>
                          </p:cTn>
                        </p:par>
                        <p:par>
                          <p:cTn id="56" fill="hold">
                            <p:stCondLst>
                              <p:cond delay="6500"/>
                            </p:stCondLst>
                            <p:childTnLst>
                              <p:par>
                                <p:cTn id="57" presetID="10" presetClass="entr" presetSubtype="0" fill="hold" grpId="0" nodeType="afterEffect">
                                  <p:stCondLst>
                                    <p:cond delay="0"/>
                                  </p:stCondLst>
                                  <p:childTnLst>
                                    <p:set>
                                      <p:cBhvr>
                                        <p:cTn id="58" dur="1" fill="hold">
                                          <p:stCondLst>
                                            <p:cond delay="0"/>
                                          </p:stCondLst>
                                        </p:cTn>
                                        <p:tgtEl>
                                          <p:spTgt spid="21"/>
                                        </p:tgtEl>
                                        <p:attrNameLst>
                                          <p:attrName>style.visibility</p:attrName>
                                        </p:attrNameLst>
                                      </p:cBhvr>
                                      <p:to>
                                        <p:strVal val="visible"/>
                                      </p:to>
                                    </p:set>
                                    <p:animEffect transition="in" filter="fade">
                                      <p:cBhvr>
                                        <p:cTn id="59" dur="500"/>
                                        <p:tgtEl>
                                          <p:spTgt spid="21"/>
                                        </p:tgtEl>
                                      </p:cBhvr>
                                    </p:animEffect>
                                  </p:childTnLst>
                                </p:cTn>
                              </p:par>
                            </p:childTnLst>
                          </p:cTn>
                        </p:par>
                        <p:par>
                          <p:cTn id="60" fill="hold">
                            <p:stCondLst>
                              <p:cond delay="7000"/>
                            </p:stCondLst>
                            <p:childTnLst>
                              <p:par>
                                <p:cTn id="61" presetID="10" presetClass="entr" presetSubtype="0" fill="hold" grpId="0" nodeType="afterEffect">
                                  <p:stCondLst>
                                    <p:cond delay="0"/>
                                  </p:stCondLst>
                                  <p:childTnLst>
                                    <p:set>
                                      <p:cBhvr>
                                        <p:cTn id="62" dur="1" fill="hold">
                                          <p:stCondLst>
                                            <p:cond delay="0"/>
                                          </p:stCondLst>
                                        </p:cTn>
                                        <p:tgtEl>
                                          <p:spTgt spid="73"/>
                                        </p:tgtEl>
                                        <p:attrNameLst>
                                          <p:attrName>style.visibility</p:attrName>
                                        </p:attrNameLst>
                                      </p:cBhvr>
                                      <p:to>
                                        <p:strVal val="visible"/>
                                      </p:to>
                                    </p:set>
                                    <p:animEffect transition="in" filter="fade">
                                      <p:cBhvr>
                                        <p:cTn id="63" dur="500"/>
                                        <p:tgtEl>
                                          <p:spTgt spid="73"/>
                                        </p:tgtEl>
                                      </p:cBhvr>
                                    </p:animEffect>
                                  </p:childTnLst>
                                </p:cTn>
                              </p:par>
                            </p:childTnLst>
                          </p:cTn>
                        </p:par>
                        <p:par>
                          <p:cTn id="64" fill="hold">
                            <p:stCondLst>
                              <p:cond delay="7500"/>
                            </p:stCondLst>
                            <p:childTnLst>
                              <p:par>
                                <p:cTn id="65" presetID="10" presetClass="entr" presetSubtype="0" fill="hold" grpId="0" nodeType="afterEffect">
                                  <p:stCondLst>
                                    <p:cond delay="0"/>
                                  </p:stCondLst>
                                  <p:childTnLst>
                                    <p:set>
                                      <p:cBhvr>
                                        <p:cTn id="66" dur="1" fill="hold">
                                          <p:stCondLst>
                                            <p:cond delay="0"/>
                                          </p:stCondLst>
                                        </p:cTn>
                                        <p:tgtEl>
                                          <p:spTgt spid="74"/>
                                        </p:tgtEl>
                                        <p:attrNameLst>
                                          <p:attrName>style.visibility</p:attrName>
                                        </p:attrNameLst>
                                      </p:cBhvr>
                                      <p:to>
                                        <p:strVal val="visible"/>
                                      </p:to>
                                    </p:set>
                                    <p:animEffect transition="in" filter="fade">
                                      <p:cBhvr>
                                        <p:cTn id="67" dur="500"/>
                                        <p:tgtEl>
                                          <p:spTgt spid="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 grpId="0"/>
      <p:bldP spid="66" grpId="0"/>
      <p:bldP spid="67" grpId="0"/>
      <p:bldP spid="68" grpId="0"/>
      <p:bldP spid="70" grpId="0" animBg="1"/>
      <p:bldP spid="71" grpId="0"/>
      <p:bldP spid="72" grpId="0"/>
      <p:bldP spid="73" grpId="0"/>
      <p:bldP spid="74" grpId="0"/>
      <p:bldP spid="20" grpId="0" animBg="1"/>
      <p:bldP spid="21" grpId="0" animBg="1"/>
      <p:bldP spid="22"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5"/>
          <p:cNvGrpSpPr/>
          <p:nvPr/>
        </p:nvGrpSpPr>
        <p:grpSpPr>
          <a:xfrm>
            <a:off x="1483703" y="1318805"/>
            <a:ext cx="966804" cy="2165877"/>
            <a:chOff x="2745043" y="1666209"/>
            <a:chExt cx="740512" cy="1658495"/>
          </a:xfrm>
        </p:grpSpPr>
        <p:sp>
          <p:nvSpPr>
            <p:cNvPr id="7" name="Freeform 1"/>
            <p:cNvSpPr>
              <a:spLocks noChangeArrowheads="1"/>
            </p:cNvSpPr>
            <p:nvPr/>
          </p:nvSpPr>
          <p:spPr bwMode="auto">
            <a:xfrm rot="16200000">
              <a:off x="2286052" y="2125201"/>
              <a:ext cx="1658494" cy="740511"/>
            </a:xfrm>
            <a:custGeom>
              <a:avLst/>
              <a:gdLst>
                <a:gd name="T0" fmla="*/ 5874 w 7875"/>
                <a:gd name="T1" fmla="*/ 1811 h 3594"/>
                <a:gd name="T2" fmla="*/ 7874 w 7875"/>
                <a:gd name="T3" fmla="*/ 0 h 3594"/>
                <a:gd name="T4" fmla="*/ 1969 w 7875"/>
                <a:gd name="T5" fmla="*/ 0 h 3594"/>
                <a:gd name="T6" fmla="*/ 0 w 7875"/>
                <a:gd name="T7" fmla="*/ 1811 h 3594"/>
                <a:gd name="T8" fmla="*/ 1969 w 7875"/>
                <a:gd name="T9" fmla="*/ 3593 h 3594"/>
                <a:gd name="T10" fmla="*/ 7874 w 7875"/>
                <a:gd name="T11" fmla="*/ 3593 h 3594"/>
                <a:gd name="T12" fmla="*/ 5874 w 7875"/>
                <a:gd name="T13" fmla="*/ 1811 h 3594"/>
              </a:gdLst>
              <a:ahLst/>
              <a:cxnLst>
                <a:cxn ang="0">
                  <a:pos x="T0" y="T1"/>
                </a:cxn>
                <a:cxn ang="0">
                  <a:pos x="T2" y="T3"/>
                </a:cxn>
                <a:cxn ang="0">
                  <a:pos x="T4" y="T5"/>
                </a:cxn>
                <a:cxn ang="0">
                  <a:pos x="T6" y="T7"/>
                </a:cxn>
                <a:cxn ang="0">
                  <a:pos x="T8" y="T9"/>
                </a:cxn>
                <a:cxn ang="0">
                  <a:pos x="T10" y="T11"/>
                </a:cxn>
                <a:cxn ang="0">
                  <a:pos x="T12" y="T13"/>
                </a:cxn>
              </a:cxnLst>
              <a:rect l="0" t="0" r="r" b="b"/>
              <a:pathLst>
                <a:path w="7875" h="3594">
                  <a:moveTo>
                    <a:pt x="5874" y="1811"/>
                  </a:moveTo>
                  <a:lnTo>
                    <a:pt x="7874" y="0"/>
                  </a:lnTo>
                  <a:lnTo>
                    <a:pt x="1969" y="0"/>
                  </a:lnTo>
                  <a:lnTo>
                    <a:pt x="0" y="1811"/>
                  </a:lnTo>
                  <a:lnTo>
                    <a:pt x="1969" y="3593"/>
                  </a:lnTo>
                  <a:lnTo>
                    <a:pt x="7874" y="3593"/>
                  </a:lnTo>
                  <a:lnTo>
                    <a:pt x="5874" y="1811"/>
                  </a:lnTo>
                </a:path>
              </a:pathLst>
            </a:custGeom>
            <a:solidFill>
              <a:schemeClr val="accent1"/>
            </a:solidFill>
            <a:ln>
              <a:noFill/>
            </a:ln>
            <a:effectLst/>
          </p:spPr>
          <p:txBody>
            <a:bodyPr wrap="none" anchor="ctr"/>
            <a:lstStyle/>
            <a:p>
              <a:pPr defTabSz="685663"/>
              <a:endParaRPr lang="en-US" sz="1013" dirty="0">
                <a:solidFill>
                  <a:srgbClr val="A1A1A1"/>
                </a:solidFill>
                <a:latin typeface="Lato Light"/>
              </a:endParaRPr>
            </a:p>
          </p:txBody>
        </p:sp>
        <p:sp>
          <p:nvSpPr>
            <p:cNvPr id="8" name="Rectangle 7"/>
            <p:cNvSpPr/>
            <p:nvPr/>
          </p:nvSpPr>
          <p:spPr>
            <a:xfrm>
              <a:off x="2745043" y="1666209"/>
              <a:ext cx="740512" cy="635000"/>
            </a:xfrm>
            <a:prstGeom prst="rect">
              <a:avLst/>
            </a:prstGeom>
            <a:solidFill>
              <a:schemeClr val="accent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685663"/>
              <a:endParaRPr lang="en-US" sz="1013" dirty="0">
                <a:solidFill>
                  <a:prstClr val="white"/>
                </a:solidFill>
                <a:latin typeface="Lato Light"/>
              </a:endParaRPr>
            </a:p>
          </p:txBody>
        </p:sp>
      </p:grpSp>
      <p:grpSp>
        <p:nvGrpSpPr>
          <p:cNvPr id="9" name="Group 8"/>
          <p:cNvGrpSpPr/>
          <p:nvPr/>
        </p:nvGrpSpPr>
        <p:grpSpPr>
          <a:xfrm>
            <a:off x="2525185" y="1318805"/>
            <a:ext cx="966804" cy="2165877"/>
            <a:chOff x="2745043" y="1666209"/>
            <a:chExt cx="740512" cy="1658495"/>
          </a:xfrm>
        </p:grpSpPr>
        <p:sp>
          <p:nvSpPr>
            <p:cNvPr id="10" name="Freeform 1"/>
            <p:cNvSpPr>
              <a:spLocks noChangeArrowheads="1"/>
            </p:cNvSpPr>
            <p:nvPr/>
          </p:nvSpPr>
          <p:spPr bwMode="auto">
            <a:xfrm rot="16200000">
              <a:off x="2286052" y="2125201"/>
              <a:ext cx="1658494" cy="740511"/>
            </a:xfrm>
            <a:custGeom>
              <a:avLst/>
              <a:gdLst>
                <a:gd name="T0" fmla="*/ 5874 w 7875"/>
                <a:gd name="T1" fmla="*/ 1811 h 3594"/>
                <a:gd name="T2" fmla="*/ 7874 w 7875"/>
                <a:gd name="T3" fmla="*/ 0 h 3594"/>
                <a:gd name="T4" fmla="*/ 1969 w 7875"/>
                <a:gd name="T5" fmla="*/ 0 h 3594"/>
                <a:gd name="T6" fmla="*/ 0 w 7875"/>
                <a:gd name="T7" fmla="*/ 1811 h 3594"/>
                <a:gd name="T8" fmla="*/ 1969 w 7875"/>
                <a:gd name="T9" fmla="*/ 3593 h 3594"/>
                <a:gd name="T10" fmla="*/ 7874 w 7875"/>
                <a:gd name="T11" fmla="*/ 3593 h 3594"/>
                <a:gd name="T12" fmla="*/ 5874 w 7875"/>
                <a:gd name="T13" fmla="*/ 1811 h 3594"/>
              </a:gdLst>
              <a:ahLst/>
              <a:cxnLst>
                <a:cxn ang="0">
                  <a:pos x="T0" y="T1"/>
                </a:cxn>
                <a:cxn ang="0">
                  <a:pos x="T2" y="T3"/>
                </a:cxn>
                <a:cxn ang="0">
                  <a:pos x="T4" y="T5"/>
                </a:cxn>
                <a:cxn ang="0">
                  <a:pos x="T6" y="T7"/>
                </a:cxn>
                <a:cxn ang="0">
                  <a:pos x="T8" y="T9"/>
                </a:cxn>
                <a:cxn ang="0">
                  <a:pos x="T10" y="T11"/>
                </a:cxn>
                <a:cxn ang="0">
                  <a:pos x="T12" y="T13"/>
                </a:cxn>
              </a:cxnLst>
              <a:rect l="0" t="0" r="r" b="b"/>
              <a:pathLst>
                <a:path w="7875" h="3594">
                  <a:moveTo>
                    <a:pt x="5874" y="1811"/>
                  </a:moveTo>
                  <a:lnTo>
                    <a:pt x="7874" y="0"/>
                  </a:lnTo>
                  <a:lnTo>
                    <a:pt x="1969" y="0"/>
                  </a:lnTo>
                  <a:lnTo>
                    <a:pt x="0" y="1811"/>
                  </a:lnTo>
                  <a:lnTo>
                    <a:pt x="1969" y="3593"/>
                  </a:lnTo>
                  <a:lnTo>
                    <a:pt x="7874" y="3593"/>
                  </a:lnTo>
                  <a:lnTo>
                    <a:pt x="5874" y="1811"/>
                  </a:lnTo>
                </a:path>
              </a:pathLst>
            </a:custGeom>
            <a:solidFill>
              <a:schemeClr val="accent2"/>
            </a:solidFill>
            <a:ln>
              <a:noFill/>
            </a:ln>
            <a:effectLst/>
          </p:spPr>
          <p:txBody>
            <a:bodyPr wrap="none" anchor="ctr"/>
            <a:lstStyle/>
            <a:p>
              <a:pPr defTabSz="685663"/>
              <a:endParaRPr lang="en-US" sz="1013" dirty="0">
                <a:solidFill>
                  <a:srgbClr val="A1A1A1"/>
                </a:solidFill>
                <a:latin typeface="Lato Light"/>
              </a:endParaRPr>
            </a:p>
          </p:txBody>
        </p:sp>
        <p:sp>
          <p:nvSpPr>
            <p:cNvPr id="11" name="Rectangle 10"/>
            <p:cNvSpPr/>
            <p:nvPr/>
          </p:nvSpPr>
          <p:spPr>
            <a:xfrm>
              <a:off x="2745043" y="1666209"/>
              <a:ext cx="740512" cy="635000"/>
            </a:xfrm>
            <a:prstGeom prst="rect">
              <a:avLst/>
            </a:prstGeom>
            <a:solidFill>
              <a:schemeClr val="accent2">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685663"/>
              <a:endParaRPr lang="en-US" sz="1013" dirty="0">
                <a:solidFill>
                  <a:prstClr val="white"/>
                </a:solidFill>
                <a:latin typeface="Lato Light"/>
              </a:endParaRPr>
            </a:p>
          </p:txBody>
        </p:sp>
      </p:grpSp>
      <p:grpSp>
        <p:nvGrpSpPr>
          <p:cNvPr id="12" name="Group 11"/>
          <p:cNvGrpSpPr/>
          <p:nvPr/>
        </p:nvGrpSpPr>
        <p:grpSpPr>
          <a:xfrm>
            <a:off x="3576632" y="1315898"/>
            <a:ext cx="966804" cy="2165877"/>
            <a:chOff x="2745043" y="1666209"/>
            <a:chExt cx="740512" cy="1658495"/>
          </a:xfrm>
        </p:grpSpPr>
        <p:sp>
          <p:nvSpPr>
            <p:cNvPr id="13" name="Freeform 1"/>
            <p:cNvSpPr>
              <a:spLocks noChangeArrowheads="1"/>
            </p:cNvSpPr>
            <p:nvPr/>
          </p:nvSpPr>
          <p:spPr bwMode="auto">
            <a:xfrm rot="16200000">
              <a:off x="2286052" y="2125201"/>
              <a:ext cx="1658494" cy="740511"/>
            </a:xfrm>
            <a:custGeom>
              <a:avLst/>
              <a:gdLst>
                <a:gd name="T0" fmla="*/ 5874 w 7875"/>
                <a:gd name="T1" fmla="*/ 1811 h 3594"/>
                <a:gd name="T2" fmla="*/ 7874 w 7875"/>
                <a:gd name="T3" fmla="*/ 0 h 3594"/>
                <a:gd name="T4" fmla="*/ 1969 w 7875"/>
                <a:gd name="T5" fmla="*/ 0 h 3594"/>
                <a:gd name="T6" fmla="*/ 0 w 7875"/>
                <a:gd name="T7" fmla="*/ 1811 h 3594"/>
                <a:gd name="T8" fmla="*/ 1969 w 7875"/>
                <a:gd name="T9" fmla="*/ 3593 h 3594"/>
                <a:gd name="T10" fmla="*/ 7874 w 7875"/>
                <a:gd name="T11" fmla="*/ 3593 h 3594"/>
                <a:gd name="T12" fmla="*/ 5874 w 7875"/>
                <a:gd name="T13" fmla="*/ 1811 h 3594"/>
              </a:gdLst>
              <a:ahLst/>
              <a:cxnLst>
                <a:cxn ang="0">
                  <a:pos x="T0" y="T1"/>
                </a:cxn>
                <a:cxn ang="0">
                  <a:pos x="T2" y="T3"/>
                </a:cxn>
                <a:cxn ang="0">
                  <a:pos x="T4" y="T5"/>
                </a:cxn>
                <a:cxn ang="0">
                  <a:pos x="T6" y="T7"/>
                </a:cxn>
                <a:cxn ang="0">
                  <a:pos x="T8" y="T9"/>
                </a:cxn>
                <a:cxn ang="0">
                  <a:pos x="T10" y="T11"/>
                </a:cxn>
                <a:cxn ang="0">
                  <a:pos x="T12" y="T13"/>
                </a:cxn>
              </a:cxnLst>
              <a:rect l="0" t="0" r="r" b="b"/>
              <a:pathLst>
                <a:path w="7875" h="3594">
                  <a:moveTo>
                    <a:pt x="5874" y="1811"/>
                  </a:moveTo>
                  <a:lnTo>
                    <a:pt x="7874" y="0"/>
                  </a:lnTo>
                  <a:lnTo>
                    <a:pt x="1969" y="0"/>
                  </a:lnTo>
                  <a:lnTo>
                    <a:pt x="0" y="1811"/>
                  </a:lnTo>
                  <a:lnTo>
                    <a:pt x="1969" y="3593"/>
                  </a:lnTo>
                  <a:lnTo>
                    <a:pt x="7874" y="3593"/>
                  </a:lnTo>
                  <a:lnTo>
                    <a:pt x="5874" y="1811"/>
                  </a:lnTo>
                </a:path>
              </a:pathLst>
            </a:custGeom>
            <a:solidFill>
              <a:schemeClr val="accent3"/>
            </a:solidFill>
            <a:ln>
              <a:noFill/>
            </a:ln>
            <a:effectLst/>
          </p:spPr>
          <p:txBody>
            <a:bodyPr wrap="none" anchor="ctr"/>
            <a:lstStyle/>
            <a:p>
              <a:pPr defTabSz="685663"/>
              <a:endParaRPr lang="en-US" sz="1013" dirty="0">
                <a:solidFill>
                  <a:srgbClr val="A1A1A1"/>
                </a:solidFill>
                <a:latin typeface="Lato Light"/>
              </a:endParaRPr>
            </a:p>
          </p:txBody>
        </p:sp>
        <p:sp>
          <p:nvSpPr>
            <p:cNvPr id="14" name="Rectangle 13"/>
            <p:cNvSpPr/>
            <p:nvPr/>
          </p:nvSpPr>
          <p:spPr>
            <a:xfrm>
              <a:off x="2745043" y="1666209"/>
              <a:ext cx="740512" cy="635000"/>
            </a:xfrm>
            <a:prstGeom prst="rect">
              <a:avLst/>
            </a:prstGeom>
            <a:solidFill>
              <a:schemeClr val="accent3">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685663"/>
              <a:endParaRPr lang="en-US" sz="1013" dirty="0">
                <a:solidFill>
                  <a:prstClr val="white"/>
                </a:solidFill>
                <a:latin typeface="Lato Light"/>
              </a:endParaRPr>
            </a:p>
          </p:txBody>
        </p:sp>
      </p:grpSp>
      <p:grpSp>
        <p:nvGrpSpPr>
          <p:cNvPr id="15" name="Group 14"/>
          <p:cNvGrpSpPr/>
          <p:nvPr/>
        </p:nvGrpSpPr>
        <p:grpSpPr>
          <a:xfrm>
            <a:off x="4618113" y="1312164"/>
            <a:ext cx="966804" cy="2165877"/>
            <a:chOff x="2745043" y="1666209"/>
            <a:chExt cx="740512" cy="1658495"/>
          </a:xfrm>
        </p:grpSpPr>
        <p:sp>
          <p:nvSpPr>
            <p:cNvPr id="16" name="Freeform 1"/>
            <p:cNvSpPr>
              <a:spLocks noChangeArrowheads="1"/>
            </p:cNvSpPr>
            <p:nvPr/>
          </p:nvSpPr>
          <p:spPr bwMode="auto">
            <a:xfrm rot="16200000">
              <a:off x="2286052" y="2125201"/>
              <a:ext cx="1658494" cy="740511"/>
            </a:xfrm>
            <a:custGeom>
              <a:avLst/>
              <a:gdLst>
                <a:gd name="T0" fmla="*/ 5874 w 7875"/>
                <a:gd name="T1" fmla="*/ 1811 h 3594"/>
                <a:gd name="T2" fmla="*/ 7874 w 7875"/>
                <a:gd name="T3" fmla="*/ 0 h 3594"/>
                <a:gd name="T4" fmla="*/ 1969 w 7875"/>
                <a:gd name="T5" fmla="*/ 0 h 3594"/>
                <a:gd name="T6" fmla="*/ 0 w 7875"/>
                <a:gd name="T7" fmla="*/ 1811 h 3594"/>
                <a:gd name="T8" fmla="*/ 1969 w 7875"/>
                <a:gd name="T9" fmla="*/ 3593 h 3594"/>
                <a:gd name="T10" fmla="*/ 7874 w 7875"/>
                <a:gd name="T11" fmla="*/ 3593 h 3594"/>
                <a:gd name="T12" fmla="*/ 5874 w 7875"/>
                <a:gd name="T13" fmla="*/ 1811 h 3594"/>
              </a:gdLst>
              <a:ahLst/>
              <a:cxnLst>
                <a:cxn ang="0">
                  <a:pos x="T0" y="T1"/>
                </a:cxn>
                <a:cxn ang="0">
                  <a:pos x="T2" y="T3"/>
                </a:cxn>
                <a:cxn ang="0">
                  <a:pos x="T4" y="T5"/>
                </a:cxn>
                <a:cxn ang="0">
                  <a:pos x="T6" y="T7"/>
                </a:cxn>
                <a:cxn ang="0">
                  <a:pos x="T8" y="T9"/>
                </a:cxn>
                <a:cxn ang="0">
                  <a:pos x="T10" y="T11"/>
                </a:cxn>
                <a:cxn ang="0">
                  <a:pos x="T12" y="T13"/>
                </a:cxn>
              </a:cxnLst>
              <a:rect l="0" t="0" r="r" b="b"/>
              <a:pathLst>
                <a:path w="7875" h="3594">
                  <a:moveTo>
                    <a:pt x="5874" y="1811"/>
                  </a:moveTo>
                  <a:lnTo>
                    <a:pt x="7874" y="0"/>
                  </a:lnTo>
                  <a:lnTo>
                    <a:pt x="1969" y="0"/>
                  </a:lnTo>
                  <a:lnTo>
                    <a:pt x="0" y="1811"/>
                  </a:lnTo>
                  <a:lnTo>
                    <a:pt x="1969" y="3593"/>
                  </a:lnTo>
                  <a:lnTo>
                    <a:pt x="7874" y="3593"/>
                  </a:lnTo>
                  <a:lnTo>
                    <a:pt x="5874" y="1811"/>
                  </a:lnTo>
                </a:path>
              </a:pathLst>
            </a:custGeom>
            <a:solidFill>
              <a:schemeClr val="accent4"/>
            </a:solidFill>
            <a:ln>
              <a:noFill/>
            </a:ln>
            <a:effectLst/>
          </p:spPr>
          <p:txBody>
            <a:bodyPr wrap="none" anchor="ctr"/>
            <a:lstStyle/>
            <a:p>
              <a:pPr defTabSz="685663"/>
              <a:endParaRPr lang="en-US" sz="1013" dirty="0">
                <a:solidFill>
                  <a:srgbClr val="A1A1A1"/>
                </a:solidFill>
                <a:latin typeface="Lato Light"/>
              </a:endParaRPr>
            </a:p>
          </p:txBody>
        </p:sp>
        <p:sp>
          <p:nvSpPr>
            <p:cNvPr id="17" name="Rectangle 16"/>
            <p:cNvSpPr/>
            <p:nvPr/>
          </p:nvSpPr>
          <p:spPr>
            <a:xfrm>
              <a:off x="2745043" y="1666209"/>
              <a:ext cx="740512" cy="635000"/>
            </a:xfrm>
            <a:prstGeom prst="rect">
              <a:avLst/>
            </a:prstGeom>
            <a:solidFill>
              <a:schemeClr val="accent4">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685663"/>
              <a:endParaRPr lang="en-US" sz="1013" dirty="0">
                <a:solidFill>
                  <a:prstClr val="white"/>
                </a:solidFill>
                <a:latin typeface="Lato Light"/>
              </a:endParaRPr>
            </a:p>
          </p:txBody>
        </p:sp>
      </p:grpSp>
      <p:grpSp>
        <p:nvGrpSpPr>
          <p:cNvPr id="18" name="Group 17"/>
          <p:cNvGrpSpPr/>
          <p:nvPr/>
        </p:nvGrpSpPr>
        <p:grpSpPr>
          <a:xfrm>
            <a:off x="5669562" y="1310450"/>
            <a:ext cx="966804" cy="2165877"/>
            <a:chOff x="2745043" y="1666209"/>
            <a:chExt cx="740512" cy="1658495"/>
          </a:xfrm>
        </p:grpSpPr>
        <p:sp>
          <p:nvSpPr>
            <p:cNvPr id="19" name="Freeform 1"/>
            <p:cNvSpPr>
              <a:spLocks noChangeArrowheads="1"/>
            </p:cNvSpPr>
            <p:nvPr/>
          </p:nvSpPr>
          <p:spPr bwMode="auto">
            <a:xfrm rot="16200000">
              <a:off x="2286052" y="2125201"/>
              <a:ext cx="1658494" cy="740511"/>
            </a:xfrm>
            <a:custGeom>
              <a:avLst/>
              <a:gdLst>
                <a:gd name="T0" fmla="*/ 5874 w 7875"/>
                <a:gd name="T1" fmla="*/ 1811 h 3594"/>
                <a:gd name="T2" fmla="*/ 7874 w 7875"/>
                <a:gd name="T3" fmla="*/ 0 h 3594"/>
                <a:gd name="T4" fmla="*/ 1969 w 7875"/>
                <a:gd name="T5" fmla="*/ 0 h 3594"/>
                <a:gd name="T6" fmla="*/ 0 w 7875"/>
                <a:gd name="T7" fmla="*/ 1811 h 3594"/>
                <a:gd name="T8" fmla="*/ 1969 w 7875"/>
                <a:gd name="T9" fmla="*/ 3593 h 3594"/>
                <a:gd name="T10" fmla="*/ 7874 w 7875"/>
                <a:gd name="T11" fmla="*/ 3593 h 3594"/>
                <a:gd name="T12" fmla="*/ 5874 w 7875"/>
                <a:gd name="T13" fmla="*/ 1811 h 3594"/>
              </a:gdLst>
              <a:ahLst/>
              <a:cxnLst>
                <a:cxn ang="0">
                  <a:pos x="T0" y="T1"/>
                </a:cxn>
                <a:cxn ang="0">
                  <a:pos x="T2" y="T3"/>
                </a:cxn>
                <a:cxn ang="0">
                  <a:pos x="T4" y="T5"/>
                </a:cxn>
                <a:cxn ang="0">
                  <a:pos x="T6" y="T7"/>
                </a:cxn>
                <a:cxn ang="0">
                  <a:pos x="T8" y="T9"/>
                </a:cxn>
                <a:cxn ang="0">
                  <a:pos x="T10" y="T11"/>
                </a:cxn>
                <a:cxn ang="0">
                  <a:pos x="T12" y="T13"/>
                </a:cxn>
              </a:cxnLst>
              <a:rect l="0" t="0" r="r" b="b"/>
              <a:pathLst>
                <a:path w="7875" h="3594">
                  <a:moveTo>
                    <a:pt x="5874" y="1811"/>
                  </a:moveTo>
                  <a:lnTo>
                    <a:pt x="7874" y="0"/>
                  </a:lnTo>
                  <a:lnTo>
                    <a:pt x="1969" y="0"/>
                  </a:lnTo>
                  <a:lnTo>
                    <a:pt x="0" y="1811"/>
                  </a:lnTo>
                  <a:lnTo>
                    <a:pt x="1969" y="3593"/>
                  </a:lnTo>
                  <a:lnTo>
                    <a:pt x="7874" y="3593"/>
                  </a:lnTo>
                  <a:lnTo>
                    <a:pt x="5874" y="1811"/>
                  </a:lnTo>
                </a:path>
              </a:pathLst>
            </a:custGeom>
            <a:solidFill>
              <a:schemeClr val="accent5"/>
            </a:solidFill>
            <a:ln>
              <a:noFill/>
            </a:ln>
            <a:effectLst/>
          </p:spPr>
          <p:txBody>
            <a:bodyPr wrap="none" anchor="ctr"/>
            <a:lstStyle/>
            <a:p>
              <a:pPr defTabSz="685663"/>
              <a:endParaRPr lang="en-US" sz="1013" dirty="0">
                <a:solidFill>
                  <a:srgbClr val="A1A1A1"/>
                </a:solidFill>
                <a:latin typeface="Lato Light"/>
              </a:endParaRPr>
            </a:p>
          </p:txBody>
        </p:sp>
        <p:sp>
          <p:nvSpPr>
            <p:cNvPr id="20" name="Rectangle 19"/>
            <p:cNvSpPr/>
            <p:nvPr/>
          </p:nvSpPr>
          <p:spPr>
            <a:xfrm>
              <a:off x="2745043" y="1666209"/>
              <a:ext cx="740512" cy="635000"/>
            </a:xfrm>
            <a:prstGeom prst="rect">
              <a:avLst/>
            </a:prstGeom>
            <a:solidFill>
              <a:schemeClr val="accent5">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685663"/>
              <a:endParaRPr lang="en-US" sz="1013" dirty="0">
                <a:solidFill>
                  <a:prstClr val="white"/>
                </a:solidFill>
                <a:latin typeface="Lato Light"/>
              </a:endParaRPr>
            </a:p>
          </p:txBody>
        </p:sp>
      </p:grpSp>
      <p:grpSp>
        <p:nvGrpSpPr>
          <p:cNvPr id="21" name="Group 20"/>
          <p:cNvGrpSpPr/>
          <p:nvPr/>
        </p:nvGrpSpPr>
        <p:grpSpPr>
          <a:xfrm>
            <a:off x="6711044" y="1318805"/>
            <a:ext cx="966804" cy="2165877"/>
            <a:chOff x="2745043" y="1666209"/>
            <a:chExt cx="740512" cy="1658495"/>
          </a:xfrm>
        </p:grpSpPr>
        <p:sp>
          <p:nvSpPr>
            <p:cNvPr id="22" name="Freeform 1"/>
            <p:cNvSpPr>
              <a:spLocks noChangeArrowheads="1"/>
            </p:cNvSpPr>
            <p:nvPr/>
          </p:nvSpPr>
          <p:spPr bwMode="auto">
            <a:xfrm rot="16200000">
              <a:off x="2286052" y="2125201"/>
              <a:ext cx="1658494" cy="740511"/>
            </a:xfrm>
            <a:custGeom>
              <a:avLst/>
              <a:gdLst>
                <a:gd name="T0" fmla="*/ 5874 w 7875"/>
                <a:gd name="T1" fmla="*/ 1811 h 3594"/>
                <a:gd name="T2" fmla="*/ 7874 w 7875"/>
                <a:gd name="T3" fmla="*/ 0 h 3594"/>
                <a:gd name="T4" fmla="*/ 1969 w 7875"/>
                <a:gd name="T5" fmla="*/ 0 h 3594"/>
                <a:gd name="T6" fmla="*/ 0 w 7875"/>
                <a:gd name="T7" fmla="*/ 1811 h 3594"/>
                <a:gd name="T8" fmla="*/ 1969 w 7875"/>
                <a:gd name="T9" fmla="*/ 3593 h 3594"/>
                <a:gd name="T10" fmla="*/ 7874 w 7875"/>
                <a:gd name="T11" fmla="*/ 3593 h 3594"/>
                <a:gd name="T12" fmla="*/ 5874 w 7875"/>
                <a:gd name="T13" fmla="*/ 1811 h 3594"/>
              </a:gdLst>
              <a:ahLst/>
              <a:cxnLst>
                <a:cxn ang="0">
                  <a:pos x="T0" y="T1"/>
                </a:cxn>
                <a:cxn ang="0">
                  <a:pos x="T2" y="T3"/>
                </a:cxn>
                <a:cxn ang="0">
                  <a:pos x="T4" y="T5"/>
                </a:cxn>
                <a:cxn ang="0">
                  <a:pos x="T6" y="T7"/>
                </a:cxn>
                <a:cxn ang="0">
                  <a:pos x="T8" y="T9"/>
                </a:cxn>
                <a:cxn ang="0">
                  <a:pos x="T10" y="T11"/>
                </a:cxn>
                <a:cxn ang="0">
                  <a:pos x="T12" y="T13"/>
                </a:cxn>
              </a:cxnLst>
              <a:rect l="0" t="0" r="r" b="b"/>
              <a:pathLst>
                <a:path w="7875" h="3594">
                  <a:moveTo>
                    <a:pt x="5874" y="1811"/>
                  </a:moveTo>
                  <a:lnTo>
                    <a:pt x="7874" y="0"/>
                  </a:lnTo>
                  <a:lnTo>
                    <a:pt x="1969" y="0"/>
                  </a:lnTo>
                  <a:lnTo>
                    <a:pt x="0" y="1811"/>
                  </a:lnTo>
                  <a:lnTo>
                    <a:pt x="1969" y="3593"/>
                  </a:lnTo>
                  <a:lnTo>
                    <a:pt x="7874" y="3593"/>
                  </a:lnTo>
                  <a:lnTo>
                    <a:pt x="5874" y="1811"/>
                  </a:lnTo>
                </a:path>
              </a:pathLst>
            </a:custGeom>
            <a:solidFill>
              <a:schemeClr val="accent6"/>
            </a:solidFill>
            <a:ln>
              <a:noFill/>
            </a:ln>
            <a:effectLst/>
          </p:spPr>
          <p:txBody>
            <a:bodyPr wrap="none" anchor="ctr"/>
            <a:lstStyle/>
            <a:p>
              <a:pPr defTabSz="685663"/>
              <a:endParaRPr lang="en-US" sz="1013" dirty="0">
                <a:solidFill>
                  <a:srgbClr val="A1A1A1"/>
                </a:solidFill>
                <a:latin typeface="Lato Light"/>
              </a:endParaRPr>
            </a:p>
          </p:txBody>
        </p:sp>
        <p:sp>
          <p:nvSpPr>
            <p:cNvPr id="23" name="Rectangle 22"/>
            <p:cNvSpPr/>
            <p:nvPr/>
          </p:nvSpPr>
          <p:spPr>
            <a:xfrm>
              <a:off x="2745043" y="1666209"/>
              <a:ext cx="740512" cy="635000"/>
            </a:xfrm>
            <a:prstGeom prst="rect">
              <a:avLst/>
            </a:prstGeom>
            <a:solidFill>
              <a:schemeClr val="accent6">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685663"/>
              <a:endParaRPr lang="en-US" sz="1013" dirty="0">
                <a:solidFill>
                  <a:prstClr val="white"/>
                </a:solidFill>
                <a:latin typeface="Lato Light"/>
              </a:endParaRPr>
            </a:p>
          </p:txBody>
        </p:sp>
      </p:grpSp>
      <p:sp>
        <p:nvSpPr>
          <p:cNvPr id="25" name="Title 20"/>
          <p:cNvSpPr txBox="1">
            <a:spLocks/>
          </p:cNvSpPr>
          <p:nvPr/>
        </p:nvSpPr>
        <p:spPr>
          <a:xfrm>
            <a:off x="1483703" y="1271881"/>
            <a:ext cx="966804" cy="807899"/>
          </a:xfrm>
          <a:prstGeom prst="rect">
            <a:avLst/>
          </a:prstGeom>
        </p:spPr>
        <p:txBody>
          <a:bodyPr vert="horz" wrap="square" lIns="68567" tIns="34283" rIns="68567" bIns="34283" rtlCol="0" anchor="ctr">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defTabSz="171450"/>
            <a:r>
              <a:rPr lang="en-US" sz="4800" dirty="0">
                <a:solidFill>
                  <a:prstClr val="white"/>
                </a:solidFill>
                <a:latin typeface="Lato Regular"/>
                <a:cs typeface="Lato Regular"/>
              </a:rPr>
              <a:t>1</a:t>
            </a:r>
          </a:p>
        </p:txBody>
      </p:sp>
      <p:sp>
        <p:nvSpPr>
          <p:cNvPr id="26" name="Title 20"/>
          <p:cNvSpPr txBox="1">
            <a:spLocks/>
          </p:cNvSpPr>
          <p:nvPr/>
        </p:nvSpPr>
        <p:spPr>
          <a:xfrm>
            <a:off x="2525185" y="1291397"/>
            <a:ext cx="966804" cy="807899"/>
          </a:xfrm>
          <a:prstGeom prst="rect">
            <a:avLst/>
          </a:prstGeom>
        </p:spPr>
        <p:txBody>
          <a:bodyPr vert="horz" wrap="square" lIns="68567" tIns="34283" rIns="68567" bIns="34283" rtlCol="0" anchor="ctr">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defTabSz="171450"/>
            <a:r>
              <a:rPr lang="en-US" sz="4800" dirty="0">
                <a:solidFill>
                  <a:prstClr val="white"/>
                </a:solidFill>
                <a:latin typeface="Lato Regular"/>
                <a:cs typeface="Lato Regular"/>
              </a:rPr>
              <a:t>2</a:t>
            </a:r>
          </a:p>
        </p:txBody>
      </p:sp>
      <p:sp>
        <p:nvSpPr>
          <p:cNvPr id="27" name="Title 20"/>
          <p:cNvSpPr txBox="1">
            <a:spLocks/>
          </p:cNvSpPr>
          <p:nvPr/>
        </p:nvSpPr>
        <p:spPr>
          <a:xfrm>
            <a:off x="3564541" y="1303258"/>
            <a:ext cx="966804" cy="807899"/>
          </a:xfrm>
          <a:prstGeom prst="rect">
            <a:avLst/>
          </a:prstGeom>
        </p:spPr>
        <p:txBody>
          <a:bodyPr vert="horz" wrap="square" lIns="68567" tIns="34283" rIns="68567" bIns="34283" rtlCol="0" anchor="ctr">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defTabSz="171450"/>
            <a:r>
              <a:rPr lang="en-US" sz="4800" dirty="0">
                <a:solidFill>
                  <a:prstClr val="white"/>
                </a:solidFill>
                <a:latin typeface="Lato Regular"/>
                <a:cs typeface="Lato Regular"/>
              </a:rPr>
              <a:t>3</a:t>
            </a:r>
          </a:p>
        </p:txBody>
      </p:sp>
      <p:sp>
        <p:nvSpPr>
          <p:cNvPr id="28" name="Title 20"/>
          <p:cNvSpPr txBox="1">
            <a:spLocks/>
          </p:cNvSpPr>
          <p:nvPr/>
        </p:nvSpPr>
        <p:spPr>
          <a:xfrm>
            <a:off x="4630206" y="1314419"/>
            <a:ext cx="966804" cy="807899"/>
          </a:xfrm>
          <a:prstGeom prst="rect">
            <a:avLst/>
          </a:prstGeom>
        </p:spPr>
        <p:txBody>
          <a:bodyPr vert="horz" wrap="square" lIns="68567" tIns="34283" rIns="68567" bIns="34283" rtlCol="0" anchor="ctr">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defTabSz="171450"/>
            <a:r>
              <a:rPr lang="en-US" sz="4800" dirty="0">
                <a:solidFill>
                  <a:prstClr val="white"/>
                </a:solidFill>
                <a:latin typeface="Lato Regular"/>
                <a:cs typeface="Lato Regular"/>
              </a:rPr>
              <a:t>4</a:t>
            </a:r>
          </a:p>
        </p:txBody>
      </p:sp>
      <p:sp>
        <p:nvSpPr>
          <p:cNvPr id="29" name="Title 20"/>
          <p:cNvSpPr txBox="1">
            <a:spLocks/>
          </p:cNvSpPr>
          <p:nvPr/>
        </p:nvSpPr>
        <p:spPr>
          <a:xfrm>
            <a:off x="5669562" y="1307932"/>
            <a:ext cx="966804" cy="807899"/>
          </a:xfrm>
          <a:prstGeom prst="rect">
            <a:avLst/>
          </a:prstGeom>
        </p:spPr>
        <p:txBody>
          <a:bodyPr vert="horz" wrap="square" lIns="68567" tIns="34283" rIns="68567" bIns="34283" rtlCol="0" anchor="ctr">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defTabSz="171450"/>
            <a:r>
              <a:rPr lang="en-US" sz="4800" dirty="0">
                <a:solidFill>
                  <a:prstClr val="white"/>
                </a:solidFill>
                <a:latin typeface="Lato Regular"/>
                <a:cs typeface="Lato Regular"/>
              </a:rPr>
              <a:t>5</a:t>
            </a:r>
          </a:p>
        </p:txBody>
      </p:sp>
      <p:sp>
        <p:nvSpPr>
          <p:cNvPr id="30" name="Title 20"/>
          <p:cNvSpPr txBox="1">
            <a:spLocks/>
          </p:cNvSpPr>
          <p:nvPr/>
        </p:nvSpPr>
        <p:spPr>
          <a:xfrm>
            <a:off x="6723137" y="1344158"/>
            <a:ext cx="966804" cy="807899"/>
          </a:xfrm>
          <a:prstGeom prst="rect">
            <a:avLst/>
          </a:prstGeom>
        </p:spPr>
        <p:txBody>
          <a:bodyPr vert="horz" wrap="square" lIns="68567" tIns="34283" rIns="68567" bIns="34283" rtlCol="0" anchor="ctr">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defTabSz="171450"/>
            <a:r>
              <a:rPr lang="en-US" sz="4800" dirty="0">
                <a:solidFill>
                  <a:prstClr val="white"/>
                </a:solidFill>
                <a:latin typeface="Lato Regular"/>
                <a:cs typeface="Lato Regular"/>
              </a:rPr>
              <a:t>6</a:t>
            </a:r>
          </a:p>
        </p:txBody>
      </p:sp>
      <p:sp>
        <p:nvSpPr>
          <p:cNvPr id="32" name="Freeform 218"/>
          <p:cNvSpPr>
            <a:spLocks noChangeArrowheads="1"/>
          </p:cNvSpPr>
          <p:nvPr/>
        </p:nvSpPr>
        <p:spPr bwMode="auto">
          <a:xfrm>
            <a:off x="7035472" y="2311061"/>
            <a:ext cx="322178" cy="563562"/>
          </a:xfrm>
          <a:custGeom>
            <a:avLst/>
            <a:gdLst>
              <a:gd name="T0" fmla="*/ 791 w 896"/>
              <a:gd name="T1" fmla="*/ 0 h 1564"/>
              <a:gd name="T2" fmla="*/ 104 w 896"/>
              <a:gd name="T3" fmla="*/ 0 h 1564"/>
              <a:gd name="T4" fmla="*/ 0 w 896"/>
              <a:gd name="T5" fmla="*/ 115 h 1564"/>
              <a:gd name="T6" fmla="*/ 0 w 896"/>
              <a:gd name="T7" fmla="*/ 1458 h 1564"/>
              <a:gd name="T8" fmla="*/ 104 w 896"/>
              <a:gd name="T9" fmla="*/ 1563 h 1564"/>
              <a:gd name="T10" fmla="*/ 791 w 896"/>
              <a:gd name="T11" fmla="*/ 1563 h 1564"/>
              <a:gd name="T12" fmla="*/ 895 w 896"/>
              <a:gd name="T13" fmla="*/ 1458 h 1564"/>
              <a:gd name="T14" fmla="*/ 895 w 896"/>
              <a:gd name="T15" fmla="*/ 115 h 1564"/>
              <a:gd name="T16" fmla="*/ 791 w 896"/>
              <a:gd name="T17" fmla="*/ 0 h 1564"/>
              <a:gd name="T18" fmla="*/ 333 w 896"/>
              <a:gd name="T19" fmla="*/ 84 h 1564"/>
              <a:gd name="T20" fmla="*/ 562 w 896"/>
              <a:gd name="T21" fmla="*/ 84 h 1564"/>
              <a:gd name="T22" fmla="*/ 572 w 896"/>
              <a:gd name="T23" fmla="*/ 94 h 1564"/>
              <a:gd name="T24" fmla="*/ 562 w 896"/>
              <a:gd name="T25" fmla="*/ 105 h 1564"/>
              <a:gd name="T26" fmla="*/ 333 w 896"/>
              <a:gd name="T27" fmla="*/ 105 h 1564"/>
              <a:gd name="T28" fmla="*/ 322 w 896"/>
              <a:gd name="T29" fmla="*/ 94 h 1564"/>
              <a:gd name="T30" fmla="*/ 333 w 896"/>
              <a:gd name="T31" fmla="*/ 84 h 1564"/>
              <a:gd name="T32" fmla="*/ 447 w 896"/>
              <a:gd name="T33" fmla="*/ 1511 h 1564"/>
              <a:gd name="T34" fmla="*/ 395 w 896"/>
              <a:gd name="T35" fmla="*/ 1458 h 1564"/>
              <a:gd name="T36" fmla="*/ 447 w 896"/>
              <a:gd name="T37" fmla="*/ 1406 h 1564"/>
              <a:gd name="T38" fmla="*/ 499 w 896"/>
              <a:gd name="T39" fmla="*/ 1458 h 1564"/>
              <a:gd name="T40" fmla="*/ 447 w 896"/>
              <a:gd name="T41" fmla="*/ 1511 h 1564"/>
              <a:gd name="T42" fmla="*/ 822 w 896"/>
              <a:gd name="T43" fmla="*/ 1365 h 1564"/>
              <a:gd name="T44" fmla="*/ 73 w 896"/>
              <a:gd name="T45" fmla="*/ 1365 h 1564"/>
              <a:gd name="T46" fmla="*/ 73 w 896"/>
              <a:gd name="T47" fmla="*/ 167 h 1564"/>
              <a:gd name="T48" fmla="*/ 822 w 896"/>
              <a:gd name="T49" fmla="*/ 167 h 1564"/>
              <a:gd name="T50" fmla="*/ 822 w 896"/>
              <a:gd name="T51" fmla="*/ 1365 h 1564"/>
              <a:gd name="T52" fmla="*/ 822 w 896"/>
              <a:gd name="T53" fmla="*/ 1365 h 1564"/>
              <a:gd name="T54" fmla="*/ 822 w 896"/>
              <a:gd name="T55" fmla="*/ 1365 h 15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896" h="1564">
                <a:moveTo>
                  <a:pt x="791" y="0"/>
                </a:moveTo>
                <a:cubicBezTo>
                  <a:pt x="104" y="0"/>
                  <a:pt x="104" y="0"/>
                  <a:pt x="104" y="0"/>
                </a:cubicBezTo>
                <a:cubicBezTo>
                  <a:pt x="41" y="0"/>
                  <a:pt x="0" y="53"/>
                  <a:pt x="0" y="115"/>
                </a:cubicBezTo>
                <a:cubicBezTo>
                  <a:pt x="0" y="1458"/>
                  <a:pt x="0" y="1458"/>
                  <a:pt x="0" y="1458"/>
                </a:cubicBezTo>
                <a:cubicBezTo>
                  <a:pt x="0" y="1511"/>
                  <a:pt x="41" y="1563"/>
                  <a:pt x="104" y="1563"/>
                </a:cubicBezTo>
                <a:cubicBezTo>
                  <a:pt x="791" y="1563"/>
                  <a:pt x="791" y="1563"/>
                  <a:pt x="791" y="1563"/>
                </a:cubicBezTo>
                <a:cubicBezTo>
                  <a:pt x="853" y="1563"/>
                  <a:pt x="895" y="1511"/>
                  <a:pt x="895" y="1458"/>
                </a:cubicBezTo>
                <a:cubicBezTo>
                  <a:pt x="895" y="115"/>
                  <a:pt x="895" y="115"/>
                  <a:pt x="895" y="115"/>
                </a:cubicBezTo>
                <a:cubicBezTo>
                  <a:pt x="895" y="53"/>
                  <a:pt x="853" y="0"/>
                  <a:pt x="791" y="0"/>
                </a:cubicBezTo>
                <a:close/>
                <a:moveTo>
                  <a:pt x="333" y="84"/>
                </a:moveTo>
                <a:cubicBezTo>
                  <a:pt x="562" y="84"/>
                  <a:pt x="562" y="84"/>
                  <a:pt x="562" y="84"/>
                </a:cubicBezTo>
                <a:cubicBezTo>
                  <a:pt x="562" y="84"/>
                  <a:pt x="572" y="84"/>
                  <a:pt x="572" y="94"/>
                </a:cubicBezTo>
                <a:cubicBezTo>
                  <a:pt x="572" y="105"/>
                  <a:pt x="562" y="105"/>
                  <a:pt x="562" y="105"/>
                </a:cubicBezTo>
                <a:cubicBezTo>
                  <a:pt x="333" y="105"/>
                  <a:pt x="333" y="105"/>
                  <a:pt x="333" y="105"/>
                </a:cubicBezTo>
                <a:cubicBezTo>
                  <a:pt x="333" y="105"/>
                  <a:pt x="322" y="105"/>
                  <a:pt x="322" y="94"/>
                </a:cubicBezTo>
                <a:cubicBezTo>
                  <a:pt x="322" y="84"/>
                  <a:pt x="333" y="84"/>
                  <a:pt x="333" y="84"/>
                </a:cubicBezTo>
                <a:close/>
                <a:moveTo>
                  <a:pt x="447" y="1511"/>
                </a:moveTo>
                <a:cubicBezTo>
                  <a:pt x="416" y="1511"/>
                  <a:pt x="395" y="1490"/>
                  <a:pt x="395" y="1458"/>
                </a:cubicBezTo>
                <a:cubicBezTo>
                  <a:pt x="395" y="1427"/>
                  <a:pt x="416" y="1406"/>
                  <a:pt x="447" y="1406"/>
                </a:cubicBezTo>
                <a:cubicBezTo>
                  <a:pt x="478" y="1406"/>
                  <a:pt x="499" y="1427"/>
                  <a:pt x="499" y="1458"/>
                </a:cubicBezTo>
                <a:cubicBezTo>
                  <a:pt x="499" y="1490"/>
                  <a:pt x="478" y="1511"/>
                  <a:pt x="447" y="1511"/>
                </a:cubicBezTo>
                <a:close/>
                <a:moveTo>
                  <a:pt x="822" y="1365"/>
                </a:moveTo>
                <a:cubicBezTo>
                  <a:pt x="73" y="1365"/>
                  <a:pt x="73" y="1365"/>
                  <a:pt x="73" y="1365"/>
                </a:cubicBezTo>
                <a:cubicBezTo>
                  <a:pt x="73" y="167"/>
                  <a:pt x="73" y="167"/>
                  <a:pt x="73" y="167"/>
                </a:cubicBezTo>
                <a:cubicBezTo>
                  <a:pt x="822" y="167"/>
                  <a:pt x="822" y="167"/>
                  <a:pt x="822" y="167"/>
                </a:cubicBezTo>
                <a:lnTo>
                  <a:pt x="822" y="1365"/>
                </a:lnTo>
                <a:close/>
                <a:moveTo>
                  <a:pt x="822" y="1365"/>
                </a:moveTo>
                <a:lnTo>
                  <a:pt x="822" y="1365"/>
                </a:lnTo>
                <a:close/>
              </a:path>
            </a:pathLst>
          </a:custGeom>
          <a:solidFill>
            <a:schemeClr val="bg1"/>
          </a:solidFill>
          <a:ln>
            <a:noFill/>
          </a:ln>
          <a:effectLst/>
        </p:spPr>
        <p:txBody>
          <a:bodyPr wrap="none" lIns="91420" tIns="45710" rIns="91420" bIns="45710" anchor="ctr"/>
          <a:lstStyle/>
          <a:p>
            <a:pPr defTabSz="685663">
              <a:defRPr/>
            </a:pPr>
            <a:r>
              <a:rPr lang="en-US" sz="1013" dirty="0">
                <a:solidFill>
                  <a:srgbClr val="A1A1A1"/>
                </a:solidFill>
                <a:latin typeface="Lato Light"/>
              </a:rPr>
              <a:t>					</a:t>
            </a:r>
          </a:p>
        </p:txBody>
      </p:sp>
      <p:grpSp>
        <p:nvGrpSpPr>
          <p:cNvPr id="33" name="Group 13"/>
          <p:cNvGrpSpPr>
            <a:grpSpLocks/>
          </p:cNvGrpSpPr>
          <p:nvPr/>
        </p:nvGrpSpPr>
        <p:grpSpPr bwMode="auto">
          <a:xfrm>
            <a:off x="4854550" y="2337201"/>
            <a:ext cx="504430" cy="435631"/>
            <a:chOff x="4679950" y="1301750"/>
            <a:chExt cx="290513" cy="250825"/>
          </a:xfrm>
          <a:solidFill>
            <a:schemeClr val="bg1"/>
          </a:solidFill>
        </p:grpSpPr>
        <p:sp>
          <p:nvSpPr>
            <p:cNvPr id="34" name="Freeform 114"/>
            <p:cNvSpPr>
              <a:spLocks noChangeArrowheads="1"/>
            </p:cNvSpPr>
            <p:nvPr/>
          </p:nvSpPr>
          <p:spPr bwMode="auto">
            <a:xfrm>
              <a:off x="4679950" y="1335088"/>
              <a:ext cx="252413" cy="217487"/>
            </a:xfrm>
            <a:custGeom>
              <a:avLst/>
              <a:gdLst>
                <a:gd name="T0" fmla="*/ 73 w 699"/>
                <a:gd name="T1" fmla="*/ 520 h 605"/>
                <a:gd name="T2" fmla="*/ 73 w 699"/>
                <a:gd name="T3" fmla="*/ 0 h 605"/>
                <a:gd name="T4" fmla="*/ 21 w 699"/>
                <a:gd name="T5" fmla="*/ 0 h 605"/>
                <a:gd name="T6" fmla="*/ 0 w 699"/>
                <a:gd name="T7" fmla="*/ 20 h 605"/>
                <a:gd name="T8" fmla="*/ 0 w 699"/>
                <a:gd name="T9" fmla="*/ 593 h 605"/>
                <a:gd name="T10" fmla="*/ 21 w 699"/>
                <a:gd name="T11" fmla="*/ 604 h 605"/>
                <a:gd name="T12" fmla="*/ 688 w 699"/>
                <a:gd name="T13" fmla="*/ 604 h 605"/>
                <a:gd name="T14" fmla="*/ 698 w 699"/>
                <a:gd name="T15" fmla="*/ 593 h 605"/>
                <a:gd name="T16" fmla="*/ 698 w 699"/>
                <a:gd name="T17" fmla="*/ 541 h 605"/>
                <a:gd name="T18" fmla="*/ 83 w 699"/>
                <a:gd name="T19" fmla="*/ 541 h 605"/>
                <a:gd name="T20" fmla="*/ 73 w 699"/>
                <a:gd name="T21" fmla="*/ 520 h 605"/>
                <a:gd name="T22" fmla="*/ 73 w 699"/>
                <a:gd name="T23" fmla="*/ 520 h 605"/>
                <a:gd name="T24" fmla="*/ 73 w 699"/>
                <a:gd name="T25" fmla="*/ 520 h 6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99" h="605">
                  <a:moveTo>
                    <a:pt x="73" y="520"/>
                  </a:moveTo>
                  <a:cubicBezTo>
                    <a:pt x="73" y="0"/>
                    <a:pt x="73" y="0"/>
                    <a:pt x="73" y="0"/>
                  </a:cubicBezTo>
                  <a:cubicBezTo>
                    <a:pt x="21" y="0"/>
                    <a:pt x="21" y="0"/>
                    <a:pt x="21" y="0"/>
                  </a:cubicBezTo>
                  <a:cubicBezTo>
                    <a:pt x="10" y="0"/>
                    <a:pt x="0" y="10"/>
                    <a:pt x="0" y="20"/>
                  </a:cubicBezTo>
                  <a:cubicBezTo>
                    <a:pt x="0" y="593"/>
                    <a:pt x="0" y="593"/>
                    <a:pt x="0" y="593"/>
                  </a:cubicBezTo>
                  <a:cubicBezTo>
                    <a:pt x="0" y="604"/>
                    <a:pt x="10" y="604"/>
                    <a:pt x="21" y="604"/>
                  </a:cubicBezTo>
                  <a:cubicBezTo>
                    <a:pt x="688" y="604"/>
                    <a:pt x="688" y="604"/>
                    <a:pt x="688" y="604"/>
                  </a:cubicBezTo>
                  <a:cubicBezTo>
                    <a:pt x="688" y="604"/>
                    <a:pt x="698" y="604"/>
                    <a:pt x="698" y="593"/>
                  </a:cubicBezTo>
                  <a:cubicBezTo>
                    <a:pt x="698" y="541"/>
                    <a:pt x="698" y="541"/>
                    <a:pt x="698" y="541"/>
                  </a:cubicBezTo>
                  <a:cubicBezTo>
                    <a:pt x="83" y="541"/>
                    <a:pt x="83" y="541"/>
                    <a:pt x="83" y="541"/>
                  </a:cubicBezTo>
                  <a:cubicBezTo>
                    <a:pt x="83" y="541"/>
                    <a:pt x="73" y="531"/>
                    <a:pt x="73" y="520"/>
                  </a:cubicBezTo>
                  <a:close/>
                  <a:moveTo>
                    <a:pt x="73" y="520"/>
                  </a:moveTo>
                  <a:lnTo>
                    <a:pt x="73" y="520"/>
                  </a:lnTo>
                  <a:close/>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685663">
                <a:defRPr/>
              </a:pPr>
              <a:endParaRPr lang="en-US" sz="1013" dirty="0">
                <a:solidFill>
                  <a:srgbClr val="A1A1A1"/>
                </a:solidFill>
                <a:latin typeface="Lato Light"/>
              </a:endParaRPr>
            </a:p>
          </p:txBody>
        </p:sp>
        <p:sp>
          <p:nvSpPr>
            <p:cNvPr id="35" name="Freeform 115"/>
            <p:cNvSpPr>
              <a:spLocks noChangeArrowheads="1"/>
            </p:cNvSpPr>
            <p:nvPr/>
          </p:nvSpPr>
          <p:spPr bwMode="auto">
            <a:xfrm>
              <a:off x="4718050" y="1301750"/>
              <a:ext cx="252413" cy="217488"/>
            </a:xfrm>
            <a:custGeom>
              <a:avLst/>
              <a:gdLst>
                <a:gd name="T0" fmla="*/ 677 w 699"/>
                <a:gd name="T1" fmla="*/ 0 h 605"/>
                <a:gd name="T2" fmla="*/ 11 w 699"/>
                <a:gd name="T3" fmla="*/ 0 h 605"/>
                <a:gd name="T4" fmla="*/ 0 w 699"/>
                <a:gd name="T5" fmla="*/ 10 h 605"/>
                <a:gd name="T6" fmla="*/ 0 w 699"/>
                <a:gd name="T7" fmla="*/ 583 h 605"/>
                <a:gd name="T8" fmla="*/ 11 w 699"/>
                <a:gd name="T9" fmla="*/ 604 h 605"/>
                <a:gd name="T10" fmla="*/ 677 w 699"/>
                <a:gd name="T11" fmla="*/ 604 h 605"/>
                <a:gd name="T12" fmla="*/ 698 w 699"/>
                <a:gd name="T13" fmla="*/ 583 h 605"/>
                <a:gd name="T14" fmla="*/ 698 w 699"/>
                <a:gd name="T15" fmla="*/ 10 h 605"/>
                <a:gd name="T16" fmla="*/ 677 w 699"/>
                <a:gd name="T17" fmla="*/ 0 h 605"/>
                <a:gd name="T18" fmla="*/ 188 w 699"/>
                <a:gd name="T19" fmla="*/ 52 h 605"/>
                <a:gd name="T20" fmla="*/ 261 w 699"/>
                <a:gd name="T21" fmla="*/ 125 h 605"/>
                <a:gd name="T22" fmla="*/ 188 w 699"/>
                <a:gd name="T23" fmla="*/ 198 h 605"/>
                <a:gd name="T24" fmla="*/ 115 w 699"/>
                <a:gd name="T25" fmla="*/ 125 h 605"/>
                <a:gd name="T26" fmla="*/ 188 w 699"/>
                <a:gd name="T27" fmla="*/ 52 h 605"/>
                <a:gd name="T28" fmla="*/ 646 w 699"/>
                <a:gd name="T29" fmla="*/ 427 h 605"/>
                <a:gd name="T30" fmla="*/ 52 w 699"/>
                <a:gd name="T31" fmla="*/ 427 h 605"/>
                <a:gd name="T32" fmla="*/ 167 w 699"/>
                <a:gd name="T33" fmla="*/ 292 h 605"/>
                <a:gd name="T34" fmla="*/ 240 w 699"/>
                <a:gd name="T35" fmla="*/ 333 h 605"/>
                <a:gd name="T36" fmla="*/ 313 w 699"/>
                <a:gd name="T37" fmla="*/ 198 h 605"/>
                <a:gd name="T38" fmla="*/ 406 w 699"/>
                <a:gd name="T39" fmla="*/ 260 h 605"/>
                <a:gd name="T40" fmla="*/ 490 w 699"/>
                <a:gd name="T41" fmla="*/ 94 h 605"/>
                <a:gd name="T42" fmla="*/ 646 w 699"/>
                <a:gd name="T43" fmla="*/ 417 h 605"/>
                <a:gd name="T44" fmla="*/ 646 w 699"/>
                <a:gd name="T45" fmla="*/ 427 h 605"/>
                <a:gd name="T46" fmla="*/ 646 w 699"/>
                <a:gd name="T47" fmla="*/ 427 h 605"/>
                <a:gd name="T48" fmla="*/ 646 w 699"/>
                <a:gd name="T49" fmla="*/ 427 h 6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699" h="605">
                  <a:moveTo>
                    <a:pt x="677" y="0"/>
                  </a:moveTo>
                  <a:cubicBezTo>
                    <a:pt x="11" y="0"/>
                    <a:pt x="11" y="0"/>
                    <a:pt x="11" y="0"/>
                  </a:cubicBezTo>
                  <a:cubicBezTo>
                    <a:pt x="11" y="0"/>
                    <a:pt x="0" y="0"/>
                    <a:pt x="0" y="10"/>
                  </a:cubicBezTo>
                  <a:cubicBezTo>
                    <a:pt x="0" y="583"/>
                    <a:pt x="0" y="583"/>
                    <a:pt x="0" y="583"/>
                  </a:cubicBezTo>
                  <a:cubicBezTo>
                    <a:pt x="0" y="594"/>
                    <a:pt x="11" y="604"/>
                    <a:pt x="11" y="604"/>
                  </a:cubicBezTo>
                  <a:cubicBezTo>
                    <a:pt x="677" y="604"/>
                    <a:pt x="677" y="604"/>
                    <a:pt x="677" y="604"/>
                  </a:cubicBezTo>
                  <a:cubicBezTo>
                    <a:pt x="688" y="604"/>
                    <a:pt x="698" y="594"/>
                    <a:pt x="698" y="583"/>
                  </a:cubicBezTo>
                  <a:cubicBezTo>
                    <a:pt x="698" y="10"/>
                    <a:pt x="698" y="10"/>
                    <a:pt x="698" y="10"/>
                  </a:cubicBezTo>
                  <a:cubicBezTo>
                    <a:pt x="698" y="0"/>
                    <a:pt x="688" y="0"/>
                    <a:pt x="677" y="0"/>
                  </a:cubicBezTo>
                  <a:close/>
                  <a:moveTo>
                    <a:pt x="188" y="52"/>
                  </a:moveTo>
                  <a:cubicBezTo>
                    <a:pt x="229" y="52"/>
                    <a:pt x="261" y="83"/>
                    <a:pt x="261" y="125"/>
                  </a:cubicBezTo>
                  <a:cubicBezTo>
                    <a:pt x="261" y="167"/>
                    <a:pt x="229" y="198"/>
                    <a:pt x="188" y="198"/>
                  </a:cubicBezTo>
                  <a:cubicBezTo>
                    <a:pt x="146" y="198"/>
                    <a:pt x="115" y="167"/>
                    <a:pt x="115" y="125"/>
                  </a:cubicBezTo>
                  <a:cubicBezTo>
                    <a:pt x="115" y="83"/>
                    <a:pt x="146" y="52"/>
                    <a:pt x="188" y="52"/>
                  </a:cubicBezTo>
                  <a:close/>
                  <a:moveTo>
                    <a:pt x="646" y="427"/>
                  </a:moveTo>
                  <a:cubicBezTo>
                    <a:pt x="52" y="427"/>
                    <a:pt x="52" y="427"/>
                    <a:pt x="52" y="427"/>
                  </a:cubicBezTo>
                  <a:cubicBezTo>
                    <a:pt x="167" y="292"/>
                    <a:pt x="167" y="292"/>
                    <a:pt x="167" y="292"/>
                  </a:cubicBezTo>
                  <a:cubicBezTo>
                    <a:pt x="240" y="333"/>
                    <a:pt x="240" y="333"/>
                    <a:pt x="240" y="333"/>
                  </a:cubicBezTo>
                  <a:cubicBezTo>
                    <a:pt x="313" y="198"/>
                    <a:pt x="313" y="198"/>
                    <a:pt x="313" y="198"/>
                  </a:cubicBezTo>
                  <a:cubicBezTo>
                    <a:pt x="406" y="260"/>
                    <a:pt x="406" y="260"/>
                    <a:pt x="406" y="260"/>
                  </a:cubicBezTo>
                  <a:cubicBezTo>
                    <a:pt x="490" y="94"/>
                    <a:pt x="490" y="94"/>
                    <a:pt x="490" y="94"/>
                  </a:cubicBezTo>
                  <a:cubicBezTo>
                    <a:pt x="646" y="417"/>
                    <a:pt x="646" y="417"/>
                    <a:pt x="646" y="417"/>
                  </a:cubicBezTo>
                  <a:lnTo>
                    <a:pt x="646" y="427"/>
                  </a:lnTo>
                  <a:close/>
                  <a:moveTo>
                    <a:pt x="646" y="427"/>
                  </a:moveTo>
                  <a:lnTo>
                    <a:pt x="646" y="427"/>
                  </a:lnTo>
                  <a:close/>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685663">
                <a:defRPr/>
              </a:pPr>
              <a:endParaRPr lang="en-US" sz="1013" dirty="0">
                <a:solidFill>
                  <a:srgbClr val="A1A1A1"/>
                </a:solidFill>
                <a:latin typeface="Lato Light"/>
              </a:endParaRPr>
            </a:p>
          </p:txBody>
        </p:sp>
      </p:grpSp>
      <p:sp>
        <p:nvSpPr>
          <p:cNvPr id="36" name="Freeform 214"/>
          <p:cNvSpPr>
            <a:spLocks noChangeArrowheads="1"/>
          </p:cNvSpPr>
          <p:nvPr/>
        </p:nvSpPr>
        <p:spPr bwMode="auto">
          <a:xfrm>
            <a:off x="3772945" y="2345296"/>
            <a:ext cx="561834" cy="446474"/>
          </a:xfrm>
          <a:custGeom>
            <a:avLst/>
            <a:gdLst>
              <a:gd name="T0" fmla="*/ 562 w 1115"/>
              <a:gd name="T1" fmla="*/ 333 h 886"/>
              <a:gd name="T2" fmla="*/ 395 w 1115"/>
              <a:gd name="T3" fmla="*/ 500 h 886"/>
              <a:gd name="T4" fmla="*/ 562 w 1115"/>
              <a:gd name="T5" fmla="*/ 667 h 886"/>
              <a:gd name="T6" fmla="*/ 729 w 1115"/>
              <a:gd name="T7" fmla="*/ 500 h 886"/>
              <a:gd name="T8" fmla="*/ 562 w 1115"/>
              <a:gd name="T9" fmla="*/ 333 h 886"/>
              <a:gd name="T10" fmla="*/ 1000 w 1115"/>
              <a:gd name="T11" fmla="*/ 167 h 886"/>
              <a:gd name="T12" fmla="*/ 875 w 1115"/>
              <a:gd name="T13" fmla="*/ 167 h 886"/>
              <a:gd name="T14" fmla="*/ 822 w 1115"/>
              <a:gd name="T15" fmla="*/ 135 h 886"/>
              <a:gd name="T16" fmla="*/ 791 w 1115"/>
              <a:gd name="T17" fmla="*/ 31 h 886"/>
              <a:gd name="T18" fmla="*/ 750 w 1115"/>
              <a:gd name="T19" fmla="*/ 0 h 886"/>
              <a:gd name="T20" fmla="*/ 375 w 1115"/>
              <a:gd name="T21" fmla="*/ 0 h 886"/>
              <a:gd name="T22" fmla="*/ 322 w 1115"/>
              <a:gd name="T23" fmla="*/ 31 h 886"/>
              <a:gd name="T24" fmla="*/ 291 w 1115"/>
              <a:gd name="T25" fmla="*/ 135 h 886"/>
              <a:gd name="T26" fmla="*/ 250 w 1115"/>
              <a:gd name="T27" fmla="*/ 167 h 886"/>
              <a:gd name="T28" fmla="*/ 114 w 1115"/>
              <a:gd name="T29" fmla="*/ 167 h 886"/>
              <a:gd name="T30" fmla="*/ 0 w 1115"/>
              <a:gd name="T31" fmla="*/ 281 h 886"/>
              <a:gd name="T32" fmla="*/ 0 w 1115"/>
              <a:gd name="T33" fmla="*/ 781 h 886"/>
              <a:gd name="T34" fmla="*/ 114 w 1115"/>
              <a:gd name="T35" fmla="*/ 885 h 886"/>
              <a:gd name="T36" fmla="*/ 1000 w 1115"/>
              <a:gd name="T37" fmla="*/ 885 h 886"/>
              <a:gd name="T38" fmla="*/ 1114 w 1115"/>
              <a:gd name="T39" fmla="*/ 781 h 886"/>
              <a:gd name="T40" fmla="*/ 1114 w 1115"/>
              <a:gd name="T41" fmla="*/ 281 h 886"/>
              <a:gd name="T42" fmla="*/ 1000 w 1115"/>
              <a:gd name="T43" fmla="*/ 167 h 886"/>
              <a:gd name="T44" fmla="*/ 562 w 1115"/>
              <a:gd name="T45" fmla="*/ 781 h 886"/>
              <a:gd name="T46" fmla="*/ 281 w 1115"/>
              <a:gd name="T47" fmla="*/ 500 h 886"/>
              <a:gd name="T48" fmla="*/ 562 w 1115"/>
              <a:gd name="T49" fmla="*/ 219 h 886"/>
              <a:gd name="T50" fmla="*/ 833 w 1115"/>
              <a:gd name="T51" fmla="*/ 500 h 886"/>
              <a:gd name="T52" fmla="*/ 562 w 1115"/>
              <a:gd name="T53" fmla="*/ 781 h 886"/>
              <a:gd name="T54" fmla="*/ 968 w 1115"/>
              <a:gd name="T55" fmla="*/ 354 h 886"/>
              <a:gd name="T56" fmla="*/ 927 w 1115"/>
              <a:gd name="T57" fmla="*/ 312 h 886"/>
              <a:gd name="T58" fmla="*/ 968 w 1115"/>
              <a:gd name="T59" fmla="*/ 281 h 886"/>
              <a:gd name="T60" fmla="*/ 1000 w 1115"/>
              <a:gd name="T61" fmla="*/ 312 h 886"/>
              <a:gd name="T62" fmla="*/ 968 w 1115"/>
              <a:gd name="T63" fmla="*/ 354 h 886"/>
              <a:gd name="T64" fmla="*/ 968 w 1115"/>
              <a:gd name="T65" fmla="*/ 354 h 886"/>
              <a:gd name="T66" fmla="*/ 968 w 1115"/>
              <a:gd name="T67" fmla="*/ 354 h 8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115" h="886">
                <a:moveTo>
                  <a:pt x="562" y="333"/>
                </a:moveTo>
                <a:cubicBezTo>
                  <a:pt x="468" y="333"/>
                  <a:pt x="395" y="406"/>
                  <a:pt x="395" y="500"/>
                </a:cubicBezTo>
                <a:cubicBezTo>
                  <a:pt x="395" y="594"/>
                  <a:pt x="468" y="667"/>
                  <a:pt x="562" y="667"/>
                </a:cubicBezTo>
                <a:cubicBezTo>
                  <a:pt x="645" y="667"/>
                  <a:pt x="729" y="594"/>
                  <a:pt x="729" y="500"/>
                </a:cubicBezTo>
                <a:cubicBezTo>
                  <a:pt x="729" y="406"/>
                  <a:pt x="645" y="333"/>
                  <a:pt x="562" y="333"/>
                </a:cubicBezTo>
                <a:close/>
                <a:moveTo>
                  <a:pt x="1000" y="167"/>
                </a:moveTo>
                <a:cubicBezTo>
                  <a:pt x="875" y="167"/>
                  <a:pt x="875" y="167"/>
                  <a:pt x="875" y="167"/>
                </a:cubicBezTo>
                <a:cubicBezTo>
                  <a:pt x="854" y="167"/>
                  <a:pt x="833" y="156"/>
                  <a:pt x="822" y="135"/>
                </a:cubicBezTo>
                <a:cubicBezTo>
                  <a:pt x="791" y="31"/>
                  <a:pt x="791" y="31"/>
                  <a:pt x="791" y="31"/>
                </a:cubicBezTo>
                <a:cubicBezTo>
                  <a:pt x="781" y="10"/>
                  <a:pt x="770" y="0"/>
                  <a:pt x="750" y="0"/>
                </a:cubicBezTo>
                <a:cubicBezTo>
                  <a:pt x="375" y="0"/>
                  <a:pt x="375" y="0"/>
                  <a:pt x="375" y="0"/>
                </a:cubicBezTo>
                <a:cubicBezTo>
                  <a:pt x="354" y="0"/>
                  <a:pt x="333" y="10"/>
                  <a:pt x="322" y="31"/>
                </a:cubicBezTo>
                <a:cubicBezTo>
                  <a:pt x="291" y="135"/>
                  <a:pt x="291" y="135"/>
                  <a:pt x="291" y="135"/>
                </a:cubicBezTo>
                <a:cubicBezTo>
                  <a:pt x="281" y="156"/>
                  <a:pt x="270" y="167"/>
                  <a:pt x="250" y="167"/>
                </a:cubicBezTo>
                <a:cubicBezTo>
                  <a:pt x="114" y="167"/>
                  <a:pt x="114" y="167"/>
                  <a:pt x="114" y="167"/>
                </a:cubicBezTo>
                <a:cubicBezTo>
                  <a:pt x="52" y="167"/>
                  <a:pt x="0" y="219"/>
                  <a:pt x="0" y="281"/>
                </a:cubicBezTo>
                <a:cubicBezTo>
                  <a:pt x="0" y="781"/>
                  <a:pt x="0" y="781"/>
                  <a:pt x="0" y="781"/>
                </a:cubicBezTo>
                <a:cubicBezTo>
                  <a:pt x="0" y="844"/>
                  <a:pt x="52" y="885"/>
                  <a:pt x="114" y="885"/>
                </a:cubicBezTo>
                <a:cubicBezTo>
                  <a:pt x="1000" y="885"/>
                  <a:pt x="1000" y="885"/>
                  <a:pt x="1000" y="885"/>
                </a:cubicBezTo>
                <a:cubicBezTo>
                  <a:pt x="1062" y="885"/>
                  <a:pt x="1114" y="844"/>
                  <a:pt x="1114" y="781"/>
                </a:cubicBezTo>
                <a:cubicBezTo>
                  <a:pt x="1114" y="281"/>
                  <a:pt x="1114" y="281"/>
                  <a:pt x="1114" y="281"/>
                </a:cubicBezTo>
                <a:cubicBezTo>
                  <a:pt x="1114" y="219"/>
                  <a:pt x="1062" y="167"/>
                  <a:pt x="1000" y="167"/>
                </a:cubicBezTo>
                <a:close/>
                <a:moveTo>
                  <a:pt x="562" y="781"/>
                </a:moveTo>
                <a:cubicBezTo>
                  <a:pt x="406" y="781"/>
                  <a:pt x="281" y="656"/>
                  <a:pt x="281" y="500"/>
                </a:cubicBezTo>
                <a:cubicBezTo>
                  <a:pt x="281" y="344"/>
                  <a:pt x="406" y="219"/>
                  <a:pt x="562" y="219"/>
                </a:cubicBezTo>
                <a:cubicBezTo>
                  <a:pt x="708" y="219"/>
                  <a:pt x="833" y="344"/>
                  <a:pt x="833" y="500"/>
                </a:cubicBezTo>
                <a:cubicBezTo>
                  <a:pt x="833" y="656"/>
                  <a:pt x="708" y="781"/>
                  <a:pt x="562" y="781"/>
                </a:cubicBezTo>
                <a:close/>
                <a:moveTo>
                  <a:pt x="968" y="354"/>
                </a:moveTo>
                <a:cubicBezTo>
                  <a:pt x="947" y="354"/>
                  <a:pt x="927" y="333"/>
                  <a:pt x="927" y="312"/>
                </a:cubicBezTo>
                <a:cubicBezTo>
                  <a:pt x="927" y="292"/>
                  <a:pt x="947" y="281"/>
                  <a:pt x="968" y="281"/>
                </a:cubicBezTo>
                <a:cubicBezTo>
                  <a:pt x="989" y="281"/>
                  <a:pt x="1000" y="292"/>
                  <a:pt x="1000" y="312"/>
                </a:cubicBezTo>
                <a:cubicBezTo>
                  <a:pt x="1000" y="333"/>
                  <a:pt x="989" y="354"/>
                  <a:pt x="968" y="354"/>
                </a:cubicBezTo>
                <a:close/>
                <a:moveTo>
                  <a:pt x="968" y="354"/>
                </a:moveTo>
                <a:lnTo>
                  <a:pt x="968" y="354"/>
                </a:lnTo>
                <a:close/>
              </a:path>
            </a:pathLst>
          </a:custGeom>
          <a:solidFill>
            <a:schemeClr val="bg1"/>
          </a:solidFill>
          <a:ln>
            <a:noFill/>
          </a:ln>
          <a:effectLst/>
        </p:spPr>
        <p:txBody>
          <a:bodyPr wrap="none" lIns="91420" tIns="45710" rIns="91420" bIns="45710" anchor="ctr"/>
          <a:lstStyle/>
          <a:p>
            <a:pPr defTabSz="685663">
              <a:defRPr/>
            </a:pPr>
            <a:endParaRPr lang="en-US" sz="1013" dirty="0">
              <a:solidFill>
                <a:srgbClr val="A1A1A1"/>
              </a:solidFill>
              <a:latin typeface="Lato Light"/>
            </a:endParaRPr>
          </a:p>
        </p:txBody>
      </p:sp>
      <p:grpSp>
        <p:nvGrpSpPr>
          <p:cNvPr id="37" name="Group 322"/>
          <p:cNvGrpSpPr>
            <a:grpSpLocks/>
          </p:cNvGrpSpPr>
          <p:nvPr/>
        </p:nvGrpSpPr>
        <p:grpSpPr bwMode="auto">
          <a:xfrm>
            <a:off x="5867249" y="2351502"/>
            <a:ext cx="559850" cy="449262"/>
            <a:chOff x="5640388" y="2998788"/>
            <a:chExt cx="280987" cy="225425"/>
          </a:xfrm>
          <a:solidFill>
            <a:schemeClr val="bg1"/>
          </a:solidFill>
        </p:grpSpPr>
        <p:sp>
          <p:nvSpPr>
            <p:cNvPr id="38" name="Freeform 242"/>
            <p:cNvSpPr>
              <a:spLocks noChangeArrowheads="1"/>
            </p:cNvSpPr>
            <p:nvPr/>
          </p:nvSpPr>
          <p:spPr bwMode="auto">
            <a:xfrm>
              <a:off x="5749925" y="3160713"/>
              <a:ext cx="68263" cy="63500"/>
            </a:xfrm>
            <a:custGeom>
              <a:avLst/>
              <a:gdLst>
                <a:gd name="T0" fmla="*/ 188 w 189"/>
                <a:gd name="T1" fmla="*/ 84 h 178"/>
                <a:gd name="T2" fmla="*/ 94 w 189"/>
                <a:gd name="T3" fmla="*/ 177 h 178"/>
                <a:gd name="T4" fmla="*/ 0 w 189"/>
                <a:gd name="T5" fmla="*/ 84 h 178"/>
                <a:gd name="T6" fmla="*/ 94 w 189"/>
                <a:gd name="T7" fmla="*/ 0 h 178"/>
                <a:gd name="T8" fmla="*/ 188 w 189"/>
                <a:gd name="T9" fmla="*/ 84 h 178"/>
                <a:gd name="T10" fmla="*/ 188 w 189"/>
                <a:gd name="T11" fmla="*/ 84 h 178"/>
                <a:gd name="T12" fmla="*/ 188 w 189"/>
                <a:gd name="T13" fmla="*/ 84 h 178"/>
              </a:gdLst>
              <a:ahLst/>
              <a:cxnLst>
                <a:cxn ang="0">
                  <a:pos x="T0" y="T1"/>
                </a:cxn>
                <a:cxn ang="0">
                  <a:pos x="T2" y="T3"/>
                </a:cxn>
                <a:cxn ang="0">
                  <a:pos x="T4" y="T5"/>
                </a:cxn>
                <a:cxn ang="0">
                  <a:pos x="T6" y="T7"/>
                </a:cxn>
                <a:cxn ang="0">
                  <a:pos x="T8" y="T9"/>
                </a:cxn>
                <a:cxn ang="0">
                  <a:pos x="T10" y="T11"/>
                </a:cxn>
                <a:cxn ang="0">
                  <a:pos x="T12" y="T13"/>
                </a:cxn>
              </a:cxnLst>
              <a:rect l="0" t="0" r="r" b="b"/>
              <a:pathLst>
                <a:path w="189" h="178">
                  <a:moveTo>
                    <a:pt x="188" y="84"/>
                  </a:moveTo>
                  <a:cubicBezTo>
                    <a:pt x="188" y="136"/>
                    <a:pt x="146" y="177"/>
                    <a:pt x="94" y="177"/>
                  </a:cubicBezTo>
                  <a:cubicBezTo>
                    <a:pt x="42" y="177"/>
                    <a:pt x="0" y="136"/>
                    <a:pt x="0" y="84"/>
                  </a:cubicBezTo>
                  <a:cubicBezTo>
                    <a:pt x="0" y="31"/>
                    <a:pt x="42" y="0"/>
                    <a:pt x="94" y="0"/>
                  </a:cubicBezTo>
                  <a:cubicBezTo>
                    <a:pt x="146" y="0"/>
                    <a:pt x="188" y="31"/>
                    <a:pt x="188" y="84"/>
                  </a:cubicBezTo>
                  <a:close/>
                  <a:moveTo>
                    <a:pt x="188" y="84"/>
                  </a:moveTo>
                  <a:lnTo>
                    <a:pt x="188" y="84"/>
                  </a:lnTo>
                  <a:close/>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685663">
                <a:defRPr/>
              </a:pPr>
              <a:endParaRPr lang="en-US" sz="1013" dirty="0">
                <a:solidFill>
                  <a:srgbClr val="A1A1A1"/>
                </a:solidFill>
                <a:latin typeface="Lato Light"/>
              </a:endParaRPr>
            </a:p>
          </p:txBody>
        </p:sp>
        <p:sp>
          <p:nvSpPr>
            <p:cNvPr id="39" name="Freeform 243"/>
            <p:cNvSpPr>
              <a:spLocks noChangeArrowheads="1"/>
            </p:cNvSpPr>
            <p:nvPr/>
          </p:nvSpPr>
          <p:spPr bwMode="auto">
            <a:xfrm>
              <a:off x="5692775" y="3070225"/>
              <a:ext cx="180975" cy="90488"/>
            </a:xfrm>
            <a:custGeom>
              <a:avLst/>
              <a:gdLst>
                <a:gd name="T0" fmla="*/ 469 w 501"/>
                <a:gd name="T1" fmla="*/ 114 h 250"/>
                <a:gd name="T2" fmla="*/ 458 w 501"/>
                <a:gd name="T3" fmla="*/ 114 h 250"/>
                <a:gd name="T4" fmla="*/ 52 w 501"/>
                <a:gd name="T5" fmla="*/ 114 h 250"/>
                <a:gd name="T6" fmla="*/ 31 w 501"/>
                <a:gd name="T7" fmla="*/ 135 h 250"/>
                <a:gd name="T8" fmla="*/ 21 w 501"/>
                <a:gd name="T9" fmla="*/ 145 h 250"/>
                <a:gd name="T10" fmla="*/ 21 w 501"/>
                <a:gd name="T11" fmla="*/ 229 h 250"/>
                <a:gd name="T12" fmla="*/ 94 w 501"/>
                <a:gd name="T13" fmla="*/ 229 h 250"/>
                <a:gd name="T14" fmla="*/ 125 w 501"/>
                <a:gd name="T15" fmla="*/ 197 h 250"/>
                <a:gd name="T16" fmla="*/ 385 w 501"/>
                <a:gd name="T17" fmla="*/ 197 h 250"/>
                <a:gd name="T18" fmla="*/ 406 w 501"/>
                <a:gd name="T19" fmla="*/ 218 h 250"/>
                <a:gd name="T20" fmla="*/ 489 w 501"/>
                <a:gd name="T21" fmla="*/ 218 h 250"/>
                <a:gd name="T22" fmla="*/ 500 w 501"/>
                <a:gd name="T23" fmla="*/ 177 h 250"/>
                <a:gd name="T24" fmla="*/ 489 w 501"/>
                <a:gd name="T25" fmla="*/ 145 h 250"/>
                <a:gd name="T26" fmla="*/ 469 w 501"/>
                <a:gd name="T27" fmla="*/ 114 h 250"/>
                <a:gd name="T28" fmla="*/ 469 w 501"/>
                <a:gd name="T29" fmla="*/ 114 h 250"/>
                <a:gd name="T30" fmla="*/ 469 w 501"/>
                <a:gd name="T31" fmla="*/ 114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01" h="250">
                  <a:moveTo>
                    <a:pt x="469" y="114"/>
                  </a:moveTo>
                  <a:cubicBezTo>
                    <a:pt x="458" y="114"/>
                    <a:pt x="458" y="114"/>
                    <a:pt x="458" y="114"/>
                  </a:cubicBezTo>
                  <a:cubicBezTo>
                    <a:pt x="333" y="0"/>
                    <a:pt x="156" y="10"/>
                    <a:pt x="52" y="114"/>
                  </a:cubicBezTo>
                  <a:cubicBezTo>
                    <a:pt x="31" y="135"/>
                    <a:pt x="31" y="135"/>
                    <a:pt x="31" y="135"/>
                  </a:cubicBezTo>
                  <a:cubicBezTo>
                    <a:pt x="21" y="145"/>
                    <a:pt x="21" y="145"/>
                    <a:pt x="21" y="145"/>
                  </a:cubicBezTo>
                  <a:cubicBezTo>
                    <a:pt x="0" y="177"/>
                    <a:pt x="0" y="208"/>
                    <a:pt x="21" y="229"/>
                  </a:cubicBezTo>
                  <a:cubicBezTo>
                    <a:pt x="42" y="249"/>
                    <a:pt x="73" y="249"/>
                    <a:pt x="94" y="229"/>
                  </a:cubicBezTo>
                  <a:cubicBezTo>
                    <a:pt x="125" y="197"/>
                    <a:pt x="125" y="197"/>
                    <a:pt x="125" y="197"/>
                  </a:cubicBezTo>
                  <a:cubicBezTo>
                    <a:pt x="198" y="125"/>
                    <a:pt x="312" y="125"/>
                    <a:pt x="385" y="197"/>
                  </a:cubicBezTo>
                  <a:cubicBezTo>
                    <a:pt x="406" y="218"/>
                    <a:pt x="406" y="218"/>
                    <a:pt x="406" y="218"/>
                  </a:cubicBezTo>
                  <a:cubicBezTo>
                    <a:pt x="427" y="239"/>
                    <a:pt x="469" y="239"/>
                    <a:pt x="489" y="218"/>
                  </a:cubicBezTo>
                  <a:cubicBezTo>
                    <a:pt x="500" y="208"/>
                    <a:pt x="500" y="197"/>
                    <a:pt x="500" y="177"/>
                  </a:cubicBezTo>
                  <a:cubicBezTo>
                    <a:pt x="500" y="166"/>
                    <a:pt x="500" y="156"/>
                    <a:pt x="489" y="145"/>
                  </a:cubicBezTo>
                  <a:lnTo>
                    <a:pt x="469" y="114"/>
                  </a:lnTo>
                  <a:close/>
                  <a:moveTo>
                    <a:pt x="469" y="114"/>
                  </a:moveTo>
                  <a:lnTo>
                    <a:pt x="469" y="114"/>
                  </a:lnTo>
                  <a:close/>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685663">
                <a:defRPr/>
              </a:pPr>
              <a:endParaRPr lang="en-US" sz="1013" dirty="0">
                <a:solidFill>
                  <a:srgbClr val="A1A1A1"/>
                </a:solidFill>
                <a:latin typeface="Lato Light"/>
              </a:endParaRPr>
            </a:p>
          </p:txBody>
        </p:sp>
        <p:sp>
          <p:nvSpPr>
            <p:cNvPr id="40" name="Freeform 244"/>
            <p:cNvSpPr>
              <a:spLocks noChangeArrowheads="1"/>
            </p:cNvSpPr>
            <p:nvPr/>
          </p:nvSpPr>
          <p:spPr bwMode="auto">
            <a:xfrm>
              <a:off x="5640388" y="2998788"/>
              <a:ext cx="280987" cy="112712"/>
            </a:xfrm>
            <a:custGeom>
              <a:avLst/>
              <a:gdLst>
                <a:gd name="T0" fmla="*/ 760 w 782"/>
                <a:gd name="T1" fmla="*/ 208 h 313"/>
                <a:gd name="T2" fmla="*/ 750 w 782"/>
                <a:gd name="T3" fmla="*/ 187 h 313"/>
                <a:gd name="T4" fmla="*/ 740 w 782"/>
                <a:gd name="T5" fmla="*/ 187 h 313"/>
                <a:gd name="T6" fmla="*/ 729 w 782"/>
                <a:gd name="T7" fmla="*/ 177 h 313"/>
                <a:gd name="T8" fmla="*/ 719 w 782"/>
                <a:gd name="T9" fmla="*/ 166 h 313"/>
                <a:gd name="T10" fmla="*/ 63 w 782"/>
                <a:gd name="T11" fmla="*/ 177 h 313"/>
                <a:gd name="T12" fmla="*/ 52 w 782"/>
                <a:gd name="T13" fmla="*/ 187 h 313"/>
                <a:gd name="T14" fmla="*/ 21 w 782"/>
                <a:gd name="T15" fmla="*/ 218 h 313"/>
                <a:gd name="T16" fmla="*/ 21 w 782"/>
                <a:gd name="T17" fmla="*/ 291 h 313"/>
                <a:gd name="T18" fmla="*/ 94 w 782"/>
                <a:gd name="T19" fmla="*/ 291 h 313"/>
                <a:gd name="T20" fmla="*/ 125 w 782"/>
                <a:gd name="T21" fmla="*/ 260 h 313"/>
                <a:gd name="T22" fmla="*/ 136 w 782"/>
                <a:gd name="T23" fmla="*/ 250 h 313"/>
                <a:gd name="T24" fmla="*/ 667 w 782"/>
                <a:gd name="T25" fmla="*/ 250 h 313"/>
                <a:gd name="T26" fmla="*/ 688 w 782"/>
                <a:gd name="T27" fmla="*/ 281 h 313"/>
                <a:gd name="T28" fmla="*/ 760 w 782"/>
                <a:gd name="T29" fmla="*/ 281 h 313"/>
                <a:gd name="T30" fmla="*/ 760 w 782"/>
                <a:gd name="T31" fmla="*/ 208 h 313"/>
                <a:gd name="T32" fmla="*/ 760 w 782"/>
                <a:gd name="T33" fmla="*/ 208 h 313"/>
                <a:gd name="T34" fmla="*/ 760 w 782"/>
                <a:gd name="T35" fmla="*/ 208 h 3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82" h="313">
                  <a:moveTo>
                    <a:pt x="760" y="208"/>
                  </a:moveTo>
                  <a:cubicBezTo>
                    <a:pt x="750" y="187"/>
                    <a:pt x="750" y="187"/>
                    <a:pt x="750" y="187"/>
                  </a:cubicBezTo>
                  <a:lnTo>
                    <a:pt x="740" y="187"/>
                  </a:lnTo>
                  <a:cubicBezTo>
                    <a:pt x="729" y="177"/>
                    <a:pt x="729" y="177"/>
                    <a:pt x="729" y="177"/>
                  </a:cubicBezTo>
                  <a:cubicBezTo>
                    <a:pt x="729" y="166"/>
                    <a:pt x="729" y="166"/>
                    <a:pt x="719" y="166"/>
                  </a:cubicBezTo>
                  <a:cubicBezTo>
                    <a:pt x="531" y="0"/>
                    <a:pt x="240" y="0"/>
                    <a:pt x="63" y="177"/>
                  </a:cubicBezTo>
                  <a:lnTo>
                    <a:pt x="52" y="187"/>
                  </a:lnTo>
                  <a:cubicBezTo>
                    <a:pt x="21" y="218"/>
                    <a:pt x="21" y="218"/>
                    <a:pt x="21" y="218"/>
                  </a:cubicBezTo>
                  <a:cubicBezTo>
                    <a:pt x="0" y="239"/>
                    <a:pt x="0" y="270"/>
                    <a:pt x="21" y="291"/>
                  </a:cubicBezTo>
                  <a:cubicBezTo>
                    <a:pt x="42" y="312"/>
                    <a:pt x="73" y="312"/>
                    <a:pt x="94" y="291"/>
                  </a:cubicBezTo>
                  <a:cubicBezTo>
                    <a:pt x="125" y="260"/>
                    <a:pt x="125" y="260"/>
                    <a:pt x="125" y="260"/>
                  </a:cubicBezTo>
                  <a:cubicBezTo>
                    <a:pt x="125" y="260"/>
                    <a:pt x="125" y="250"/>
                    <a:pt x="136" y="250"/>
                  </a:cubicBezTo>
                  <a:cubicBezTo>
                    <a:pt x="282" y="114"/>
                    <a:pt x="510" y="114"/>
                    <a:pt x="667" y="250"/>
                  </a:cubicBezTo>
                  <a:cubicBezTo>
                    <a:pt x="688" y="281"/>
                    <a:pt x="688" y="281"/>
                    <a:pt x="688" y="281"/>
                  </a:cubicBezTo>
                  <a:cubicBezTo>
                    <a:pt x="708" y="302"/>
                    <a:pt x="740" y="302"/>
                    <a:pt x="760" y="281"/>
                  </a:cubicBezTo>
                  <a:cubicBezTo>
                    <a:pt x="781" y="260"/>
                    <a:pt x="781" y="229"/>
                    <a:pt x="760" y="208"/>
                  </a:cubicBezTo>
                  <a:close/>
                  <a:moveTo>
                    <a:pt x="760" y="208"/>
                  </a:moveTo>
                  <a:lnTo>
                    <a:pt x="760" y="208"/>
                  </a:lnTo>
                  <a:close/>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685663">
                <a:defRPr/>
              </a:pPr>
              <a:endParaRPr lang="en-US" sz="1013" dirty="0">
                <a:solidFill>
                  <a:srgbClr val="A1A1A1"/>
                </a:solidFill>
                <a:latin typeface="Lato Light"/>
              </a:endParaRPr>
            </a:p>
          </p:txBody>
        </p:sp>
      </p:grpSp>
      <p:sp>
        <p:nvSpPr>
          <p:cNvPr id="41" name="Freeform 299"/>
          <p:cNvSpPr>
            <a:spLocks noChangeArrowheads="1"/>
          </p:cNvSpPr>
          <p:nvPr/>
        </p:nvSpPr>
        <p:spPr bwMode="auto">
          <a:xfrm>
            <a:off x="2703782" y="2242800"/>
            <a:ext cx="599919" cy="574675"/>
          </a:xfrm>
          <a:custGeom>
            <a:avLst/>
            <a:gdLst>
              <a:gd name="T0" fmla="*/ 1229 w 1665"/>
              <a:gd name="T1" fmla="*/ 561 h 1598"/>
              <a:gd name="T2" fmla="*/ 911 w 1665"/>
              <a:gd name="T3" fmla="*/ 686 h 1598"/>
              <a:gd name="T4" fmla="*/ 1246 w 1665"/>
              <a:gd name="T5" fmla="*/ 419 h 1598"/>
              <a:gd name="T6" fmla="*/ 1664 w 1665"/>
              <a:gd name="T7" fmla="*/ 76 h 1598"/>
              <a:gd name="T8" fmla="*/ 1597 w 1665"/>
              <a:gd name="T9" fmla="*/ 0 h 1598"/>
              <a:gd name="T10" fmla="*/ 1530 w 1665"/>
              <a:gd name="T11" fmla="*/ 76 h 1598"/>
              <a:gd name="T12" fmla="*/ 1246 w 1665"/>
              <a:gd name="T13" fmla="*/ 276 h 1598"/>
              <a:gd name="T14" fmla="*/ 769 w 1665"/>
              <a:gd name="T15" fmla="*/ 686 h 1598"/>
              <a:gd name="T16" fmla="*/ 435 w 1665"/>
              <a:gd name="T17" fmla="*/ 561 h 1598"/>
              <a:gd name="T18" fmla="*/ 0 w 1665"/>
              <a:gd name="T19" fmla="*/ 1288 h 1598"/>
              <a:gd name="T20" fmla="*/ 201 w 1665"/>
              <a:gd name="T21" fmla="*/ 1597 h 1598"/>
              <a:gd name="T22" fmla="*/ 836 w 1665"/>
              <a:gd name="T23" fmla="*/ 1255 h 1598"/>
              <a:gd name="T24" fmla="*/ 1463 w 1665"/>
              <a:gd name="T25" fmla="*/ 1597 h 1598"/>
              <a:gd name="T26" fmla="*/ 1664 w 1665"/>
              <a:gd name="T27" fmla="*/ 1288 h 1598"/>
              <a:gd name="T28" fmla="*/ 1229 w 1665"/>
              <a:gd name="T29" fmla="*/ 561 h 1598"/>
              <a:gd name="T30" fmla="*/ 1246 w 1665"/>
              <a:gd name="T31" fmla="*/ 811 h 1598"/>
              <a:gd name="T32" fmla="*/ 1338 w 1665"/>
              <a:gd name="T33" fmla="*/ 903 h 1598"/>
              <a:gd name="T34" fmla="*/ 1246 w 1665"/>
              <a:gd name="T35" fmla="*/ 995 h 1598"/>
              <a:gd name="T36" fmla="*/ 1162 w 1665"/>
              <a:gd name="T37" fmla="*/ 903 h 1598"/>
              <a:gd name="T38" fmla="*/ 1246 w 1665"/>
              <a:gd name="T39" fmla="*/ 811 h 1598"/>
              <a:gd name="T40" fmla="*/ 627 w 1665"/>
              <a:gd name="T41" fmla="*/ 1112 h 1598"/>
              <a:gd name="T42" fmla="*/ 485 w 1665"/>
              <a:gd name="T43" fmla="*/ 1112 h 1598"/>
              <a:gd name="T44" fmla="*/ 485 w 1665"/>
              <a:gd name="T45" fmla="*/ 1255 h 1598"/>
              <a:gd name="T46" fmla="*/ 351 w 1665"/>
              <a:gd name="T47" fmla="*/ 1255 h 1598"/>
              <a:gd name="T48" fmla="*/ 351 w 1665"/>
              <a:gd name="T49" fmla="*/ 1112 h 1598"/>
              <a:gd name="T50" fmla="*/ 209 w 1665"/>
              <a:gd name="T51" fmla="*/ 1112 h 1598"/>
              <a:gd name="T52" fmla="*/ 209 w 1665"/>
              <a:gd name="T53" fmla="*/ 970 h 1598"/>
              <a:gd name="T54" fmla="*/ 351 w 1665"/>
              <a:gd name="T55" fmla="*/ 970 h 1598"/>
              <a:gd name="T56" fmla="*/ 351 w 1665"/>
              <a:gd name="T57" fmla="*/ 836 h 1598"/>
              <a:gd name="T58" fmla="*/ 485 w 1665"/>
              <a:gd name="T59" fmla="*/ 836 h 1598"/>
              <a:gd name="T60" fmla="*/ 485 w 1665"/>
              <a:gd name="T61" fmla="*/ 970 h 1598"/>
              <a:gd name="T62" fmla="*/ 627 w 1665"/>
              <a:gd name="T63" fmla="*/ 970 h 1598"/>
              <a:gd name="T64" fmla="*/ 627 w 1665"/>
              <a:gd name="T65" fmla="*/ 1112 h 1598"/>
              <a:gd name="T66" fmla="*/ 1020 w 1665"/>
              <a:gd name="T67" fmla="*/ 1045 h 1598"/>
              <a:gd name="T68" fmla="*/ 1112 w 1665"/>
              <a:gd name="T69" fmla="*/ 954 h 1598"/>
              <a:gd name="T70" fmla="*/ 1204 w 1665"/>
              <a:gd name="T71" fmla="*/ 1045 h 1598"/>
              <a:gd name="T72" fmla="*/ 1112 w 1665"/>
              <a:gd name="T73" fmla="*/ 1129 h 1598"/>
              <a:gd name="T74" fmla="*/ 1020 w 1665"/>
              <a:gd name="T75" fmla="*/ 1045 h 1598"/>
              <a:gd name="T76" fmla="*/ 1246 w 1665"/>
              <a:gd name="T77" fmla="*/ 1271 h 1598"/>
              <a:gd name="T78" fmla="*/ 1162 w 1665"/>
              <a:gd name="T79" fmla="*/ 1179 h 1598"/>
              <a:gd name="T80" fmla="*/ 1246 w 1665"/>
              <a:gd name="T81" fmla="*/ 1087 h 1598"/>
              <a:gd name="T82" fmla="*/ 1338 w 1665"/>
              <a:gd name="T83" fmla="*/ 1179 h 1598"/>
              <a:gd name="T84" fmla="*/ 1246 w 1665"/>
              <a:gd name="T85" fmla="*/ 1271 h 1598"/>
              <a:gd name="T86" fmla="*/ 1480 w 1665"/>
              <a:gd name="T87" fmla="*/ 1045 h 1598"/>
              <a:gd name="T88" fmla="*/ 1388 w 1665"/>
              <a:gd name="T89" fmla="*/ 1129 h 1598"/>
              <a:gd name="T90" fmla="*/ 1296 w 1665"/>
              <a:gd name="T91" fmla="*/ 1045 h 1598"/>
              <a:gd name="T92" fmla="*/ 1388 w 1665"/>
              <a:gd name="T93" fmla="*/ 954 h 1598"/>
              <a:gd name="T94" fmla="*/ 1480 w 1665"/>
              <a:gd name="T95" fmla="*/ 1045 h 1598"/>
              <a:gd name="T96" fmla="*/ 1480 w 1665"/>
              <a:gd name="T97" fmla="*/ 1045 h 1598"/>
              <a:gd name="T98" fmla="*/ 1480 w 1665"/>
              <a:gd name="T99" fmla="*/ 1045 h 15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665" h="1598">
                <a:moveTo>
                  <a:pt x="1229" y="561"/>
                </a:moveTo>
                <a:cubicBezTo>
                  <a:pt x="1079" y="561"/>
                  <a:pt x="1028" y="653"/>
                  <a:pt x="911" y="686"/>
                </a:cubicBezTo>
                <a:cubicBezTo>
                  <a:pt x="928" y="552"/>
                  <a:pt x="1012" y="419"/>
                  <a:pt x="1246" y="419"/>
                </a:cubicBezTo>
                <a:cubicBezTo>
                  <a:pt x="1580" y="419"/>
                  <a:pt x="1664" y="193"/>
                  <a:pt x="1664" y="76"/>
                </a:cubicBezTo>
                <a:cubicBezTo>
                  <a:pt x="1664" y="34"/>
                  <a:pt x="1630" y="0"/>
                  <a:pt x="1597" y="0"/>
                </a:cubicBezTo>
                <a:cubicBezTo>
                  <a:pt x="1555" y="0"/>
                  <a:pt x="1530" y="34"/>
                  <a:pt x="1530" y="76"/>
                </a:cubicBezTo>
                <a:cubicBezTo>
                  <a:pt x="1530" y="84"/>
                  <a:pt x="1522" y="276"/>
                  <a:pt x="1246" y="276"/>
                </a:cubicBezTo>
                <a:cubicBezTo>
                  <a:pt x="870" y="276"/>
                  <a:pt x="786" y="535"/>
                  <a:pt x="769" y="686"/>
                </a:cubicBezTo>
                <a:cubicBezTo>
                  <a:pt x="644" y="661"/>
                  <a:pt x="594" y="561"/>
                  <a:pt x="435" y="561"/>
                </a:cubicBezTo>
                <a:cubicBezTo>
                  <a:pt x="268" y="561"/>
                  <a:pt x="0" y="887"/>
                  <a:pt x="0" y="1288"/>
                </a:cubicBezTo>
                <a:cubicBezTo>
                  <a:pt x="0" y="1489"/>
                  <a:pt x="100" y="1597"/>
                  <a:pt x="201" y="1597"/>
                </a:cubicBezTo>
                <a:cubicBezTo>
                  <a:pt x="418" y="1597"/>
                  <a:pt x="460" y="1255"/>
                  <a:pt x="836" y="1255"/>
                </a:cubicBezTo>
                <a:cubicBezTo>
                  <a:pt x="1204" y="1255"/>
                  <a:pt x="1246" y="1597"/>
                  <a:pt x="1463" y="1597"/>
                </a:cubicBezTo>
                <a:cubicBezTo>
                  <a:pt x="1564" y="1597"/>
                  <a:pt x="1664" y="1497"/>
                  <a:pt x="1664" y="1288"/>
                </a:cubicBezTo>
                <a:cubicBezTo>
                  <a:pt x="1664" y="887"/>
                  <a:pt x="1405" y="561"/>
                  <a:pt x="1229" y="561"/>
                </a:cubicBezTo>
                <a:close/>
                <a:moveTo>
                  <a:pt x="1246" y="811"/>
                </a:moveTo>
                <a:cubicBezTo>
                  <a:pt x="1296" y="811"/>
                  <a:pt x="1338" y="853"/>
                  <a:pt x="1338" y="903"/>
                </a:cubicBezTo>
                <a:cubicBezTo>
                  <a:pt x="1338" y="954"/>
                  <a:pt x="1296" y="995"/>
                  <a:pt x="1246" y="995"/>
                </a:cubicBezTo>
                <a:cubicBezTo>
                  <a:pt x="1204" y="995"/>
                  <a:pt x="1162" y="954"/>
                  <a:pt x="1162" y="903"/>
                </a:cubicBezTo>
                <a:cubicBezTo>
                  <a:pt x="1162" y="853"/>
                  <a:pt x="1204" y="811"/>
                  <a:pt x="1246" y="811"/>
                </a:cubicBezTo>
                <a:close/>
                <a:moveTo>
                  <a:pt x="627" y="1112"/>
                </a:moveTo>
                <a:cubicBezTo>
                  <a:pt x="485" y="1112"/>
                  <a:pt x="485" y="1112"/>
                  <a:pt x="485" y="1112"/>
                </a:cubicBezTo>
                <a:cubicBezTo>
                  <a:pt x="485" y="1255"/>
                  <a:pt x="485" y="1255"/>
                  <a:pt x="485" y="1255"/>
                </a:cubicBezTo>
                <a:cubicBezTo>
                  <a:pt x="351" y="1255"/>
                  <a:pt x="351" y="1255"/>
                  <a:pt x="351" y="1255"/>
                </a:cubicBezTo>
                <a:cubicBezTo>
                  <a:pt x="351" y="1112"/>
                  <a:pt x="351" y="1112"/>
                  <a:pt x="351" y="1112"/>
                </a:cubicBezTo>
                <a:cubicBezTo>
                  <a:pt x="209" y="1112"/>
                  <a:pt x="209" y="1112"/>
                  <a:pt x="209" y="1112"/>
                </a:cubicBezTo>
                <a:cubicBezTo>
                  <a:pt x="209" y="970"/>
                  <a:pt x="209" y="970"/>
                  <a:pt x="209" y="970"/>
                </a:cubicBezTo>
                <a:cubicBezTo>
                  <a:pt x="351" y="970"/>
                  <a:pt x="351" y="970"/>
                  <a:pt x="351" y="970"/>
                </a:cubicBezTo>
                <a:cubicBezTo>
                  <a:pt x="351" y="836"/>
                  <a:pt x="351" y="836"/>
                  <a:pt x="351" y="836"/>
                </a:cubicBezTo>
                <a:cubicBezTo>
                  <a:pt x="485" y="836"/>
                  <a:pt x="485" y="836"/>
                  <a:pt x="485" y="836"/>
                </a:cubicBezTo>
                <a:cubicBezTo>
                  <a:pt x="485" y="970"/>
                  <a:pt x="485" y="970"/>
                  <a:pt x="485" y="970"/>
                </a:cubicBezTo>
                <a:cubicBezTo>
                  <a:pt x="627" y="970"/>
                  <a:pt x="627" y="970"/>
                  <a:pt x="627" y="970"/>
                </a:cubicBezTo>
                <a:lnTo>
                  <a:pt x="627" y="1112"/>
                </a:lnTo>
                <a:close/>
                <a:moveTo>
                  <a:pt x="1020" y="1045"/>
                </a:moveTo>
                <a:cubicBezTo>
                  <a:pt x="1020" y="995"/>
                  <a:pt x="1062" y="954"/>
                  <a:pt x="1112" y="954"/>
                </a:cubicBezTo>
                <a:cubicBezTo>
                  <a:pt x="1162" y="954"/>
                  <a:pt x="1204" y="995"/>
                  <a:pt x="1204" y="1045"/>
                </a:cubicBezTo>
                <a:cubicBezTo>
                  <a:pt x="1204" y="1087"/>
                  <a:pt x="1162" y="1129"/>
                  <a:pt x="1112" y="1129"/>
                </a:cubicBezTo>
                <a:cubicBezTo>
                  <a:pt x="1062" y="1129"/>
                  <a:pt x="1020" y="1087"/>
                  <a:pt x="1020" y="1045"/>
                </a:cubicBezTo>
                <a:close/>
                <a:moveTo>
                  <a:pt x="1246" y="1271"/>
                </a:moveTo>
                <a:cubicBezTo>
                  <a:pt x="1204" y="1271"/>
                  <a:pt x="1162" y="1229"/>
                  <a:pt x="1162" y="1179"/>
                </a:cubicBezTo>
                <a:cubicBezTo>
                  <a:pt x="1162" y="1129"/>
                  <a:pt x="1204" y="1087"/>
                  <a:pt x="1246" y="1087"/>
                </a:cubicBezTo>
                <a:cubicBezTo>
                  <a:pt x="1296" y="1087"/>
                  <a:pt x="1338" y="1129"/>
                  <a:pt x="1338" y="1179"/>
                </a:cubicBezTo>
                <a:cubicBezTo>
                  <a:pt x="1338" y="1229"/>
                  <a:pt x="1296" y="1271"/>
                  <a:pt x="1246" y="1271"/>
                </a:cubicBezTo>
                <a:close/>
                <a:moveTo>
                  <a:pt x="1480" y="1045"/>
                </a:moveTo>
                <a:cubicBezTo>
                  <a:pt x="1480" y="1087"/>
                  <a:pt x="1438" y="1129"/>
                  <a:pt x="1388" y="1129"/>
                </a:cubicBezTo>
                <a:cubicBezTo>
                  <a:pt x="1338" y="1129"/>
                  <a:pt x="1296" y="1087"/>
                  <a:pt x="1296" y="1045"/>
                </a:cubicBezTo>
                <a:cubicBezTo>
                  <a:pt x="1296" y="995"/>
                  <a:pt x="1338" y="954"/>
                  <a:pt x="1388" y="954"/>
                </a:cubicBezTo>
                <a:cubicBezTo>
                  <a:pt x="1438" y="954"/>
                  <a:pt x="1480" y="995"/>
                  <a:pt x="1480" y="1045"/>
                </a:cubicBezTo>
                <a:close/>
                <a:moveTo>
                  <a:pt x="1480" y="1045"/>
                </a:moveTo>
                <a:lnTo>
                  <a:pt x="1480" y="1045"/>
                </a:lnTo>
                <a:close/>
              </a:path>
            </a:pathLst>
          </a:custGeom>
          <a:solidFill>
            <a:schemeClr val="bg1"/>
          </a:solidFill>
          <a:ln>
            <a:noFill/>
          </a:ln>
          <a:effectLst/>
        </p:spPr>
        <p:txBody>
          <a:bodyPr wrap="none" lIns="91420" tIns="45710" rIns="91420" bIns="45710" anchor="ctr"/>
          <a:lstStyle/>
          <a:p>
            <a:pPr defTabSz="685663">
              <a:defRPr/>
            </a:pPr>
            <a:endParaRPr lang="en-US" sz="1013" dirty="0">
              <a:solidFill>
                <a:srgbClr val="A1A1A1"/>
              </a:solidFill>
              <a:latin typeface="Lato Light"/>
            </a:endParaRPr>
          </a:p>
        </p:txBody>
      </p:sp>
      <p:grpSp>
        <p:nvGrpSpPr>
          <p:cNvPr id="42" name="Group 41"/>
          <p:cNvGrpSpPr/>
          <p:nvPr/>
        </p:nvGrpSpPr>
        <p:grpSpPr>
          <a:xfrm>
            <a:off x="1697332" y="2330046"/>
            <a:ext cx="494114" cy="586913"/>
            <a:chOff x="1393825" y="2339975"/>
            <a:chExt cx="330200" cy="392113"/>
          </a:xfrm>
          <a:solidFill>
            <a:schemeClr val="bg1"/>
          </a:solidFill>
        </p:grpSpPr>
        <p:sp>
          <p:nvSpPr>
            <p:cNvPr id="43" name="Freeform 201"/>
            <p:cNvSpPr>
              <a:spLocks noChangeArrowheads="1"/>
            </p:cNvSpPr>
            <p:nvPr/>
          </p:nvSpPr>
          <p:spPr bwMode="auto">
            <a:xfrm>
              <a:off x="1393825" y="2339975"/>
              <a:ext cx="330200" cy="374650"/>
            </a:xfrm>
            <a:custGeom>
              <a:avLst/>
              <a:gdLst>
                <a:gd name="T0" fmla="*/ 718 w 917"/>
                <a:gd name="T1" fmla="*/ 583 h 1042"/>
                <a:gd name="T2" fmla="*/ 853 w 917"/>
                <a:gd name="T3" fmla="*/ 354 h 1042"/>
                <a:gd name="T4" fmla="*/ 885 w 917"/>
                <a:gd name="T5" fmla="*/ 270 h 1042"/>
                <a:gd name="T6" fmla="*/ 895 w 917"/>
                <a:gd name="T7" fmla="*/ 229 h 1042"/>
                <a:gd name="T8" fmla="*/ 895 w 917"/>
                <a:gd name="T9" fmla="*/ 208 h 1042"/>
                <a:gd name="T10" fmla="*/ 906 w 917"/>
                <a:gd name="T11" fmla="*/ 93 h 1042"/>
                <a:gd name="T12" fmla="*/ 906 w 917"/>
                <a:gd name="T13" fmla="*/ 41 h 1042"/>
                <a:gd name="T14" fmla="*/ 906 w 917"/>
                <a:gd name="T15" fmla="*/ 20 h 1042"/>
                <a:gd name="T16" fmla="*/ 906 w 917"/>
                <a:gd name="T17" fmla="*/ 10 h 1042"/>
                <a:gd name="T18" fmla="*/ 895 w 917"/>
                <a:gd name="T19" fmla="*/ 0 h 1042"/>
                <a:gd name="T20" fmla="*/ 885 w 917"/>
                <a:gd name="T21" fmla="*/ 0 h 1042"/>
                <a:gd name="T22" fmla="*/ 864 w 917"/>
                <a:gd name="T23" fmla="*/ 10 h 1042"/>
                <a:gd name="T24" fmla="*/ 812 w 917"/>
                <a:gd name="T25" fmla="*/ 20 h 1042"/>
                <a:gd name="T26" fmla="*/ 635 w 917"/>
                <a:gd name="T27" fmla="*/ 104 h 1042"/>
                <a:gd name="T28" fmla="*/ 395 w 917"/>
                <a:gd name="T29" fmla="*/ 333 h 1042"/>
                <a:gd name="T30" fmla="*/ 333 w 917"/>
                <a:gd name="T31" fmla="*/ 375 h 1042"/>
                <a:gd name="T32" fmla="*/ 10 w 917"/>
                <a:gd name="T33" fmla="*/ 583 h 1042"/>
                <a:gd name="T34" fmla="*/ 41 w 917"/>
                <a:gd name="T35" fmla="*/ 625 h 1042"/>
                <a:gd name="T36" fmla="*/ 531 w 917"/>
                <a:gd name="T37" fmla="*/ 999 h 1042"/>
                <a:gd name="T38" fmla="*/ 562 w 917"/>
                <a:gd name="T39" fmla="*/ 1020 h 1042"/>
                <a:gd name="T40" fmla="*/ 698 w 917"/>
                <a:gd name="T41" fmla="*/ 656 h 1042"/>
                <a:gd name="T42" fmla="*/ 718 w 917"/>
                <a:gd name="T43" fmla="*/ 583 h 1042"/>
                <a:gd name="T44" fmla="*/ 666 w 917"/>
                <a:gd name="T45" fmla="*/ 458 h 1042"/>
                <a:gd name="T46" fmla="*/ 562 w 917"/>
                <a:gd name="T47" fmla="*/ 468 h 1042"/>
                <a:gd name="T48" fmla="*/ 520 w 917"/>
                <a:gd name="T49" fmla="*/ 354 h 1042"/>
                <a:gd name="T50" fmla="*/ 531 w 917"/>
                <a:gd name="T51" fmla="*/ 333 h 1042"/>
                <a:gd name="T52" fmla="*/ 645 w 917"/>
                <a:gd name="T53" fmla="*/ 323 h 1042"/>
                <a:gd name="T54" fmla="*/ 677 w 917"/>
                <a:gd name="T55" fmla="*/ 437 h 1042"/>
                <a:gd name="T56" fmla="*/ 666 w 917"/>
                <a:gd name="T57" fmla="*/ 458 h 1042"/>
                <a:gd name="T58" fmla="*/ 666 w 917"/>
                <a:gd name="T59" fmla="*/ 458 h 1042"/>
                <a:gd name="T60" fmla="*/ 666 w 917"/>
                <a:gd name="T61" fmla="*/ 458 h 10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17" h="1042">
                  <a:moveTo>
                    <a:pt x="718" y="583"/>
                  </a:moveTo>
                  <a:cubicBezTo>
                    <a:pt x="781" y="500"/>
                    <a:pt x="823" y="427"/>
                    <a:pt x="853" y="354"/>
                  </a:cubicBezTo>
                  <a:cubicBezTo>
                    <a:pt x="864" y="333"/>
                    <a:pt x="874" y="302"/>
                    <a:pt x="885" y="270"/>
                  </a:cubicBezTo>
                  <a:cubicBezTo>
                    <a:pt x="885" y="260"/>
                    <a:pt x="885" y="250"/>
                    <a:pt x="895" y="229"/>
                  </a:cubicBezTo>
                  <a:cubicBezTo>
                    <a:pt x="895" y="218"/>
                    <a:pt x="895" y="218"/>
                    <a:pt x="895" y="208"/>
                  </a:cubicBezTo>
                  <a:cubicBezTo>
                    <a:pt x="906" y="166"/>
                    <a:pt x="906" y="125"/>
                    <a:pt x="906" y="93"/>
                  </a:cubicBezTo>
                  <a:cubicBezTo>
                    <a:pt x="906" y="73"/>
                    <a:pt x="906" y="52"/>
                    <a:pt x="906" y="41"/>
                  </a:cubicBezTo>
                  <a:cubicBezTo>
                    <a:pt x="906" y="31"/>
                    <a:pt x="916" y="31"/>
                    <a:pt x="906" y="20"/>
                  </a:cubicBezTo>
                  <a:lnTo>
                    <a:pt x="906" y="10"/>
                  </a:lnTo>
                  <a:cubicBezTo>
                    <a:pt x="916" y="0"/>
                    <a:pt x="906" y="0"/>
                    <a:pt x="895" y="0"/>
                  </a:cubicBezTo>
                  <a:lnTo>
                    <a:pt x="885" y="0"/>
                  </a:lnTo>
                  <a:cubicBezTo>
                    <a:pt x="874" y="0"/>
                    <a:pt x="874" y="10"/>
                    <a:pt x="864" y="10"/>
                  </a:cubicBezTo>
                  <a:cubicBezTo>
                    <a:pt x="864" y="20"/>
                    <a:pt x="843" y="20"/>
                    <a:pt x="812" y="20"/>
                  </a:cubicBezTo>
                  <a:cubicBezTo>
                    <a:pt x="770" y="31"/>
                    <a:pt x="708" y="52"/>
                    <a:pt x="635" y="104"/>
                  </a:cubicBezTo>
                  <a:cubicBezTo>
                    <a:pt x="510" y="177"/>
                    <a:pt x="437" y="281"/>
                    <a:pt x="395" y="333"/>
                  </a:cubicBezTo>
                  <a:cubicBezTo>
                    <a:pt x="385" y="354"/>
                    <a:pt x="354" y="375"/>
                    <a:pt x="333" y="375"/>
                  </a:cubicBezTo>
                  <a:cubicBezTo>
                    <a:pt x="125" y="364"/>
                    <a:pt x="41" y="510"/>
                    <a:pt x="10" y="583"/>
                  </a:cubicBezTo>
                  <a:cubicBezTo>
                    <a:pt x="0" y="604"/>
                    <a:pt x="10" y="625"/>
                    <a:pt x="41" y="625"/>
                  </a:cubicBezTo>
                  <a:cubicBezTo>
                    <a:pt x="489" y="614"/>
                    <a:pt x="531" y="885"/>
                    <a:pt x="531" y="999"/>
                  </a:cubicBezTo>
                  <a:cubicBezTo>
                    <a:pt x="520" y="1031"/>
                    <a:pt x="541" y="1041"/>
                    <a:pt x="562" y="1020"/>
                  </a:cubicBezTo>
                  <a:cubicBezTo>
                    <a:pt x="729" y="926"/>
                    <a:pt x="718" y="739"/>
                    <a:pt x="698" y="656"/>
                  </a:cubicBezTo>
                  <a:cubicBezTo>
                    <a:pt x="698" y="635"/>
                    <a:pt x="708" y="593"/>
                    <a:pt x="718" y="583"/>
                  </a:cubicBezTo>
                  <a:close/>
                  <a:moveTo>
                    <a:pt x="666" y="458"/>
                  </a:moveTo>
                  <a:cubicBezTo>
                    <a:pt x="645" y="489"/>
                    <a:pt x="593" y="489"/>
                    <a:pt x="562" y="468"/>
                  </a:cubicBezTo>
                  <a:cubicBezTo>
                    <a:pt x="510" y="448"/>
                    <a:pt x="500" y="395"/>
                    <a:pt x="520" y="354"/>
                  </a:cubicBezTo>
                  <a:cubicBezTo>
                    <a:pt x="531" y="343"/>
                    <a:pt x="531" y="343"/>
                    <a:pt x="531" y="333"/>
                  </a:cubicBezTo>
                  <a:cubicBezTo>
                    <a:pt x="562" y="302"/>
                    <a:pt x="604" y="302"/>
                    <a:pt x="645" y="323"/>
                  </a:cubicBezTo>
                  <a:cubicBezTo>
                    <a:pt x="687" y="343"/>
                    <a:pt x="708" y="395"/>
                    <a:pt x="677" y="437"/>
                  </a:cubicBezTo>
                  <a:cubicBezTo>
                    <a:pt x="677" y="448"/>
                    <a:pt x="677" y="448"/>
                    <a:pt x="666" y="458"/>
                  </a:cubicBezTo>
                  <a:close/>
                  <a:moveTo>
                    <a:pt x="666" y="458"/>
                  </a:moveTo>
                  <a:lnTo>
                    <a:pt x="666" y="458"/>
                  </a:lnTo>
                  <a:close/>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685663">
                <a:defRPr/>
              </a:pPr>
              <a:endParaRPr lang="en-US" sz="1013" dirty="0">
                <a:solidFill>
                  <a:srgbClr val="A1A1A1"/>
                </a:solidFill>
                <a:latin typeface="Lato Light"/>
              </a:endParaRPr>
            </a:p>
          </p:txBody>
        </p:sp>
        <p:sp>
          <p:nvSpPr>
            <p:cNvPr id="44" name="Freeform 202"/>
            <p:cNvSpPr>
              <a:spLocks noChangeArrowheads="1"/>
            </p:cNvSpPr>
            <p:nvPr/>
          </p:nvSpPr>
          <p:spPr bwMode="auto">
            <a:xfrm>
              <a:off x="1479550" y="2643188"/>
              <a:ext cx="71438" cy="82550"/>
            </a:xfrm>
            <a:custGeom>
              <a:avLst/>
              <a:gdLst>
                <a:gd name="T0" fmla="*/ 42 w 199"/>
                <a:gd name="T1" fmla="*/ 219 h 230"/>
                <a:gd name="T2" fmla="*/ 188 w 199"/>
                <a:gd name="T3" fmla="*/ 31 h 230"/>
                <a:gd name="T4" fmla="*/ 156 w 199"/>
                <a:gd name="T5" fmla="*/ 10 h 230"/>
                <a:gd name="T6" fmla="*/ 11 w 199"/>
                <a:gd name="T7" fmla="*/ 198 h 230"/>
                <a:gd name="T8" fmla="*/ 42 w 199"/>
                <a:gd name="T9" fmla="*/ 219 h 230"/>
                <a:gd name="T10" fmla="*/ 42 w 199"/>
                <a:gd name="T11" fmla="*/ 219 h 230"/>
                <a:gd name="T12" fmla="*/ 42 w 199"/>
                <a:gd name="T13" fmla="*/ 219 h 230"/>
              </a:gdLst>
              <a:ahLst/>
              <a:cxnLst>
                <a:cxn ang="0">
                  <a:pos x="T0" y="T1"/>
                </a:cxn>
                <a:cxn ang="0">
                  <a:pos x="T2" y="T3"/>
                </a:cxn>
                <a:cxn ang="0">
                  <a:pos x="T4" y="T5"/>
                </a:cxn>
                <a:cxn ang="0">
                  <a:pos x="T6" y="T7"/>
                </a:cxn>
                <a:cxn ang="0">
                  <a:pos x="T8" y="T9"/>
                </a:cxn>
                <a:cxn ang="0">
                  <a:pos x="T10" y="T11"/>
                </a:cxn>
                <a:cxn ang="0">
                  <a:pos x="T12" y="T13"/>
                </a:cxn>
              </a:cxnLst>
              <a:rect l="0" t="0" r="r" b="b"/>
              <a:pathLst>
                <a:path w="199" h="230">
                  <a:moveTo>
                    <a:pt x="42" y="219"/>
                  </a:moveTo>
                  <a:cubicBezTo>
                    <a:pt x="115" y="177"/>
                    <a:pt x="167" y="83"/>
                    <a:pt x="188" y="31"/>
                  </a:cubicBezTo>
                  <a:cubicBezTo>
                    <a:pt x="198" y="10"/>
                    <a:pt x="177" y="0"/>
                    <a:pt x="156" y="10"/>
                  </a:cubicBezTo>
                  <a:cubicBezTo>
                    <a:pt x="73" y="63"/>
                    <a:pt x="31" y="146"/>
                    <a:pt x="11" y="198"/>
                  </a:cubicBezTo>
                  <a:cubicBezTo>
                    <a:pt x="0" y="219"/>
                    <a:pt x="21" y="229"/>
                    <a:pt x="42" y="219"/>
                  </a:cubicBezTo>
                  <a:close/>
                  <a:moveTo>
                    <a:pt x="42" y="219"/>
                  </a:moveTo>
                  <a:lnTo>
                    <a:pt x="42" y="219"/>
                  </a:lnTo>
                  <a:close/>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685663">
                <a:defRPr/>
              </a:pPr>
              <a:endParaRPr lang="en-US" sz="1013" dirty="0">
                <a:solidFill>
                  <a:srgbClr val="A1A1A1"/>
                </a:solidFill>
                <a:latin typeface="Lato Light"/>
              </a:endParaRPr>
            </a:p>
          </p:txBody>
        </p:sp>
        <p:sp>
          <p:nvSpPr>
            <p:cNvPr id="45" name="Freeform 203"/>
            <p:cNvSpPr>
              <a:spLocks noChangeArrowheads="1"/>
            </p:cNvSpPr>
            <p:nvPr/>
          </p:nvSpPr>
          <p:spPr bwMode="auto">
            <a:xfrm>
              <a:off x="1422400" y="2616200"/>
              <a:ext cx="93663" cy="115888"/>
            </a:xfrm>
            <a:custGeom>
              <a:avLst/>
              <a:gdLst>
                <a:gd name="T0" fmla="*/ 31 w 261"/>
                <a:gd name="T1" fmla="*/ 313 h 324"/>
                <a:gd name="T2" fmla="*/ 250 w 261"/>
                <a:gd name="T3" fmla="*/ 31 h 324"/>
                <a:gd name="T4" fmla="*/ 219 w 261"/>
                <a:gd name="T5" fmla="*/ 11 h 324"/>
                <a:gd name="T6" fmla="*/ 10 w 261"/>
                <a:gd name="T7" fmla="*/ 292 h 324"/>
                <a:gd name="T8" fmla="*/ 31 w 261"/>
                <a:gd name="T9" fmla="*/ 313 h 324"/>
                <a:gd name="T10" fmla="*/ 31 w 261"/>
                <a:gd name="T11" fmla="*/ 313 h 324"/>
                <a:gd name="T12" fmla="*/ 31 w 261"/>
                <a:gd name="T13" fmla="*/ 313 h 324"/>
              </a:gdLst>
              <a:ahLst/>
              <a:cxnLst>
                <a:cxn ang="0">
                  <a:pos x="T0" y="T1"/>
                </a:cxn>
                <a:cxn ang="0">
                  <a:pos x="T2" y="T3"/>
                </a:cxn>
                <a:cxn ang="0">
                  <a:pos x="T4" y="T5"/>
                </a:cxn>
                <a:cxn ang="0">
                  <a:pos x="T6" y="T7"/>
                </a:cxn>
                <a:cxn ang="0">
                  <a:pos x="T8" y="T9"/>
                </a:cxn>
                <a:cxn ang="0">
                  <a:pos x="T10" y="T11"/>
                </a:cxn>
                <a:cxn ang="0">
                  <a:pos x="T12" y="T13"/>
                </a:cxn>
              </a:cxnLst>
              <a:rect l="0" t="0" r="r" b="b"/>
              <a:pathLst>
                <a:path w="261" h="324">
                  <a:moveTo>
                    <a:pt x="31" y="313"/>
                  </a:moveTo>
                  <a:cubicBezTo>
                    <a:pt x="156" y="240"/>
                    <a:pt x="219" y="104"/>
                    <a:pt x="250" y="31"/>
                  </a:cubicBezTo>
                  <a:cubicBezTo>
                    <a:pt x="260" y="11"/>
                    <a:pt x="240" y="0"/>
                    <a:pt x="219" y="11"/>
                  </a:cubicBezTo>
                  <a:cubicBezTo>
                    <a:pt x="94" y="83"/>
                    <a:pt x="31" y="219"/>
                    <a:pt x="10" y="292"/>
                  </a:cubicBezTo>
                  <a:cubicBezTo>
                    <a:pt x="0" y="313"/>
                    <a:pt x="10" y="323"/>
                    <a:pt x="31" y="313"/>
                  </a:cubicBezTo>
                  <a:close/>
                  <a:moveTo>
                    <a:pt x="31" y="313"/>
                  </a:moveTo>
                  <a:lnTo>
                    <a:pt x="31" y="313"/>
                  </a:lnTo>
                  <a:close/>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685663">
                <a:defRPr/>
              </a:pPr>
              <a:endParaRPr lang="en-US" sz="1013" dirty="0">
                <a:solidFill>
                  <a:srgbClr val="A1A1A1"/>
                </a:solidFill>
                <a:latin typeface="Lato Light"/>
              </a:endParaRPr>
            </a:p>
          </p:txBody>
        </p:sp>
        <p:sp>
          <p:nvSpPr>
            <p:cNvPr id="46" name="Freeform 204"/>
            <p:cNvSpPr>
              <a:spLocks noChangeArrowheads="1"/>
            </p:cNvSpPr>
            <p:nvPr/>
          </p:nvSpPr>
          <p:spPr bwMode="auto">
            <a:xfrm>
              <a:off x="1411288" y="2587625"/>
              <a:ext cx="71437" cy="85725"/>
            </a:xfrm>
            <a:custGeom>
              <a:avLst/>
              <a:gdLst>
                <a:gd name="T0" fmla="*/ 41 w 199"/>
                <a:gd name="T1" fmla="*/ 229 h 240"/>
                <a:gd name="T2" fmla="*/ 187 w 199"/>
                <a:gd name="T3" fmla="*/ 42 h 240"/>
                <a:gd name="T4" fmla="*/ 156 w 199"/>
                <a:gd name="T5" fmla="*/ 21 h 240"/>
                <a:gd name="T6" fmla="*/ 10 w 199"/>
                <a:gd name="T7" fmla="*/ 208 h 240"/>
                <a:gd name="T8" fmla="*/ 41 w 199"/>
                <a:gd name="T9" fmla="*/ 229 h 240"/>
                <a:gd name="T10" fmla="*/ 41 w 199"/>
                <a:gd name="T11" fmla="*/ 229 h 240"/>
                <a:gd name="T12" fmla="*/ 41 w 199"/>
                <a:gd name="T13" fmla="*/ 229 h 240"/>
              </a:gdLst>
              <a:ahLst/>
              <a:cxnLst>
                <a:cxn ang="0">
                  <a:pos x="T0" y="T1"/>
                </a:cxn>
                <a:cxn ang="0">
                  <a:pos x="T2" y="T3"/>
                </a:cxn>
                <a:cxn ang="0">
                  <a:pos x="T4" y="T5"/>
                </a:cxn>
                <a:cxn ang="0">
                  <a:pos x="T6" y="T7"/>
                </a:cxn>
                <a:cxn ang="0">
                  <a:pos x="T8" y="T9"/>
                </a:cxn>
                <a:cxn ang="0">
                  <a:pos x="T10" y="T11"/>
                </a:cxn>
                <a:cxn ang="0">
                  <a:pos x="T12" y="T13"/>
                </a:cxn>
              </a:cxnLst>
              <a:rect l="0" t="0" r="r" b="b"/>
              <a:pathLst>
                <a:path w="199" h="240">
                  <a:moveTo>
                    <a:pt x="41" y="229"/>
                  </a:moveTo>
                  <a:cubicBezTo>
                    <a:pt x="114" y="177"/>
                    <a:pt x="166" y="94"/>
                    <a:pt x="187" y="42"/>
                  </a:cubicBezTo>
                  <a:cubicBezTo>
                    <a:pt x="198" y="21"/>
                    <a:pt x="177" y="0"/>
                    <a:pt x="156" y="21"/>
                  </a:cubicBezTo>
                  <a:cubicBezTo>
                    <a:pt x="73" y="73"/>
                    <a:pt x="31" y="156"/>
                    <a:pt x="10" y="208"/>
                  </a:cubicBezTo>
                  <a:cubicBezTo>
                    <a:pt x="0" y="229"/>
                    <a:pt x="10" y="239"/>
                    <a:pt x="41" y="229"/>
                  </a:cubicBezTo>
                  <a:close/>
                  <a:moveTo>
                    <a:pt x="41" y="229"/>
                  </a:moveTo>
                  <a:lnTo>
                    <a:pt x="41" y="229"/>
                  </a:lnTo>
                  <a:close/>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685663">
                <a:defRPr/>
              </a:pPr>
              <a:endParaRPr lang="en-US" sz="1013" dirty="0">
                <a:solidFill>
                  <a:srgbClr val="A1A1A1"/>
                </a:solidFill>
                <a:latin typeface="Lato Light"/>
              </a:endParaRPr>
            </a:p>
          </p:txBody>
        </p:sp>
      </p:grpSp>
      <p:sp>
        <p:nvSpPr>
          <p:cNvPr id="47" name="Title 20"/>
          <p:cNvSpPr txBox="1">
            <a:spLocks/>
          </p:cNvSpPr>
          <p:nvPr/>
        </p:nvSpPr>
        <p:spPr>
          <a:xfrm>
            <a:off x="1312145" y="3831535"/>
            <a:ext cx="1304532" cy="369312"/>
          </a:xfrm>
          <a:prstGeom prst="rect">
            <a:avLst/>
          </a:prstGeom>
        </p:spPr>
        <p:txBody>
          <a:bodyPr vert="horz" wrap="square" lIns="91420" tIns="45710" rIns="91420" bIns="45710" numCol="1" spcCol="975141" rtlCol="0" anchor="ctr">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defTabSz="171450"/>
            <a:r>
              <a:rPr lang="fr-FR" sz="900" dirty="0">
                <a:solidFill>
                  <a:srgbClr val="A1A1A1"/>
                </a:solidFill>
                <a:latin typeface="Lato Light"/>
                <a:cs typeface="Lato Light"/>
              </a:rPr>
              <a:t>amet, consectetur adipiscing elit. </a:t>
            </a:r>
            <a:endParaRPr lang="en-US" sz="900" dirty="0">
              <a:solidFill>
                <a:srgbClr val="A1A1A1"/>
              </a:solidFill>
              <a:latin typeface="Lato Light"/>
              <a:cs typeface="Lato Light"/>
            </a:endParaRPr>
          </a:p>
        </p:txBody>
      </p:sp>
      <p:sp>
        <p:nvSpPr>
          <p:cNvPr id="2" name="矩形 1">
            <a:extLst>
              <a:ext uri="{FF2B5EF4-FFF2-40B4-BE49-F238E27FC236}">
                <a16:creationId xmlns:a16="http://schemas.microsoft.com/office/drawing/2014/main" xmlns="" id="{6B8471FE-DAD3-41A9-AA19-DA3F6CD8F609}"/>
              </a:ext>
            </a:extLst>
          </p:cNvPr>
          <p:cNvSpPr/>
          <p:nvPr/>
        </p:nvSpPr>
        <p:spPr>
          <a:xfrm>
            <a:off x="1624053" y="3599205"/>
            <a:ext cx="699230" cy="307200"/>
          </a:xfrm>
          <a:prstGeom prst="rect">
            <a:avLst/>
          </a:prstGeom>
        </p:spPr>
        <p:txBody>
          <a:bodyPr wrap="none">
            <a:spAutoFit/>
          </a:bodyPr>
          <a:lstStyle/>
          <a:p>
            <a:pPr defTabSz="171450">
              <a:lnSpc>
                <a:spcPct val="130000"/>
              </a:lnSpc>
            </a:pPr>
            <a:r>
              <a:rPr lang="fr-FR" altLang="zh-CN" sz="1200" b="1" dirty="0">
                <a:solidFill>
                  <a:schemeClr val="tx2"/>
                </a:solidFill>
                <a:latin typeface="Lato Regular"/>
                <a:cs typeface="Lato Regular"/>
              </a:rPr>
              <a:t>Launch</a:t>
            </a:r>
          </a:p>
        </p:txBody>
      </p:sp>
      <p:sp>
        <p:nvSpPr>
          <p:cNvPr id="59" name="Title 20">
            <a:extLst>
              <a:ext uri="{FF2B5EF4-FFF2-40B4-BE49-F238E27FC236}">
                <a16:creationId xmlns:a16="http://schemas.microsoft.com/office/drawing/2014/main" xmlns="" id="{F6EBC6F7-D872-45D5-BD21-C1E3AA86C30F}"/>
              </a:ext>
            </a:extLst>
          </p:cNvPr>
          <p:cNvSpPr txBox="1">
            <a:spLocks/>
          </p:cNvSpPr>
          <p:nvPr/>
        </p:nvSpPr>
        <p:spPr>
          <a:xfrm>
            <a:off x="2367949" y="3835500"/>
            <a:ext cx="1304532" cy="369312"/>
          </a:xfrm>
          <a:prstGeom prst="rect">
            <a:avLst/>
          </a:prstGeom>
        </p:spPr>
        <p:txBody>
          <a:bodyPr vert="horz" wrap="square" lIns="91420" tIns="45710" rIns="91420" bIns="45710" numCol="1" spcCol="975141" rtlCol="0" anchor="ctr">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defTabSz="171450"/>
            <a:r>
              <a:rPr lang="fr-FR" sz="900" dirty="0">
                <a:solidFill>
                  <a:srgbClr val="A1A1A1"/>
                </a:solidFill>
                <a:latin typeface="Lato Light"/>
                <a:cs typeface="Lato Light"/>
              </a:rPr>
              <a:t>amet, consectetur adipiscing elit. </a:t>
            </a:r>
            <a:endParaRPr lang="en-US" sz="900" dirty="0">
              <a:solidFill>
                <a:srgbClr val="A1A1A1"/>
              </a:solidFill>
              <a:latin typeface="Lato Light"/>
              <a:cs typeface="Lato Light"/>
            </a:endParaRPr>
          </a:p>
        </p:txBody>
      </p:sp>
      <p:sp>
        <p:nvSpPr>
          <p:cNvPr id="60" name="矩形 59">
            <a:extLst>
              <a:ext uri="{FF2B5EF4-FFF2-40B4-BE49-F238E27FC236}">
                <a16:creationId xmlns:a16="http://schemas.microsoft.com/office/drawing/2014/main" xmlns="" id="{8997442B-38E8-4B4F-B0EC-C979AD1DBF4A}"/>
              </a:ext>
            </a:extLst>
          </p:cNvPr>
          <p:cNvSpPr/>
          <p:nvPr/>
        </p:nvSpPr>
        <p:spPr>
          <a:xfrm>
            <a:off x="2679857" y="3603170"/>
            <a:ext cx="699230" cy="307200"/>
          </a:xfrm>
          <a:prstGeom prst="rect">
            <a:avLst/>
          </a:prstGeom>
        </p:spPr>
        <p:txBody>
          <a:bodyPr wrap="none">
            <a:spAutoFit/>
          </a:bodyPr>
          <a:lstStyle/>
          <a:p>
            <a:pPr defTabSz="171450">
              <a:lnSpc>
                <a:spcPct val="130000"/>
              </a:lnSpc>
            </a:pPr>
            <a:r>
              <a:rPr lang="fr-FR" altLang="zh-CN" sz="1200" b="1" dirty="0">
                <a:solidFill>
                  <a:schemeClr val="tx2"/>
                </a:solidFill>
                <a:latin typeface="Lato Regular"/>
                <a:cs typeface="Lato Regular"/>
              </a:rPr>
              <a:t>Launch</a:t>
            </a:r>
          </a:p>
        </p:txBody>
      </p:sp>
      <p:sp>
        <p:nvSpPr>
          <p:cNvPr id="61" name="Title 20">
            <a:extLst>
              <a:ext uri="{FF2B5EF4-FFF2-40B4-BE49-F238E27FC236}">
                <a16:creationId xmlns:a16="http://schemas.microsoft.com/office/drawing/2014/main" xmlns="" id="{170D7B7F-516D-4C52-9932-F7FAEC4FD920}"/>
              </a:ext>
            </a:extLst>
          </p:cNvPr>
          <p:cNvSpPr txBox="1">
            <a:spLocks/>
          </p:cNvSpPr>
          <p:nvPr/>
        </p:nvSpPr>
        <p:spPr>
          <a:xfrm>
            <a:off x="3419227" y="3835500"/>
            <a:ext cx="1304532" cy="369312"/>
          </a:xfrm>
          <a:prstGeom prst="rect">
            <a:avLst/>
          </a:prstGeom>
        </p:spPr>
        <p:txBody>
          <a:bodyPr vert="horz" wrap="square" lIns="91420" tIns="45710" rIns="91420" bIns="45710" numCol="1" spcCol="975141" rtlCol="0" anchor="ctr">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defTabSz="171450"/>
            <a:r>
              <a:rPr lang="fr-FR" sz="900" dirty="0">
                <a:solidFill>
                  <a:srgbClr val="A1A1A1"/>
                </a:solidFill>
                <a:latin typeface="Lato Light"/>
                <a:cs typeface="Lato Light"/>
              </a:rPr>
              <a:t>amet, consectetur adipiscing elit. </a:t>
            </a:r>
            <a:endParaRPr lang="en-US" sz="900" dirty="0">
              <a:solidFill>
                <a:srgbClr val="A1A1A1"/>
              </a:solidFill>
              <a:latin typeface="Lato Light"/>
              <a:cs typeface="Lato Light"/>
            </a:endParaRPr>
          </a:p>
        </p:txBody>
      </p:sp>
      <p:sp>
        <p:nvSpPr>
          <p:cNvPr id="62" name="矩形 61">
            <a:extLst>
              <a:ext uri="{FF2B5EF4-FFF2-40B4-BE49-F238E27FC236}">
                <a16:creationId xmlns:a16="http://schemas.microsoft.com/office/drawing/2014/main" xmlns="" id="{F4AC2202-D4F6-4752-9701-229A30A78A54}"/>
              </a:ext>
            </a:extLst>
          </p:cNvPr>
          <p:cNvSpPr/>
          <p:nvPr/>
        </p:nvSpPr>
        <p:spPr>
          <a:xfrm>
            <a:off x="3731135" y="3603170"/>
            <a:ext cx="699230" cy="307200"/>
          </a:xfrm>
          <a:prstGeom prst="rect">
            <a:avLst/>
          </a:prstGeom>
        </p:spPr>
        <p:txBody>
          <a:bodyPr wrap="none">
            <a:spAutoFit/>
          </a:bodyPr>
          <a:lstStyle/>
          <a:p>
            <a:pPr defTabSz="171450">
              <a:lnSpc>
                <a:spcPct val="130000"/>
              </a:lnSpc>
            </a:pPr>
            <a:r>
              <a:rPr lang="fr-FR" altLang="zh-CN" sz="1200" b="1" dirty="0">
                <a:solidFill>
                  <a:schemeClr val="tx2"/>
                </a:solidFill>
                <a:latin typeface="Lato Regular"/>
                <a:cs typeface="Lato Regular"/>
              </a:rPr>
              <a:t>Launch</a:t>
            </a:r>
          </a:p>
        </p:txBody>
      </p:sp>
      <p:sp>
        <p:nvSpPr>
          <p:cNvPr id="63" name="Title 20">
            <a:extLst>
              <a:ext uri="{FF2B5EF4-FFF2-40B4-BE49-F238E27FC236}">
                <a16:creationId xmlns:a16="http://schemas.microsoft.com/office/drawing/2014/main" xmlns="" id="{9441143F-5930-4944-9B26-41CB6ED6E96A}"/>
              </a:ext>
            </a:extLst>
          </p:cNvPr>
          <p:cNvSpPr txBox="1">
            <a:spLocks/>
          </p:cNvSpPr>
          <p:nvPr/>
        </p:nvSpPr>
        <p:spPr>
          <a:xfrm>
            <a:off x="4457509" y="3835500"/>
            <a:ext cx="1304532" cy="369312"/>
          </a:xfrm>
          <a:prstGeom prst="rect">
            <a:avLst/>
          </a:prstGeom>
        </p:spPr>
        <p:txBody>
          <a:bodyPr vert="horz" wrap="square" lIns="91420" tIns="45710" rIns="91420" bIns="45710" numCol="1" spcCol="975141" rtlCol="0" anchor="ctr">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defTabSz="171450"/>
            <a:r>
              <a:rPr lang="fr-FR" sz="900" dirty="0">
                <a:solidFill>
                  <a:srgbClr val="A1A1A1"/>
                </a:solidFill>
                <a:latin typeface="Lato Light"/>
                <a:cs typeface="Lato Light"/>
              </a:rPr>
              <a:t>amet, consectetur adipiscing elit. </a:t>
            </a:r>
            <a:endParaRPr lang="en-US" sz="900" dirty="0">
              <a:solidFill>
                <a:srgbClr val="A1A1A1"/>
              </a:solidFill>
              <a:latin typeface="Lato Light"/>
              <a:cs typeface="Lato Light"/>
            </a:endParaRPr>
          </a:p>
        </p:txBody>
      </p:sp>
      <p:sp>
        <p:nvSpPr>
          <p:cNvPr id="64" name="矩形 63">
            <a:extLst>
              <a:ext uri="{FF2B5EF4-FFF2-40B4-BE49-F238E27FC236}">
                <a16:creationId xmlns:a16="http://schemas.microsoft.com/office/drawing/2014/main" xmlns="" id="{2AB68D6E-95CD-46E6-A7FE-F6EC65DBE46C}"/>
              </a:ext>
            </a:extLst>
          </p:cNvPr>
          <p:cNvSpPr/>
          <p:nvPr/>
        </p:nvSpPr>
        <p:spPr>
          <a:xfrm>
            <a:off x="4769417" y="3603170"/>
            <a:ext cx="699230" cy="307200"/>
          </a:xfrm>
          <a:prstGeom prst="rect">
            <a:avLst/>
          </a:prstGeom>
        </p:spPr>
        <p:txBody>
          <a:bodyPr wrap="none">
            <a:spAutoFit/>
          </a:bodyPr>
          <a:lstStyle/>
          <a:p>
            <a:pPr defTabSz="171450">
              <a:lnSpc>
                <a:spcPct val="130000"/>
              </a:lnSpc>
            </a:pPr>
            <a:r>
              <a:rPr lang="fr-FR" altLang="zh-CN" sz="1200" b="1" dirty="0">
                <a:solidFill>
                  <a:schemeClr val="tx2"/>
                </a:solidFill>
                <a:latin typeface="Lato Regular"/>
                <a:cs typeface="Lato Regular"/>
              </a:rPr>
              <a:t>Launch</a:t>
            </a:r>
          </a:p>
        </p:txBody>
      </p:sp>
      <p:sp>
        <p:nvSpPr>
          <p:cNvPr id="65" name="Title 20">
            <a:extLst>
              <a:ext uri="{FF2B5EF4-FFF2-40B4-BE49-F238E27FC236}">
                <a16:creationId xmlns:a16="http://schemas.microsoft.com/office/drawing/2014/main" xmlns="" id="{29A1777F-33E3-41C9-A1F8-7E879E363FB9}"/>
              </a:ext>
            </a:extLst>
          </p:cNvPr>
          <p:cNvSpPr txBox="1">
            <a:spLocks/>
          </p:cNvSpPr>
          <p:nvPr/>
        </p:nvSpPr>
        <p:spPr>
          <a:xfrm>
            <a:off x="5509310" y="3835500"/>
            <a:ext cx="1304532" cy="369312"/>
          </a:xfrm>
          <a:prstGeom prst="rect">
            <a:avLst/>
          </a:prstGeom>
        </p:spPr>
        <p:txBody>
          <a:bodyPr vert="horz" wrap="square" lIns="91420" tIns="45710" rIns="91420" bIns="45710" numCol="1" spcCol="975141" rtlCol="0" anchor="ctr">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defTabSz="171450"/>
            <a:r>
              <a:rPr lang="fr-FR" sz="900" dirty="0">
                <a:solidFill>
                  <a:srgbClr val="A1A1A1"/>
                </a:solidFill>
                <a:latin typeface="Lato Light"/>
                <a:cs typeface="Lato Light"/>
              </a:rPr>
              <a:t>amet, consectetur adipiscing elit. </a:t>
            </a:r>
            <a:endParaRPr lang="en-US" sz="900" dirty="0">
              <a:solidFill>
                <a:srgbClr val="A1A1A1"/>
              </a:solidFill>
              <a:latin typeface="Lato Light"/>
              <a:cs typeface="Lato Light"/>
            </a:endParaRPr>
          </a:p>
        </p:txBody>
      </p:sp>
      <p:sp>
        <p:nvSpPr>
          <p:cNvPr id="66" name="矩形 65">
            <a:extLst>
              <a:ext uri="{FF2B5EF4-FFF2-40B4-BE49-F238E27FC236}">
                <a16:creationId xmlns:a16="http://schemas.microsoft.com/office/drawing/2014/main" xmlns="" id="{0CA1654B-8059-4582-82EE-B4E1F47457DF}"/>
              </a:ext>
            </a:extLst>
          </p:cNvPr>
          <p:cNvSpPr/>
          <p:nvPr/>
        </p:nvSpPr>
        <p:spPr>
          <a:xfrm>
            <a:off x="5821218" y="3603170"/>
            <a:ext cx="699230" cy="307200"/>
          </a:xfrm>
          <a:prstGeom prst="rect">
            <a:avLst/>
          </a:prstGeom>
        </p:spPr>
        <p:txBody>
          <a:bodyPr wrap="none">
            <a:spAutoFit/>
          </a:bodyPr>
          <a:lstStyle/>
          <a:p>
            <a:pPr defTabSz="171450">
              <a:lnSpc>
                <a:spcPct val="130000"/>
              </a:lnSpc>
            </a:pPr>
            <a:r>
              <a:rPr lang="fr-FR" altLang="zh-CN" sz="1200" b="1" dirty="0">
                <a:solidFill>
                  <a:schemeClr val="tx2"/>
                </a:solidFill>
                <a:latin typeface="Lato Regular"/>
                <a:cs typeface="Lato Regular"/>
              </a:rPr>
              <a:t>Launch</a:t>
            </a:r>
          </a:p>
        </p:txBody>
      </p:sp>
      <p:sp>
        <p:nvSpPr>
          <p:cNvPr id="67" name="Title 20">
            <a:extLst>
              <a:ext uri="{FF2B5EF4-FFF2-40B4-BE49-F238E27FC236}">
                <a16:creationId xmlns:a16="http://schemas.microsoft.com/office/drawing/2014/main" xmlns="" id="{8D74608C-A089-4181-8957-11BB58C926D9}"/>
              </a:ext>
            </a:extLst>
          </p:cNvPr>
          <p:cNvSpPr txBox="1">
            <a:spLocks/>
          </p:cNvSpPr>
          <p:nvPr/>
        </p:nvSpPr>
        <p:spPr>
          <a:xfrm>
            <a:off x="6555566" y="3835500"/>
            <a:ext cx="1304532" cy="369312"/>
          </a:xfrm>
          <a:prstGeom prst="rect">
            <a:avLst/>
          </a:prstGeom>
        </p:spPr>
        <p:txBody>
          <a:bodyPr vert="horz" wrap="square" lIns="91420" tIns="45710" rIns="91420" bIns="45710" numCol="1" spcCol="975141" rtlCol="0" anchor="ctr">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defTabSz="171450"/>
            <a:r>
              <a:rPr lang="fr-FR" sz="900" dirty="0">
                <a:solidFill>
                  <a:srgbClr val="A1A1A1"/>
                </a:solidFill>
                <a:latin typeface="Lato Light"/>
                <a:cs typeface="Lato Light"/>
              </a:rPr>
              <a:t>amet, consectetur adipiscing elit. </a:t>
            </a:r>
            <a:endParaRPr lang="en-US" sz="900" dirty="0">
              <a:solidFill>
                <a:srgbClr val="A1A1A1"/>
              </a:solidFill>
              <a:latin typeface="Lato Light"/>
              <a:cs typeface="Lato Light"/>
            </a:endParaRPr>
          </a:p>
        </p:txBody>
      </p:sp>
      <p:sp>
        <p:nvSpPr>
          <p:cNvPr id="68" name="矩形 67">
            <a:extLst>
              <a:ext uri="{FF2B5EF4-FFF2-40B4-BE49-F238E27FC236}">
                <a16:creationId xmlns:a16="http://schemas.microsoft.com/office/drawing/2014/main" xmlns="" id="{CDECFA66-3DA1-4118-BD91-3236B8A06E3C}"/>
              </a:ext>
            </a:extLst>
          </p:cNvPr>
          <p:cNvSpPr/>
          <p:nvPr/>
        </p:nvSpPr>
        <p:spPr>
          <a:xfrm>
            <a:off x="6867474" y="3603170"/>
            <a:ext cx="699230" cy="307200"/>
          </a:xfrm>
          <a:prstGeom prst="rect">
            <a:avLst/>
          </a:prstGeom>
        </p:spPr>
        <p:txBody>
          <a:bodyPr wrap="none">
            <a:spAutoFit/>
          </a:bodyPr>
          <a:lstStyle/>
          <a:p>
            <a:pPr defTabSz="171450">
              <a:lnSpc>
                <a:spcPct val="130000"/>
              </a:lnSpc>
            </a:pPr>
            <a:r>
              <a:rPr lang="fr-FR" altLang="zh-CN" sz="1200" b="1" dirty="0">
                <a:solidFill>
                  <a:schemeClr val="tx2"/>
                </a:solidFill>
                <a:latin typeface="Lato Regular"/>
                <a:cs typeface="Lato Regular"/>
              </a:rPr>
              <a:t>Launch</a:t>
            </a:r>
          </a:p>
        </p:txBody>
      </p:sp>
      <p:sp>
        <p:nvSpPr>
          <p:cNvPr id="53" name="文本框 52">
            <a:extLst>
              <a:ext uri="{FF2B5EF4-FFF2-40B4-BE49-F238E27FC236}">
                <a16:creationId xmlns:a16="http://schemas.microsoft.com/office/drawing/2014/main" xmlns="" id="{0678FD2E-6A34-4773-98BA-E1055728B232}"/>
              </a:ext>
            </a:extLst>
          </p:cNvPr>
          <p:cNvSpPr txBox="1"/>
          <p:nvPr/>
        </p:nvSpPr>
        <p:spPr>
          <a:xfrm>
            <a:off x="691490" y="193242"/>
            <a:ext cx="1569660" cy="369332"/>
          </a:xfrm>
          <a:prstGeom prst="rect">
            <a:avLst/>
          </a:prstGeom>
          <a:noFill/>
        </p:spPr>
        <p:txBody>
          <a:bodyPr wrap="none" rtlCol="0">
            <a:spAutoFit/>
          </a:bodyPr>
          <a:lstStyle/>
          <a:p>
            <a:r>
              <a:rPr lang="zh-CN" altLang="en-US" b="1" dirty="0">
                <a:solidFill>
                  <a:schemeClr val="tx2"/>
                </a:solidFill>
              </a:rPr>
              <a:t>输入你的文本</a:t>
            </a:r>
          </a:p>
        </p:txBody>
      </p:sp>
      <p:sp>
        <p:nvSpPr>
          <p:cNvPr id="54" name="矩形 53">
            <a:extLst>
              <a:ext uri="{FF2B5EF4-FFF2-40B4-BE49-F238E27FC236}">
                <a16:creationId xmlns:a16="http://schemas.microsoft.com/office/drawing/2014/main" xmlns="" id="{D634D88A-3384-4E0E-8964-6982A2E1B56A}"/>
              </a:ext>
            </a:extLst>
          </p:cNvPr>
          <p:cNvSpPr/>
          <p:nvPr/>
        </p:nvSpPr>
        <p:spPr>
          <a:xfrm>
            <a:off x="691490" y="526479"/>
            <a:ext cx="1877437" cy="276999"/>
          </a:xfrm>
          <a:prstGeom prst="rect">
            <a:avLst/>
          </a:prstGeom>
        </p:spPr>
        <p:txBody>
          <a:bodyPr wrap="none">
            <a:spAutoFit/>
          </a:bodyPr>
          <a:lstStyle/>
          <a:p>
            <a:r>
              <a:rPr lang="zh-CN" altLang="en-US" sz="1200" dirty="0"/>
              <a:t>关注公众号领取超级福利</a:t>
            </a:r>
            <a:endParaRPr lang="en-US" altLang="zh-CN" sz="1200" dirty="0"/>
          </a:p>
        </p:txBody>
      </p:sp>
      <p:sp>
        <p:nvSpPr>
          <p:cNvPr id="55" name="矩形 54">
            <a:extLst>
              <a:ext uri="{FF2B5EF4-FFF2-40B4-BE49-F238E27FC236}">
                <a16:creationId xmlns:a16="http://schemas.microsoft.com/office/drawing/2014/main" xmlns="" id="{E10F0E92-6532-4D69-A725-79CDCD4D15DE}"/>
              </a:ext>
            </a:extLst>
          </p:cNvPr>
          <p:cNvSpPr/>
          <p:nvPr/>
        </p:nvSpPr>
        <p:spPr>
          <a:xfrm>
            <a:off x="274168" y="0"/>
            <a:ext cx="357565" cy="80347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pPr algn="ctr"/>
            <a:endParaRPr lang="en-US" altLang="zh-CN" sz="3200" b="1" dirty="0"/>
          </a:p>
        </p:txBody>
      </p:sp>
    </p:spTree>
    <p:extLst>
      <p:ext uri="{BB962C8B-B14F-4D97-AF65-F5344CB8AC3E}">
        <p14:creationId xmlns:p14="http://schemas.microsoft.com/office/powerpoint/2010/main" val="1733049123"/>
      </p:ext>
    </p:extLst>
  </p:cSld>
  <p:clrMapOvr>
    <a:masterClrMapping/>
  </p:clrMapOvr>
  <mc:AlternateContent xmlns:mc="http://schemas.openxmlformats.org/markup-compatibility/2006" xmlns:p14="http://schemas.microsoft.com/office/powerpoint/2010/main">
    <mc:Choice Requires="p14">
      <p:transition spd="slow" p14:dur="2000" advClick="0" advTm="3000">
        <p14:ferris dir="l"/>
      </p:transition>
    </mc:Choice>
    <mc:Fallback xmlns="">
      <p:transition xmlns:p14="http://schemas.microsoft.com/office/powerpoint/2010/mai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25">
                                            <p:txEl>
                                              <p:pRg st="0" end="0"/>
                                            </p:txEl>
                                          </p:spTgt>
                                        </p:tgtEl>
                                        <p:attrNameLst>
                                          <p:attrName>style.visibility</p:attrName>
                                        </p:attrNameLst>
                                      </p:cBhvr>
                                      <p:to>
                                        <p:strVal val="visible"/>
                                      </p:to>
                                    </p:set>
                                    <p:anim calcmode="lin" valueType="num">
                                      <p:cBhvr>
                                        <p:cTn id="12" dur="500" fill="hold"/>
                                        <p:tgtEl>
                                          <p:spTgt spid="25">
                                            <p:txEl>
                                              <p:pRg st="0" end="0"/>
                                            </p:txEl>
                                          </p:spTgt>
                                        </p:tgtEl>
                                        <p:attrNameLst>
                                          <p:attrName>ppt_w</p:attrName>
                                        </p:attrNameLst>
                                      </p:cBhvr>
                                      <p:tavLst>
                                        <p:tav tm="0">
                                          <p:val>
                                            <p:fltVal val="0"/>
                                          </p:val>
                                        </p:tav>
                                        <p:tav tm="100000">
                                          <p:val>
                                            <p:strVal val="#ppt_w"/>
                                          </p:val>
                                        </p:tav>
                                      </p:tavLst>
                                    </p:anim>
                                    <p:anim calcmode="lin" valueType="num">
                                      <p:cBhvr>
                                        <p:cTn id="13" dur="500" fill="hold"/>
                                        <p:tgtEl>
                                          <p:spTgt spid="25">
                                            <p:txEl>
                                              <p:pRg st="0" end="0"/>
                                            </p:txEl>
                                          </p:spTgt>
                                        </p:tgtEl>
                                        <p:attrNameLst>
                                          <p:attrName>ppt_h</p:attrName>
                                        </p:attrNameLst>
                                      </p:cBhvr>
                                      <p:tavLst>
                                        <p:tav tm="0">
                                          <p:val>
                                            <p:fltVal val="0"/>
                                          </p:val>
                                        </p:tav>
                                        <p:tav tm="100000">
                                          <p:val>
                                            <p:strVal val="#ppt_h"/>
                                          </p:val>
                                        </p:tav>
                                      </p:tavLst>
                                    </p:anim>
                                    <p:animEffect transition="in" filter="fade">
                                      <p:cBhvr>
                                        <p:cTn id="14" dur="500"/>
                                        <p:tgtEl>
                                          <p:spTgt spid="25">
                                            <p:txEl>
                                              <p:pRg st="0" end="0"/>
                                            </p:txEl>
                                          </p:spTgt>
                                        </p:tgtEl>
                                      </p:cBhvr>
                                    </p:animEffect>
                                  </p:childTnLst>
                                </p:cTn>
                              </p:par>
                            </p:childTnLst>
                          </p:cTn>
                        </p:par>
                        <p:par>
                          <p:cTn id="15" fill="hold">
                            <p:stCondLst>
                              <p:cond delay="1000"/>
                            </p:stCondLst>
                            <p:childTnLst>
                              <p:par>
                                <p:cTn id="16" presetID="53" presetClass="entr" presetSubtype="16" fill="hold" nodeType="afterEffect">
                                  <p:stCondLst>
                                    <p:cond delay="0"/>
                                  </p:stCondLst>
                                  <p:childTnLst>
                                    <p:set>
                                      <p:cBhvr>
                                        <p:cTn id="17" dur="1" fill="hold">
                                          <p:stCondLst>
                                            <p:cond delay="0"/>
                                          </p:stCondLst>
                                        </p:cTn>
                                        <p:tgtEl>
                                          <p:spTgt spid="42"/>
                                        </p:tgtEl>
                                        <p:attrNameLst>
                                          <p:attrName>style.visibility</p:attrName>
                                        </p:attrNameLst>
                                      </p:cBhvr>
                                      <p:to>
                                        <p:strVal val="visible"/>
                                      </p:to>
                                    </p:set>
                                    <p:anim calcmode="lin" valueType="num">
                                      <p:cBhvr>
                                        <p:cTn id="18" dur="500" fill="hold"/>
                                        <p:tgtEl>
                                          <p:spTgt spid="42"/>
                                        </p:tgtEl>
                                        <p:attrNameLst>
                                          <p:attrName>ppt_w</p:attrName>
                                        </p:attrNameLst>
                                      </p:cBhvr>
                                      <p:tavLst>
                                        <p:tav tm="0">
                                          <p:val>
                                            <p:fltVal val="0"/>
                                          </p:val>
                                        </p:tav>
                                        <p:tav tm="100000">
                                          <p:val>
                                            <p:strVal val="#ppt_w"/>
                                          </p:val>
                                        </p:tav>
                                      </p:tavLst>
                                    </p:anim>
                                    <p:anim calcmode="lin" valueType="num">
                                      <p:cBhvr>
                                        <p:cTn id="19" dur="500" fill="hold"/>
                                        <p:tgtEl>
                                          <p:spTgt spid="42"/>
                                        </p:tgtEl>
                                        <p:attrNameLst>
                                          <p:attrName>ppt_h</p:attrName>
                                        </p:attrNameLst>
                                      </p:cBhvr>
                                      <p:tavLst>
                                        <p:tav tm="0">
                                          <p:val>
                                            <p:fltVal val="0"/>
                                          </p:val>
                                        </p:tav>
                                        <p:tav tm="100000">
                                          <p:val>
                                            <p:strVal val="#ppt_h"/>
                                          </p:val>
                                        </p:tav>
                                      </p:tavLst>
                                    </p:anim>
                                    <p:animEffect transition="in" filter="fade">
                                      <p:cBhvr>
                                        <p:cTn id="20" dur="500"/>
                                        <p:tgtEl>
                                          <p:spTgt spid="42"/>
                                        </p:tgtEl>
                                      </p:cBhvr>
                                    </p:animEffect>
                                  </p:childTnLst>
                                </p:cTn>
                              </p:par>
                            </p:childTnLst>
                          </p:cTn>
                        </p:par>
                        <p:par>
                          <p:cTn id="21" fill="hold">
                            <p:stCondLst>
                              <p:cond delay="1500"/>
                            </p:stCondLst>
                            <p:childTnLst>
                              <p:par>
                                <p:cTn id="22" presetID="10" presetClass="entr" presetSubtype="0" fill="hold" grpId="0" nodeType="afterEffect">
                                  <p:stCondLst>
                                    <p:cond delay="0"/>
                                  </p:stCondLst>
                                  <p:childTnLst>
                                    <p:set>
                                      <p:cBhvr>
                                        <p:cTn id="23" dur="1" fill="hold">
                                          <p:stCondLst>
                                            <p:cond delay="0"/>
                                          </p:stCondLst>
                                        </p:cTn>
                                        <p:tgtEl>
                                          <p:spTgt spid="47"/>
                                        </p:tgtEl>
                                        <p:attrNameLst>
                                          <p:attrName>style.visibility</p:attrName>
                                        </p:attrNameLst>
                                      </p:cBhvr>
                                      <p:to>
                                        <p:strVal val="visible"/>
                                      </p:to>
                                    </p:set>
                                    <p:animEffect transition="in" filter="fade">
                                      <p:cBhvr>
                                        <p:cTn id="24" dur="500"/>
                                        <p:tgtEl>
                                          <p:spTgt spid="47"/>
                                        </p:tgtEl>
                                      </p:cBhvr>
                                    </p:animEffect>
                                  </p:childTnLst>
                                </p:cTn>
                              </p:par>
                            </p:childTnLst>
                          </p:cTn>
                        </p:par>
                        <p:par>
                          <p:cTn id="25" fill="hold">
                            <p:stCondLst>
                              <p:cond delay="2000"/>
                            </p:stCondLst>
                            <p:childTnLst>
                              <p:par>
                                <p:cTn id="26" presetID="2" presetClass="entr" presetSubtype="1" fill="hold" nodeType="afterEffect">
                                  <p:stCondLst>
                                    <p:cond delay="0"/>
                                  </p:stCondLst>
                                  <p:childTnLst>
                                    <p:set>
                                      <p:cBhvr>
                                        <p:cTn id="27" dur="1" fill="hold">
                                          <p:stCondLst>
                                            <p:cond delay="0"/>
                                          </p:stCondLst>
                                        </p:cTn>
                                        <p:tgtEl>
                                          <p:spTgt spid="9"/>
                                        </p:tgtEl>
                                        <p:attrNameLst>
                                          <p:attrName>style.visibility</p:attrName>
                                        </p:attrNameLst>
                                      </p:cBhvr>
                                      <p:to>
                                        <p:strVal val="visible"/>
                                      </p:to>
                                    </p:set>
                                    <p:anim calcmode="lin" valueType="num">
                                      <p:cBhvr additive="base">
                                        <p:cTn id="28" dur="500" fill="hold"/>
                                        <p:tgtEl>
                                          <p:spTgt spid="9"/>
                                        </p:tgtEl>
                                        <p:attrNameLst>
                                          <p:attrName>ppt_x</p:attrName>
                                        </p:attrNameLst>
                                      </p:cBhvr>
                                      <p:tavLst>
                                        <p:tav tm="0">
                                          <p:val>
                                            <p:strVal val="#ppt_x"/>
                                          </p:val>
                                        </p:tav>
                                        <p:tav tm="100000">
                                          <p:val>
                                            <p:strVal val="#ppt_x"/>
                                          </p:val>
                                        </p:tav>
                                      </p:tavLst>
                                    </p:anim>
                                    <p:anim calcmode="lin" valueType="num">
                                      <p:cBhvr additive="base">
                                        <p:cTn id="29" dur="500" fill="hold"/>
                                        <p:tgtEl>
                                          <p:spTgt spid="9"/>
                                        </p:tgtEl>
                                        <p:attrNameLst>
                                          <p:attrName>ppt_y</p:attrName>
                                        </p:attrNameLst>
                                      </p:cBhvr>
                                      <p:tavLst>
                                        <p:tav tm="0">
                                          <p:val>
                                            <p:strVal val="0-#ppt_h/2"/>
                                          </p:val>
                                        </p:tav>
                                        <p:tav tm="100000">
                                          <p:val>
                                            <p:strVal val="#ppt_y"/>
                                          </p:val>
                                        </p:tav>
                                      </p:tavLst>
                                    </p:anim>
                                  </p:childTnLst>
                                </p:cTn>
                              </p:par>
                            </p:childTnLst>
                          </p:cTn>
                        </p:par>
                        <p:par>
                          <p:cTn id="30" fill="hold">
                            <p:stCondLst>
                              <p:cond delay="2500"/>
                            </p:stCondLst>
                            <p:childTnLst>
                              <p:par>
                                <p:cTn id="31" presetID="53" presetClass="entr" presetSubtype="16" fill="hold" nodeType="afterEffect">
                                  <p:stCondLst>
                                    <p:cond delay="0"/>
                                  </p:stCondLst>
                                  <p:childTnLst>
                                    <p:set>
                                      <p:cBhvr>
                                        <p:cTn id="32" dur="1" fill="hold">
                                          <p:stCondLst>
                                            <p:cond delay="0"/>
                                          </p:stCondLst>
                                        </p:cTn>
                                        <p:tgtEl>
                                          <p:spTgt spid="26">
                                            <p:txEl>
                                              <p:pRg st="0" end="0"/>
                                            </p:txEl>
                                          </p:spTgt>
                                        </p:tgtEl>
                                        <p:attrNameLst>
                                          <p:attrName>style.visibility</p:attrName>
                                        </p:attrNameLst>
                                      </p:cBhvr>
                                      <p:to>
                                        <p:strVal val="visible"/>
                                      </p:to>
                                    </p:set>
                                    <p:anim calcmode="lin" valueType="num">
                                      <p:cBhvr>
                                        <p:cTn id="33" dur="500" fill="hold"/>
                                        <p:tgtEl>
                                          <p:spTgt spid="26">
                                            <p:txEl>
                                              <p:pRg st="0" end="0"/>
                                            </p:txEl>
                                          </p:spTgt>
                                        </p:tgtEl>
                                        <p:attrNameLst>
                                          <p:attrName>ppt_w</p:attrName>
                                        </p:attrNameLst>
                                      </p:cBhvr>
                                      <p:tavLst>
                                        <p:tav tm="0">
                                          <p:val>
                                            <p:fltVal val="0"/>
                                          </p:val>
                                        </p:tav>
                                        <p:tav tm="100000">
                                          <p:val>
                                            <p:strVal val="#ppt_w"/>
                                          </p:val>
                                        </p:tav>
                                      </p:tavLst>
                                    </p:anim>
                                    <p:anim calcmode="lin" valueType="num">
                                      <p:cBhvr>
                                        <p:cTn id="34" dur="500" fill="hold"/>
                                        <p:tgtEl>
                                          <p:spTgt spid="26">
                                            <p:txEl>
                                              <p:pRg st="0" end="0"/>
                                            </p:txEl>
                                          </p:spTgt>
                                        </p:tgtEl>
                                        <p:attrNameLst>
                                          <p:attrName>ppt_h</p:attrName>
                                        </p:attrNameLst>
                                      </p:cBhvr>
                                      <p:tavLst>
                                        <p:tav tm="0">
                                          <p:val>
                                            <p:fltVal val="0"/>
                                          </p:val>
                                        </p:tav>
                                        <p:tav tm="100000">
                                          <p:val>
                                            <p:strVal val="#ppt_h"/>
                                          </p:val>
                                        </p:tav>
                                      </p:tavLst>
                                    </p:anim>
                                    <p:animEffect transition="in" filter="fade">
                                      <p:cBhvr>
                                        <p:cTn id="35" dur="500"/>
                                        <p:tgtEl>
                                          <p:spTgt spid="26">
                                            <p:txEl>
                                              <p:pRg st="0" end="0"/>
                                            </p:txEl>
                                          </p:spTgt>
                                        </p:tgtEl>
                                      </p:cBhvr>
                                    </p:animEffect>
                                  </p:childTnLst>
                                </p:cTn>
                              </p:par>
                            </p:childTnLst>
                          </p:cTn>
                        </p:par>
                        <p:par>
                          <p:cTn id="36" fill="hold">
                            <p:stCondLst>
                              <p:cond delay="3000"/>
                            </p:stCondLst>
                            <p:childTnLst>
                              <p:par>
                                <p:cTn id="37" presetID="53" presetClass="entr" presetSubtype="16" fill="hold" grpId="0" nodeType="afterEffect">
                                  <p:stCondLst>
                                    <p:cond delay="0"/>
                                  </p:stCondLst>
                                  <p:childTnLst>
                                    <p:set>
                                      <p:cBhvr>
                                        <p:cTn id="38" dur="1" fill="hold">
                                          <p:stCondLst>
                                            <p:cond delay="0"/>
                                          </p:stCondLst>
                                        </p:cTn>
                                        <p:tgtEl>
                                          <p:spTgt spid="41"/>
                                        </p:tgtEl>
                                        <p:attrNameLst>
                                          <p:attrName>style.visibility</p:attrName>
                                        </p:attrNameLst>
                                      </p:cBhvr>
                                      <p:to>
                                        <p:strVal val="visible"/>
                                      </p:to>
                                    </p:set>
                                    <p:anim calcmode="lin" valueType="num">
                                      <p:cBhvr>
                                        <p:cTn id="39" dur="500" fill="hold"/>
                                        <p:tgtEl>
                                          <p:spTgt spid="41"/>
                                        </p:tgtEl>
                                        <p:attrNameLst>
                                          <p:attrName>ppt_w</p:attrName>
                                        </p:attrNameLst>
                                      </p:cBhvr>
                                      <p:tavLst>
                                        <p:tav tm="0">
                                          <p:val>
                                            <p:fltVal val="0"/>
                                          </p:val>
                                        </p:tav>
                                        <p:tav tm="100000">
                                          <p:val>
                                            <p:strVal val="#ppt_w"/>
                                          </p:val>
                                        </p:tav>
                                      </p:tavLst>
                                    </p:anim>
                                    <p:anim calcmode="lin" valueType="num">
                                      <p:cBhvr>
                                        <p:cTn id="40" dur="500" fill="hold"/>
                                        <p:tgtEl>
                                          <p:spTgt spid="41"/>
                                        </p:tgtEl>
                                        <p:attrNameLst>
                                          <p:attrName>ppt_h</p:attrName>
                                        </p:attrNameLst>
                                      </p:cBhvr>
                                      <p:tavLst>
                                        <p:tav tm="0">
                                          <p:val>
                                            <p:fltVal val="0"/>
                                          </p:val>
                                        </p:tav>
                                        <p:tav tm="100000">
                                          <p:val>
                                            <p:strVal val="#ppt_h"/>
                                          </p:val>
                                        </p:tav>
                                      </p:tavLst>
                                    </p:anim>
                                    <p:animEffect transition="in" filter="fade">
                                      <p:cBhvr>
                                        <p:cTn id="41" dur="500"/>
                                        <p:tgtEl>
                                          <p:spTgt spid="41"/>
                                        </p:tgtEl>
                                      </p:cBhvr>
                                    </p:animEffect>
                                  </p:childTnLst>
                                </p:cTn>
                              </p:par>
                            </p:childTnLst>
                          </p:cTn>
                        </p:par>
                        <p:par>
                          <p:cTn id="42" fill="hold">
                            <p:stCondLst>
                              <p:cond delay="3500"/>
                            </p:stCondLst>
                            <p:childTnLst>
                              <p:par>
                                <p:cTn id="43" presetID="2" presetClass="entr" presetSubtype="1" fill="hold" nodeType="afterEffect">
                                  <p:stCondLst>
                                    <p:cond delay="0"/>
                                  </p:stCondLst>
                                  <p:childTnLst>
                                    <p:set>
                                      <p:cBhvr>
                                        <p:cTn id="44" dur="1" fill="hold">
                                          <p:stCondLst>
                                            <p:cond delay="0"/>
                                          </p:stCondLst>
                                        </p:cTn>
                                        <p:tgtEl>
                                          <p:spTgt spid="12"/>
                                        </p:tgtEl>
                                        <p:attrNameLst>
                                          <p:attrName>style.visibility</p:attrName>
                                        </p:attrNameLst>
                                      </p:cBhvr>
                                      <p:to>
                                        <p:strVal val="visible"/>
                                      </p:to>
                                    </p:set>
                                    <p:anim calcmode="lin" valueType="num">
                                      <p:cBhvr additive="base">
                                        <p:cTn id="45" dur="500" fill="hold"/>
                                        <p:tgtEl>
                                          <p:spTgt spid="12"/>
                                        </p:tgtEl>
                                        <p:attrNameLst>
                                          <p:attrName>ppt_x</p:attrName>
                                        </p:attrNameLst>
                                      </p:cBhvr>
                                      <p:tavLst>
                                        <p:tav tm="0">
                                          <p:val>
                                            <p:strVal val="#ppt_x"/>
                                          </p:val>
                                        </p:tav>
                                        <p:tav tm="100000">
                                          <p:val>
                                            <p:strVal val="#ppt_x"/>
                                          </p:val>
                                        </p:tav>
                                      </p:tavLst>
                                    </p:anim>
                                    <p:anim calcmode="lin" valueType="num">
                                      <p:cBhvr additive="base">
                                        <p:cTn id="46" dur="500" fill="hold"/>
                                        <p:tgtEl>
                                          <p:spTgt spid="12"/>
                                        </p:tgtEl>
                                        <p:attrNameLst>
                                          <p:attrName>ppt_y</p:attrName>
                                        </p:attrNameLst>
                                      </p:cBhvr>
                                      <p:tavLst>
                                        <p:tav tm="0">
                                          <p:val>
                                            <p:strVal val="0-#ppt_h/2"/>
                                          </p:val>
                                        </p:tav>
                                        <p:tav tm="100000">
                                          <p:val>
                                            <p:strVal val="#ppt_y"/>
                                          </p:val>
                                        </p:tav>
                                      </p:tavLst>
                                    </p:anim>
                                  </p:childTnLst>
                                </p:cTn>
                              </p:par>
                            </p:childTnLst>
                          </p:cTn>
                        </p:par>
                        <p:par>
                          <p:cTn id="47" fill="hold">
                            <p:stCondLst>
                              <p:cond delay="4000"/>
                            </p:stCondLst>
                            <p:childTnLst>
                              <p:par>
                                <p:cTn id="48" presetID="53" presetClass="entr" presetSubtype="16" fill="hold" grpId="0" nodeType="afterEffect">
                                  <p:stCondLst>
                                    <p:cond delay="0"/>
                                  </p:stCondLst>
                                  <p:childTnLst>
                                    <p:set>
                                      <p:cBhvr>
                                        <p:cTn id="49" dur="1" fill="hold">
                                          <p:stCondLst>
                                            <p:cond delay="0"/>
                                          </p:stCondLst>
                                        </p:cTn>
                                        <p:tgtEl>
                                          <p:spTgt spid="27"/>
                                        </p:tgtEl>
                                        <p:attrNameLst>
                                          <p:attrName>style.visibility</p:attrName>
                                        </p:attrNameLst>
                                      </p:cBhvr>
                                      <p:to>
                                        <p:strVal val="visible"/>
                                      </p:to>
                                    </p:set>
                                    <p:anim calcmode="lin" valueType="num">
                                      <p:cBhvr>
                                        <p:cTn id="50" dur="500" fill="hold"/>
                                        <p:tgtEl>
                                          <p:spTgt spid="27"/>
                                        </p:tgtEl>
                                        <p:attrNameLst>
                                          <p:attrName>ppt_w</p:attrName>
                                        </p:attrNameLst>
                                      </p:cBhvr>
                                      <p:tavLst>
                                        <p:tav tm="0">
                                          <p:val>
                                            <p:fltVal val="0"/>
                                          </p:val>
                                        </p:tav>
                                        <p:tav tm="100000">
                                          <p:val>
                                            <p:strVal val="#ppt_w"/>
                                          </p:val>
                                        </p:tav>
                                      </p:tavLst>
                                    </p:anim>
                                    <p:anim calcmode="lin" valueType="num">
                                      <p:cBhvr>
                                        <p:cTn id="51" dur="500" fill="hold"/>
                                        <p:tgtEl>
                                          <p:spTgt spid="27"/>
                                        </p:tgtEl>
                                        <p:attrNameLst>
                                          <p:attrName>ppt_h</p:attrName>
                                        </p:attrNameLst>
                                      </p:cBhvr>
                                      <p:tavLst>
                                        <p:tav tm="0">
                                          <p:val>
                                            <p:fltVal val="0"/>
                                          </p:val>
                                        </p:tav>
                                        <p:tav tm="100000">
                                          <p:val>
                                            <p:strVal val="#ppt_h"/>
                                          </p:val>
                                        </p:tav>
                                      </p:tavLst>
                                    </p:anim>
                                    <p:animEffect transition="in" filter="fade">
                                      <p:cBhvr>
                                        <p:cTn id="52" dur="500"/>
                                        <p:tgtEl>
                                          <p:spTgt spid="27"/>
                                        </p:tgtEl>
                                      </p:cBhvr>
                                    </p:animEffect>
                                  </p:childTnLst>
                                </p:cTn>
                              </p:par>
                            </p:childTnLst>
                          </p:cTn>
                        </p:par>
                        <p:par>
                          <p:cTn id="53" fill="hold">
                            <p:stCondLst>
                              <p:cond delay="4500"/>
                            </p:stCondLst>
                            <p:childTnLst>
                              <p:par>
                                <p:cTn id="54" presetID="53" presetClass="entr" presetSubtype="16" fill="hold" grpId="0" nodeType="afterEffect">
                                  <p:stCondLst>
                                    <p:cond delay="0"/>
                                  </p:stCondLst>
                                  <p:childTnLst>
                                    <p:set>
                                      <p:cBhvr>
                                        <p:cTn id="55" dur="1" fill="hold">
                                          <p:stCondLst>
                                            <p:cond delay="0"/>
                                          </p:stCondLst>
                                        </p:cTn>
                                        <p:tgtEl>
                                          <p:spTgt spid="36"/>
                                        </p:tgtEl>
                                        <p:attrNameLst>
                                          <p:attrName>style.visibility</p:attrName>
                                        </p:attrNameLst>
                                      </p:cBhvr>
                                      <p:to>
                                        <p:strVal val="visible"/>
                                      </p:to>
                                    </p:set>
                                    <p:anim calcmode="lin" valueType="num">
                                      <p:cBhvr>
                                        <p:cTn id="56" dur="500" fill="hold"/>
                                        <p:tgtEl>
                                          <p:spTgt spid="36"/>
                                        </p:tgtEl>
                                        <p:attrNameLst>
                                          <p:attrName>ppt_w</p:attrName>
                                        </p:attrNameLst>
                                      </p:cBhvr>
                                      <p:tavLst>
                                        <p:tav tm="0">
                                          <p:val>
                                            <p:fltVal val="0"/>
                                          </p:val>
                                        </p:tav>
                                        <p:tav tm="100000">
                                          <p:val>
                                            <p:strVal val="#ppt_w"/>
                                          </p:val>
                                        </p:tav>
                                      </p:tavLst>
                                    </p:anim>
                                    <p:anim calcmode="lin" valueType="num">
                                      <p:cBhvr>
                                        <p:cTn id="57" dur="500" fill="hold"/>
                                        <p:tgtEl>
                                          <p:spTgt spid="36"/>
                                        </p:tgtEl>
                                        <p:attrNameLst>
                                          <p:attrName>ppt_h</p:attrName>
                                        </p:attrNameLst>
                                      </p:cBhvr>
                                      <p:tavLst>
                                        <p:tav tm="0">
                                          <p:val>
                                            <p:fltVal val="0"/>
                                          </p:val>
                                        </p:tav>
                                        <p:tav tm="100000">
                                          <p:val>
                                            <p:strVal val="#ppt_h"/>
                                          </p:val>
                                        </p:tav>
                                      </p:tavLst>
                                    </p:anim>
                                    <p:animEffect transition="in" filter="fade">
                                      <p:cBhvr>
                                        <p:cTn id="58" dur="500"/>
                                        <p:tgtEl>
                                          <p:spTgt spid="36"/>
                                        </p:tgtEl>
                                      </p:cBhvr>
                                    </p:animEffect>
                                  </p:childTnLst>
                                </p:cTn>
                              </p:par>
                            </p:childTnLst>
                          </p:cTn>
                        </p:par>
                        <p:par>
                          <p:cTn id="59" fill="hold">
                            <p:stCondLst>
                              <p:cond delay="5000"/>
                            </p:stCondLst>
                            <p:childTnLst>
                              <p:par>
                                <p:cTn id="60" presetID="2" presetClass="entr" presetSubtype="1" fill="hold" nodeType="afterEffect">
                                  <p:stCondLst>
                                    <p:cond delay="0"/>
                                  </p:stCondLst>
                                  <p:childTnLst>
                                    <p:set>
                                      <p:cBhvr>
                                        <p:cTn id="61" dur="1" fill="hold">
                                          <p:stCondLst>
                                            <p:cond delay="0"/>
                                          </p:stCondLst>
                                        </p:cTn>
                                        <p:tgtEl>
                                          <p:spTgt spid="15"/>
                                        </p:tgtEl>
                                        <p:attrNameLst>
                                          <p:attrName>style.visibility</p:attrName>
                                        </p:attrNameLst>
                                      </p:cBhvr>
                                      <p:to>
                                        <p:strVal val="visible"/>
                                      </p:to>
                                    </p:set>
                                    <p:anim calcmode="lin" valueType="num">
                                      <p:cBhvr additive="base">
                                        <p:cTn id="62" dur="500" fill="hold"/>
                                        <p:tgtEl>
                                          <p:spTgt spid="15"/>
                                        </p:tgtEl>
                                        <p:attrNameLst>
                                          <p:attrName>ppt_x</p:attrName>
                                        </p:attrNameLst>
                                      </p:cBhvr>
                                      <p:tavLst>
                                        <p:tav tm="0">
                                          <p:val>
                                            <p:strVal val="#ppt_x"/>
                                          </p:val>
                                        </p:tav>
                                        <p:tav tm="100000">
                                          <p:val>
                                            <p:strVal val="#ppt_x"/>
                                          </p:val>
                                        </p:tav>
                                      </p:tavLst>
                                    </p:anim>
                                    <p:anim calcmode="lin" valueType="num">
                                      <p:cBhvr additive="base">
                                        <p:cTn id="63" dur="500" fill="hold"/>
                                        <p:tgtEl>
                                          <p:spTgt spid="15"/>
                                        </p:tgtEl>
                                        <p:attrNameLst>
                                          <p:attrName>ppt_y</p:attrName>
                                        </p:attrNameLst>
                                      </p:cBhvr>
                                      <p:tavLst>
                                        <p:tav tm="0">
                                          <p:val>
                                            <p:strVal val="0-#ppt_h/2"/>
                                          </p:val>
                                        </p:tav>
                                        <p:tav tm="100000">
                                          <p:val>
                                            <p:strVal val="#ppt_y"/>
                                          </p:val>
                                        </p:tav>
                                      </p:tavLst>
                                    </p:anim>
                                  </p:childTnLst>
                                </p:cTn>
                              </p:par>
                            </p:childTnLst>
                          </p:cTn>
                        </p:par>
                        <p:par>
                          <p:cTn id="64" fill="hold">
                            <p:stCondLst>
                              <p:cond delay="5500"/>
                            </p:stCondLst>
                            <p:childTnLst>
                              <p:par>
                                <p:cTn id="65" presetID="53" presetClass="entr" presetSubtype="16" fill="hold" grpId="0" nodeType="afterEffect">
                                  <p:stCondLst>
                                    <p:cond delay="0"/>
                                  </p:stCondLst>
                                  <p:childTnLst>
                                    <p:set>
                                      <p:cBhvr>
                                        <p:cTn id="66" dur="1" fill="hold">
                                          <p:stCondLst>
                                            <p:cond delay="0"/>
                                          </p:stCondLst>
                                        </p:cTn>
                                        <p:tgtEl>
                                          <p:spTgt spid="28"/>
                                        </p:tgtEl>
                                        <p:attrNameLst>
                                          <p:attrName>style.visibility</p:attrName>
                                        </p:attrNameLst>
                                      </p:cBhvr>
                                      <p:to>
                                        <p:strVal val="visible"/>
                                      </p:to>
                                    </p:set>
                                    <p:anim calcmode="lin" valueType="num">
                                      <p:cBhvr>
                                        <p:cTn id="67" dur="500" fill="hold"/>
                                        <p:tgtEl>
                                          <p:spTgt spid="28"/>
                                        </p:tgtEl>
                                        <p:attrNameLst>
                                          <p:attrName>ppt_w</p:attrName>
                                        </p:attrNameLst>
                                      </p:cBhvr>
                                      <p:tavLst>
                                        <p:tav tm="0">
                                          <p:val>
                                            <p:fltVal val="0"/>
                                          </p:val>
                                        </p:tav>
                                        <p:tav tm="100000">
                                          <p:val>
                                            <p:strVal val="#ppt_w"/>
                                          </p:val>
                                        </p:tav>
                                      </p:tavLst>
                                    </p:anim>
                                    <p:anim calcmode="lin" valueType="num">
                                      <p:cBhvr>
                                        <p:cTn id="68" dur="500" fill="hold"/>
                                        <p:tgtEl>
                                          <p:spTgt spid="28"/>
                                        </p:tgtEl>
                                        <p:attrNameLst>
                                          <p:attrName>ppt_h</p:attrName>
                                        </p:attrNameLst>
                                      </p:cBhvr>
                                      <p:tavLst>
                                        <p:tav tm="0">
                                          <p:val>
                                            <p:fltVal val="0"/>
                                          </p:val>
                                        </p:tav>
                                        <p:tav tm="100000">
                                          <p:val>
                                            <p:strVal val="#ppt_h"/>
                                          </p:val>
                                        </p:tav>
                                      </p:tavLst>
                                    </p:anim>
                                    <p:animEffect transition="in" filter="fade">
                                      <p:cBhvr>
                                        <p:cTn id="69" dur="500"/>
                                        <p:tgtEl>
                                          <p:spTgt spid="28"/>
                                        </p:tgtEl>
                                      </p:cBhvr>
                                    </p:animEffect>
                                  </p:childTnLst>
                                </p:cTn>
                              </p:par>
                            </p:childTnLst>
                          </p:cTn>
                        </p:par>
                        <p:par>
                          <p:cTn id="70" fill="hold">
                            <p:stCondLst>
                              <p:cond delay="6000"/>
                            </p:stCondLst>
                            <p:childTnLst>
                              <p:par>
                                <p:cTn id="71" presetID="53" presetClass="entr" presetSubtype="16" fill="hold" nodeType="afterEffect">
                                  <p:stCondLst>
                                    <p:cond delay="0"/>
                                  </p:stCondLst>
                                  <p:childTnLst>
                                    <p:set>
                                      <p:cBhvr>
                                        <p:cTn id="72" dur="1" fill="hold">
                                          <p:stCondLst>
                                            <p:cond delay="0"/>
                                          </p:stCondLst>
                                        </p:cTn>
                                        <p:tgtEl>
                                          <p:spTgt spid="33"/>
                                        </p:tgtEl>
                                        <p:attrNameLst>
                                          <p:attrName>style.visibility</p:attrName>
                                        </p:attrNameLst>
                                      </p:cBhvr>
                                      <p:to>
                                        <p:strVal val="visible"/>
                                      </p:to>
                                    </p:set>
                                    <p:anim calcmode="lin" valueType="num">
                                      <p:cBhvr>
                                        <p:cTn id="73" dur="500" fill="hold"/>
                                        <p:tgtEl>
                                          <p:spTgt spid="33"/>
                                        </p:tgtEl>
                                        <p:attrNameLst>
                                          <p:attrName>ppt_w</p:attrName>
                                        </p:attrNameLst>
                                      </p:cBhvr>
                                      <p:tavLst>
                                        <p:tav tm="0">
                                          <p:val>
                                            <p:fltVal val="0"/>
                                          </p:val>
                                        </p:tav>
                                        <p:tav tm="100000">
                                          <p:val>
                                            <p:strVal val="#ppt_w"/>
                                          </p:val>
                                        </p:tav>
                                      </p:tavLst>
                                    </p:anim>
                                    <p:anim calcmode="lin" valueType="num">
                                      <p:cBhvr>
                                        <p:cTn id="74" dur="500" fill="hold"/>
                                        <p:tgtEl>
                                          <p:spTgt spid="33"/>
                                        </p:tgtEl>
                                        <p:attrNameLst>
                                          <p:attrName>ppt_h</p:attrName>
                                        </p:attrNameLst>
                                      </p:cBhvr>
                                      <p:tavLst>
                                        <p:tav tm="0">
                                          <p:val>
                                            <p:fltVal val="0"/>
                                          </p:val>
                                        </p:tav>
                                        <p:tav tm="100000">
                                          <p:val>
                                            <p:strVal val="#ppt_h"/>
                                          </p:val>
                                        </p:tav>
                                      </p:tavLst>
                                    </p:anim>
                                    <p:animEffect transition="in" filter="fade">
                                      <p:cBhvr>
                                        <p:cTn id="75" dur="500"/>
                                        <p:tgtEl>
                                          <p:spTgt spid="33"/>
                                        </p:tgtEl>
                                      </p:cBhvr>
                                    </p:animEffect>
                                  </p:childTnLst>
                                </p:cTn>
                              </p:par>
                            </p:childTnLst>
                          </p:cTn>
                        </p:par>
                        <p:par>
                          <p:cTn id="76" fill="hold">
                            <p:stCondLst>
                              <p:cond delay="6500"/>
                            </p:stCondLst>
                            <p:childTnLst>
                              <p:par>
                                <p:cTn id="77" presetID="2" presetClass="entr" presetSubtype="1" fill="hold" nodeType="afterEffect">
                                  <p:stCondLst>
                                    <p:cond delay="0"/>
                                  </p:stCondLst>
                                  <p:childTnLst>
                                    <p:set>
                                      <p:cBhvr>
                                        <p:cTn id="78" dur="1" fill="hold">
                                          <p:stCondLst>
                                            <p:cond delay="0"/>
                                          </p:stCondLst>
                                        </p:cTn>
                                        <p:tgtEl>
                                          <p:spTgt spid="18"/>
                                        </p:tgtEl>
                                        <p:attrNameLst>
                                          <p:attrName>style.visibility</p:attrName>
                                        </p:attrNameLst>
                                      </p:cBhvr>
                                      <p:to>
                                        <p:strVal val="visible"/>
                                      </p:to>
                                    </p:set>
                                    <p:anim calcmode="lin" valueType="num">
                                      <p:cBhvr additive="base">
                                        <p:cTn id="79" dur="500" fill="hold"/>
                                        <p:tgtEl>
                                          <p:spTgt spid="18"/>
                                        </p:tgtEl>
                                        <p:attrNameLst>
                                          <p:attrName>ppt_x</p:attrName>
                                        </p:attrNameLst>
                                      </p:cBhvr>
                                      <p:tavLst>
                                        <p:tav tm="0">
                                          <p:val>
                                            <p:strVal val="#ppt_x"/>
                                          </p:val>
                                        </p:tav>
                                        <p:tav tm="100000">
                                          <p:val>
                                            <p:strVal val="#ppt_x"/>
                                          </p:val>
                                        </p:tav>
                                      </p:tavLst>
                                    </p:anim>
                                    <p:anim calcmode="lin" valueType="num">
                                      <p:cBhvr additive="base">
                                        <p:cTn id="80" dur="500" fill="hold"/>
                                        <p:tgtEl>
                                          <p:spTgt spid="18"/>
                                        </p:tgtEl>
                                        <p:attrNameLst>
                                          <p:attrName>ppt_y</p:attrName>
                                        </p:attrNameLst>
                                      </p:cBhvr>
                                      <p:tavLst>
                                        <p:tav tm="0">
                                          <p:val>
                                            <p:strVal val="0-#ppt_h/2"/>
                                          </p:val>
                                        </p:tav>
                                        <p:tav tm="100000">
                                          <p:val>
                                            <p:strVal val="#ppt_y"/>
                                          </p:val>
                                        </p:tav>
                                      </p:tavLst>
                                    </p:anim>
                                  </p:childTnLst>
                                </p:cTn>
                              </p:par>
                            </p:childTnLst>
                          </p:cTn>
                        </p:par>
                        <p:par>
                          <p:cTn id="81" fill="hold">
                            <p:stCondLst>
                              <p:cond delay="7000"/>
                            </p:stCondLst>
                            <p:childTnLst>
                              <p:par>
                                <p:cTn id="82" presetID="10" presetClass="entr" presetSubtype="0" fill="hold" grpId="0" nodeType="afterEffect">
                                  <p:stCondLst>
                                    <p:cond delay="0"/>
                                  </p:stCondLst>
                                  <p:childTnLst>
                                    <p:set>
                                      <p:cBhvr>
                                        <p:cTn id="83" dur="1" fill="hold">
                                          <p:stCondLst>
                                            <p:cond delay="0"/>
                                          </p:stCondLst>
                                        </p:cTn>
                                        <p:tgtEl>
                                          <p:spTgt spid="29"/>
                                        </p:tgtEl>
                                        <p:attrNameLst>
                                          <p:attrName>style.visibility</p:attrName>
                                        </p:attrNameLst>
                                      </p:cBhvr>
                                      <p:to>
                                        <p:strVal val="visible"/>
                                      </p:to>
                                    </p:set>
                                    <p:animEffect transition="in" filter="fade">
                                      <p:cBhvr>
                                        <p:cTn id="84" dur="500"/>
                                        <p:tgtEl>
                                          <p:spTgt spid="29"/>
                                        </p:tgtEl>
                                      </p:cBhvr>
                                    </p:animEffect>
                                  </p:childTnLst>
                                </p:cTn>
                              </p:par>
                            </p:childTnLst>
                          </p:cTn>
                        </p:par>
                        <p:par>
                          <p:cTn id="85" fill="hold">
                            <p:stCondLst>
                              <p:cond delay="7500"/>
                            </p:stCondLst>
                            <p:childTnLst>
                              <p:par>
                                <p:cTn id="86" presetID="53" presetClass="entr" presetSubtype="16" fill="hold" nodeType="afterEffect">
                                  <p:stCondLst>
                                    <p:cond delay="0"/>
                                  </p:stCondLst>
                                  <p:childTnLst>
                                    <p:set>
                                      <p:cBhvr>
                                        <p:cTn id="87" dur="1" fill="hold">
                                          <p:stCondLst>
                                            <p:cond delay="0"/>
                                          </p:stCondLst>
                                        </p:cTn>
                                        <p:tgtEl>
                                          <p:spTgt spid="37"/>
                                        </p:tgtEl>
                                        <p:attrNameLst>
                                          <p:attrName>style.visibility</p:attrName>
                                        </p:attrNameLst>
                                      </p:cBhvr>
                                      <p:to>
                                        <p:strVal val="visible"/>
                                      </p:to>
                                    </p:set>
                                    <p:anim calcmode="lin" valueType="num">
                                      <p:cBhvr>
                                        <p:cTn id="88" dur="500" fill="hold"/>
                                        <p:tgtEl>
                                          <p:spTgt spid="37"/>
                                        </p:tgtEl>
                                        <p:attrNameLst>
                                          <p:attrName>ppt_w</p:attrName>
                                        </p:attrNameLst>
                                      </p:cBhvr>
                                      <p:tavLst>
                                        <p:tav tm="0">
                                          <p:val>
                                            <p:fltVal val="0"/>
                                          </p:val>
                                        </p:tav>
                                        <p:tav tm="100000">
                                          <p:val>
                                            <p:strVal val="#ppt_w"/>
                                          </p:val>
                                        </p:tav>
                                      </p:tavLst>
                                    </p:anim>
                                    <p:anim calcmode="lin" valueType="num">
                                      <p:cBhvr>
                                        <p:cTn id="89" dur="500" fill="hold"/>
                                        <p:tgtEl>
                                          <p:spTgt spid="37"/>
                                        </p:tgtEl>
                                        <p:attrNameLst>
                                          <p:attrName>ppt_h</p:attrName>
                                        </p:attrNameLst>
                                      </p:cBhvr>
                                      <p:tavLst>
                                        <p:tav tm="0">
                                          <p:val>
                                            <p:fltVal val="0"/>
                                          </p:val>
                                        </p:tav>
                                        <p:tav tm="100000">
                                          <p:val>
                                            <p:strVal val="#ppt_h"/>
                                          </p:val>
                                        </p:tav>
                                      </p:tavLst>
                                    </p:anim>
                                    <p:animEffect transition="in" filter="fade">
                                      <p:cBhvr>
                                        <p:cTn id="90" dur="500"/>
                                        <p:tgtEl>
                                          <p:spTgt spid="37"/>
                                        </p:tgtEl>
                                      </p:cBhvr>
                                    </p:animEffect>
                                  </p:childTnLst>
                                </p:cTn>
                              </p:par>
                            </p:childTnLst>
                          </p:cTn>
                        </p:par>
                        <p:par>
                          <p:cTn id="91" fill="hold">
                            <p:stCondLst>
                              <p:cond delay="8000"/>
                            </p:stCondLst>
                            <p:childTnLst>
                              <p:par>
                                <p:cTn id="92" presetID="2" presetClass="entr" presetSubtype="1" fill="hold" nodeType="afterEffect">
                                  <p:stCondLst>
                                    <p:cond delay="0"/>
                                  </p:stCondLst>
                                  <p:childTnLst>
                                    <p:set>
                                      <p:cBhvr>
                                        <p:cTn id="93" dur="1" fill="hold">
                                          <p:stCondLst>
                                            <p:cond delay="0"/>
                                          </p:stCondLst>
                                        </p:cTn>
                                        <p:tgtEl>
                                          <p:spTgt spid="21"/>
                                        </p:tgtEl>
                                        <p:attrNameLst>
                                          <p:attrName>style.visibility</p:attrName>
                                        </p:attrNameLst>
                                      </p:cBhvr>
                                      <p:to>
                                        <p:strVal val="visible"/>
                                      </p:to>
                                    </p:set>
                                    <p:anim calcmode="lin" valueType="num">
                                      <p:cBhvr additive="base">
                                        <p:cTn id="94" dur="500" fill="hold"/>
                                        <p:tgtEl>
                                          <p:spTgt spid="21"/>
                                        </p:tgtEl>
                                        <p:attrNameLst>
                                          <p:attrName>ppt_x</p:attrName>
                                        </p:attrNameLst>
                                      </p:cBhvr>
                                      <p:tavLst>
                                        <p:tav tm="0">
                                          <p:val>
                                            <p:strVal val="#ppt_x"/>
                                          </p:val>
                                        </p:tav>
                                        <p:tav tm="100000">
                                          <p:val>
                                            <p:strVal val="#ppt_x"/>
                                          </p:val>
                                        </p:tav>
                                      </p:tavLst>
                                    </p:anim>
                                    <p:anim calcmode="lin" valueType="num">
                                      <p:cBhvr additive="base">
                                        <p:cTn id="95" dur="500" fill="hold"/>
                                        <p:tgtEl>
                                          <p:spTgt spid="21"/>
                                        </p:tgtEl>
                                        <p:attrNameLst>
                                          <p:attrName>ppt_y</p:attrName>
                                        </p:attrNameLst>
                                      </p:cBhvr>
                                      <p:tavLst>
                                        <p:tav tm="0">
                                          <p:val>
                                            <p:strVal val="0-#ppt_h/2"/>
                                          </p:val>
                                        </p:tav>
                                        <p:tav tm="100000">
                                          <p:val>
                                            <p:strVal val="#ppt_y"/>
                                          </p:val>
                                        </p:tav>
                                      </p:tavLst>
                                    </p:anim>
                                  </p:childTnLst>
                                </p:cTn>
                              </p:par>
                            </p:childTnLst>
                          </p:cTn>
                        </p:par>
                        <p:par>
                          <p:cTn id="96" fill="hold">
                            <p:stCondLst>
                              <p:cond delay="8500"/>
                            </p:stCondLst>
                            <p:childTnLst>
                              <p:par>
                                <p:cTn id="97" presetID="10" presetClass="entr" presetSubtype="0" fill="hold" grpId="0" nodeType="afterEffect">
                                  <p:stCondLst>
                                    <p:cond delay="0"/>
                                  </p:stCondLst>
                                  <p:childTnLst>
                                    <p:set>
                                      <p:cBhvr>
                                        <p:cTn id="98" dur="1" fill="hold">
                                          <p:stCondLst>
                                            <p:cond delay="0"/>
                                          </p:stCondLst>
                                        </p:cTn>
                                        <p:tgtEl>
                                          <p:spTgt spid="30"/>
                                        </p:tgtEl>
                                        <p:attrNameLst>
                                          <p:attrName>style.visibility</p:attrName>
                                        </p:attrNameLst>
                                      </p:cBhvr>
                                      <p:to>
                                        <p:strVal val="visible"/>
                                      </p:to>
                                    </p:set>
                                    <p:animEffect transition="in" filter="fade">
                                      <p:cBhvr>
                                        <p:cTn id="99" dur="500"/>
                                        <p:tgtEl>
                                          <p:spTgt spid="30"/>
                                        </p:tgtEl>
                                      </p:cBhvr>
                                    </p:animEffect>
                                  </p:childTnLst>
                                </p:cTn>
                              </p:par>
                            </p:childTnLst>
                          </p:cTn>
                        </p:par>
                        <p:par>
                          <p:cTn id="100" fill="hold">
                            <p:stCondLst>
                              <p:cond delay="9000"/>
                            </p:stCondLst>
                            <p:childTnLst>
                              <p:par>
                                <p:cTn id="101" presetID="53" presetClass="entr" presetSubtype="16" fill="hold" grpId="0" nodeType="afterEffect">
                                  <p:stCondLst>
                                    <p:cond delay="0"/>
                                  </p:stCondLst>
                                  <p:childTnLst>
                                    <p:set>
                                      <p:cBhvr>
                                        <p:cTn id="102" dur="1" fill="hold">
                                          <p:stCondLst>
                                            <p:cond delay="0"/>
                                          </p:stCondLst>
                                        </p:cTn>
                                        <p:tgtEl>
                                          <p:spTgt spid="32"/>
                                        </p:tgtEl>
                                        <p:attrNameLst>
                                          <p:attrName>style.visibility</p:attrName>
                                        </p:attrNameLst>
                                      </p:cBhvr>
                                      <p:to>
                                        <p:strVal val="visible"/>
                                      </p:to>
                                    </p:set>
                                    <p:anim calcmode="lin" valueType="num">
                                      <p:cBhvr>
                                        <p:cTn id="103" dur="500" fill="hold"/>
                                        <p:tgtEl>
                                          <p:spTgt spid="32"/>
                                        </p:tgtEl>
                                        <p:attrNameLst>
                                          <p:attrName>ppt_w</p:attrName>
                                        </p:attrNameLst>
                                      </p:cBhvr>
                                      <p:tavLst>
                                        <p:tav tm="0">
                                          <p:val>
                                            <p:fltVal val="0"/>
                                          </p:val>
                                        </p:tav>
                                        <p:tav tm="100000">
                                          <p:val>
                                            <p:strVal val="#ppt_w"/>
                                          </p:val>
                                        </p:tav>
                                      </p:tavLst>
                                    </p:anim>
                                    <p:anim calcmode="lin" valueType="num">
                                      <p:cBhvr>
                                        <p:cTn id="104" dur="500" fill="hold"/>
                                        <p:tgtEl>
                                          <p:spTgt spid="32"/>
                                        </p:tgtEl>
                                        <p:attrNameLst>
                                          <p:attrName>ppt_h</p:attrName>
                                        </p:attrNameLst>
                                      </p:cBhvr>
                                      <p:tavLst>
                                        <p:tav tm="0">
                                          <p:val>
                                            <p:fltVal val="0"/>
                                          </p:val>
                                        </p:tav>
                                        <p:tav tm="100000">
                                          <p:val>
                                            <p:strVal val="#ppt_h"/>
                                          </p:val>
                                        </p:tav>
                                      </p:tavLst>
                                    </p:anim>
                                    <p:animEffect transition="in" filter="fade">
                                      <p:cBhvr>
                                        <p:cTn id="105" dur="500"/>
                                        <p:tgtEl>
                                          <p:spTgt spid="32"/>
                                        </p:tgtEl>
                                      </p:cBhvr>
                                    </p:animEffect>
                                  </p:childTnLst>
                                </p:cTn>
                              </p:par>
                            </p:childTnLst>
                          </p:cTn>
                        </p:par>
                        <p:par>
                          <p:cTn id="106" fill="hold">
                            <p:stCondLst>
                              <p:cond delay="9500"/>
                            </p:stCondLst>
                            <p:childTnLst>
                              <p:par>
                                <p:cTn id="107" presetID="10" presetClass="entr" presetSubtype="0" fill="hold" grpId="0" nodeType="afterEffect">
                                  <p:stCondLst>
                                    <p:cond delay="0"/>
                                  </p:stCondLst>
                                  <p:childTnLst>
                                    <p:set>
                                      <p:cBhvr>
                                        <p:cTn id="108" dur="1" fill="hold">
                                          <p:stCondLst>
                                            <p:cond delay="0"/>
                                          </p:stCondLst>
                                        </p:cTn>
                                        <p:tgtEl>
                                          <p:spTgt spid="59"/>
                                        </p:tgtEl>
                                        <p:attrNameLst>
                                          <p:attrName>style.visibility</p:attrName>
                                        </p:attrNameLst>
                                      </p:cBhvr>
                                      <p:to>
                                        <p:strVal val="visible"/>
                                      </p:to>
                                    </p:set>
                                    <p:animEffect transition="in" filter="fade">
                                      <p:cBhvr>
                                        <p:cTn id="109" dur="500"/>
                                        <p:tgtEl>
                                          <p:spTgt spid="59"/>
                                        </p:tgtEl>
                                      </p:cBhvr>
                                    </p:animEffect>
                                  </p:childTnLst>
                                </p:cTn>
                              </p:par>
                            </p:childTnLst>
                          </p:cTn>
                        </p:par>
                        <p:par>
                          <p:cTn id="110" fill="hold">
                            <p:stCondLst>
                              <p:cond delay="10000"/>
                            </p:stCondLst>
                            <p:childTnLst>
                              <p:par>
                                <p:cTn id="111" presetID="10" presetClass="entr" presetSubtype="0" fill="hold" grpId="0" nodeType="afterEffect">
                                  <p:stCondLst>
                                    <p:cond delay="0"/>
                                  </p:stCondLst>
                                  <p:childTnLst>
                                    <p:set>
                                      <p:cBhvr>
                                        <p:cTn id="112" dur="1" fill="hold">
                                          <p:stCondLst>
                                            <p:cond delay="0"/>
                                          </p:stCondLst>
                                        </p:cTn>
                                        <p:tgtEl>
                                          <p:spTgt spid="61"/>
                                        </p:tgtEl>
                                        <p:attrNameLst>
                                          <p:attrName>style.visibility</p:attrName>
                                        </p:attrNameLst>
                                      </p:cBhvr>
                                      <p:to>
                                        <p:strVal val="visible"/>
                                      </p:to>
                                    </p:set>
                                    <p:animEffect transition="in" filter="fade">
                                      <p:cBhvr>
                                        <p:cTn id="113" dur="500"/>
                                        <p:tgtEl>
                                          <p:spTgt spid="61"/>
                                        </p:tgtEl>
                                      </p:cBhvr>
                                    </p:animEffect>
                                  </p:childTnLst>
                                </p:cTn>
                              </p:par>
                            </p:childTnLst>
                          </p:cTn>
                        </p:par>
                        <p:par>
                          <p:cTn id="114" fill="hold">
                            <p:stCondLst>
                              <p:cond delay="10500"/>
                            </p:stCondLst>
                            <p:childTnLst>
                              <p:par>
                                <p:cTn id="115" presetID="10" presetClass="entr" presetSubtype="0" fill="hold" grpId="0" nodeType="afterEffect">
                                  <p:stCondLst>
                                    <p:cond delay="0"/>
                                  </p:stCondLst>
                                  <p:childTnLst>
                                    <p:set>
                                      <p:cBhvr>
                                        <p:cTn id="116" dur="1" fill="hold">
                                          <p:stCondLst>
                                            <p:cond delay="0"/>
                                          </p:stCondLst>
                                        </p:cTn>
                                        <p:tgtEl>
                                          <p:spTgt spid="63"/>
                                        </p:tgtEl>
                                        <p:attrNameLst>
                                          <p:attrName>style.visibility</p:attrName>
                                        </p:attrNameLst>
                                      </p:cBhvr>
                                      <p:to>
                                        <p:strVal val="visible"/>
                                      </p:to>
                                    </p:set>
                                    <p:animEffect transition="in" filter="fade">
                                      <p:cBhvr>
                                        <p:cTn id="117" dur="500"/>
                                        <p:tgtEl>
                                          <p:spTgt spid="63"/>
                                        </p:tgtEl>
                                      </p:cBhvr>
                                    </p:animEffect>
                                  </p:childTnLst>
                                </p:cTn>
                              </p:par>
                            </p:childTnLst>
                          </p:cTn>
                        </p:par>
                        <p:par>
                          <p:cTn id="118" fill="hold">
                            <p:stCondLst>
                              <p:cond delay="11000"/>
                            </p:stCondLst>
                            <p:childTnLst>
                              <p:par>
                                <p:cTn id="119" presetID="10" presetClass="entr" presetSubtype="0" fill="hold" grpId="0" nodeType="afterEffect">
                                  <p:stCondLst>
                                    <p:cond delay="0"/>
                                  </p:stCondLst>
                                  <p:childTnLst>
                                    <p:set>
                                      <p:cBhvr>
                                        <p:cTn id="120" dur="1" fill="hold">
                                          <p:stCondLst>
                                            <p:cond delay="0"/>
                                          </p:stCondLst>
                                        </p:cTn>
                                        <p:tgtEl>
                                          <p:spTgt spid="65"/>
                                        </p:tgtEl>
                                        <p:attrNameLst>
                                          <p:attrName>style.visibility</p:attrName>
                                        </p:attrNameLst>
                                      </p:cBhvr>
                                      <p:to>
                                        <p:strVal val="visible"/>
                                      </p:to>
                                    </p:set>
                                    <p:animEffect transition="in" filter="fade">
                                      <p:cBhvr>
                                        <p:cTn id="121" dur="500"/>
                                        <p:tgtEl>
                                          <p:spTgt spid="65"/>
                                        </p:tgtEl>
                                      </p:cBhvr>
                                    </p:animEffect>
                                  </p:childTnLst>
                                </p:cTn>
                              </p:par>
                            </p:childTnLst>
                          </p:cTn>
                        </p:par>
                        <p:par>
                          <p:cTn id="122" fill="hold">
                            <p:stCondLst>
                              <p:cond delay="11500"/>
                            </p:stCondLst>
                            <p:childTnLst>
                              <p:par>
                                <p:cTn id="123" presetID="10" presetClass="entr" presetSubtype="0" fill="hold" grpId="0" nodeType="afterEffect">
                                  <p:stCondLst>
                                    <p:cond delay="0"/>
                                  </p:stCondLst>
                                  <p:childTnLst>
                                    <p:set>
                                      <p:cBhvr>
                                        <p:cTn id="124" dur="1" fill="hold">
                                          <p:stCondLst>
                                            <p:cond delay="0"/>
                                          </p:stCondLst>
                                        </p:cTn>
                                        <p:tgtEl>
                                          <p:spTgt spid="67"/>
                                        </p:tgtEl>
                                        <p:attrNameLst>
                                          <p:attrName>style.visibility</p:attrName>
                                        </p:attrNameLst>
                                      </p:cBhvr>
                                      <p:to>
                                        <p:strVal val="visible"/>
                                      </p:to>
                                    </p:set>
                                    <p:animEffect transition="in" filter="fade">
                                      <p:cBhvr>
                                        <p:cTn id="125" dur="500"/>
                                        <p:tgtEl>
                                          <p:spTgt spid="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8" grpId="0"/>
      <p:bldP spid="29" grpId="0"/>
      <p:bldP spid="30" grpId="0"/>
      <p:bldP spid="32" grpId="0" animBg="1"/>
      <p:bldP spid="36" grpId="0" animBg="1"/>
      <p:bldP spid="41" grpId="0" animBg="1"/>
      <p:bldP spid="47" grpId="0"/>
      <p:bldP spid="59" grpId="0"/>
      <p:bldP spid="61" grpId="0"/>
      <p:bldP spid="63" grpId="0"/>
      <p:bldP spid="65" grpId="0"/>
      <p:bldP spid="67"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a:extLst>
              <a:ext uri="{FF2B5EF4-FFF2-40B4-BE49-F238E27FC236}">
                <a16:creationId xmlns:a16="http://schemas.microsoft.com/office/drawing/2014/main" xmlns="" id="{7908A51F-64C6-4982-A85F-A710261EA90B}"/>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1800000">
            <a:off x="1540990" y="-419371"/>
            <a:ext cx="6557890" cy="6150582"/>
          </a:xfrm>
          <a:prstGeom prst="rect">
            <a:avLst/>
          </a:prstGeom>
        </p:spPr>
      </p:pic>
      <p:sp>
        <p:nvSpPr>
          <p:cNvPr id="4" name="文本框 3"/>
          <p:cNvSpPr txBox="1"/>
          <p:nvPr/>
        </p:nvSpPr>
        <p:spPr>
          <a:xfrm>
            <a:off x="2947360" y="2332755"/>
            <a:ext cx="3249286" cy="646331"/>
          </a:xfrm>
          <a:prstGeom prst="rect">
            <a:avLst/>
          </a:prstGeom>
          <a:noFill/>
        </p:spPr>
        <p:txBody>
          <a:bodyPr wrap="none" rtlCol="0">
            <a:spAutoFit/>
          </a:bodyPr>
          <a:lstStyle/>
          <a:p>
            <a:pPr algn="ctr"/>
            <a:r>
              <a:rPr lang="en-US" altLang="zh-CN" sz="3600" b="1" dirty="0">
                <a:solidFill>
                  <a:schemeClr val="tx2"/>
                </a:solidFill>
              </a:rPr>
              <a:t>Business Report</a:t>
            </a:r>
            <a:endParaRPr lang="zh-CN" altLang="en-US" sz="3600" b="1" dirty="0">
              <a:solidFill>
                <a:schemeClr val="tx2"/>
              </a:solidFill>
            </a:endParaRPr>
          </a:p>
        </p:txBody>
      </p:sp>
      <p:sp>
        <p:nvSpPr>
          <p:cNvPr id="5" name="矩形 4" descr="e7d195523061f1c021b92b3d25e54ab5e788c0576048880950C3AFFA1066A7153250F1349197BA8C5246BA9D557EC0274B8DA272D2431748978789E76D2CD7D1F11E7447C1D163F5D9CA1CD35DC7B6F0FFA3D66467BAE7C14FE869A837C1E39FB23BF3059C959301C16FA617AB6F15A687D6E703783DD4D83CCE8CB0A27A0D15A4A6B80C6EB515DF9C8660C3E3F8A3AC"/>
          <p:cNvSpPr/>
          <p:nvPr/>
        </p:nvSpPr>
        <p:spPr>
          <a:xfrm>
            <a:off x="2880001" y="3036686"/>
            <a:ext cx="3384000" cy="547137"/>
          </a:xfrm>
          <a:prstGeom prst="rect">
            <a:avLst/>
          </a:prstGeom>
        </p:spPr>
        <p:txBody>
          <a:bodyPr wrap="square">
            <a:spAutoFit/>
          </a:bodyPr>
          <a:lstStyle/>
          <a:p>
            <a:pPr algn="ctr">
              <a:lnSpc>
                <a:spcPct val="150000"/>
              </a:lnSpc>
            </a:pPr>
            <a:r>
              <a:rPr lang="en-US" altLang="zh-CN" sz="1050" dirty="0">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Lorem ipsum dolor sit </a:t>
            </a:r>
            <a:r>
              <a:rPr lang="en-US" altLang="zh-CN" sz="1050" dirty="0" err="1">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amet</a:t>
            </a:r>
            <a:r>
              <a:rPr lang="en-US" altLang="zh-CN" sz="1050" dirty="0">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1050" dirty="0" err="1">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consectetur</a:t>
            </a:r>
            <a:r>
              <a:rPr lang="en-US" altLang="zh-CN" sz="1050" dirty="0">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1050" dirty="0" err="1">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adipiscing</a:t>
            </a:r>
            <a:r>
              <a:rPr lang="en-US" altLang="zh-CN" sz="1050" dirty="0">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1050" dirty="0" err="1">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elit</a:t>
            </a:r>
            <a:r>
              <a:rPr lang="en-US" altLang="zh-CN" sz="1050" dirty="0">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 Ut </a:t>
            </a:r>
            <a:r>
              <a:rPr lang="en-US" altLang="zh-CN" sz="1050" dirty="0" err="1">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efficitur</a:t>
            </a:r>
            <a:r>
              <a:rPr lang="en-US" altLang="zh-CN" sz="1050" dirty="0">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 ipsum vitae </a:t>
            </a:r>
            <a:r>
              <a:rPr lang="en-US" altLang="zh-CN" sz="1050" dirty="0" err="1">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tortor</a:t>
            </a:r>
            <a:endParaRPr lang="zh-CN" altLang="en-US" sz="1050" dirty="0">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 name="文本框 6">
            <a:extLst>
              <a:ext uri="{FF2B5EF4-FFF2-40B4-BE49-F238E27FC236}">
                <a16:creationId xmlns:a16="http://schemas.microsoft.com/office/drawing/2014/main" xmlns="" id="{5FC80CCC-37A7-4966-B446-0FE6438FC398}"/>
              </a:ext>
            </a:extLst>
          </p:cNvPr>
          <p:cNvSpPr txBox="1"/>
          <p:nvPr/>
        </p:nvSpPr>
        <p:spPr>
          <a:xfrm>
            <a:off x="3602024" y="1319754"/>
            <a:ext cx="1939955" cy="1107996"/>
          </a:xfrm>
          <a:prstGeom prst="rect">
            <a:avLst/>
          </a:prstGeom>
          <a:noFill/>
        </p:spPr>
        <p:txBody>
          <a:bodyPr wrap="none" rtlCol="0">
            <a:spAutoFit/>
          </a:bodyPr>
          <a:lstStyle/>
          <a:p>
            <a:pPr algn="ctr"/>
            <a:r>
              <a:rPr lang="en-US" altLang="zh-CN" sz="6600" b="1" dirty="0">
                <a:solidFill>
                  <a:schemeClr val="accent1"/>
                </a:solidFill>
              </a:rPr>
              <a:t>201X</a:t>
            </a:r>
            <a:endParaRPr lang="zh-CN" altLang="en-US" sz="6600" b="1" dirty="0">
              <a:solidFill>
                <a:schemeClr val="accent1"/>
              </a:solidFill>
            </a:endParaRPr>
          </a:p>
        </p:txBody>
      </p:sp>
    </p:spTree>
    <p:extLst>
      <p:ext uri="{BB962C8B-B14F-4D97-AF65-F5344CB8AC3E}">
        <p14:creationId xmlns:p14="http://schemas.microsoft.com/office/powerpoint/2010/main" val="214561821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占位符 4">
            <a:extLst>
              <a:ext uri="{FF2B5EF4-FFF2-40B4-BE49-F238E27FC236}">
                <a16:creationId xmlns:a16="http://schemas.microsoft.com/office/drawing/2014/main" xmlns="" id="{EE6C8341-9836-43EA-B7D2-F7CE8081FEA0}"/>
              </a:ext>
            </a:extLst>
          </p:cNvPr>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a:stretch>
            <a:fillRect/>
          </a:stretch>
        </p:blipFill>
        <p:spPr>
          <a:xfrm>
            <a:off x="0" y="0"/>
            <a:ext cx="9144000" cy="5143500"/>
          </a:xfrm>
        </p:spPr>
      </p:pic>
    </p:spTree>
    <p:extLst>
      <p:ext uri="{BB962C8B-B14F-4D97-AF65-F5344CB8AC3E}">
        <p14:creationId xmlns:p14="http://schemas.microsoft.com/office/powerpoint/2010/main" val="342011077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占位符 3">
            <a:extLst>
              <a:ext uri="{FF2B5EF4-FFF2-40B4-BE49-F238E27FC236}">
                <a16:creationId xmlns:a16="http://schemas.microsoft.com/office/drawing/2014/main" xmlns="" id="{A5648650-FE21-4DD8-A289-D42DC30EAEFE}"/>
              </a:ext>
            </a:extLst>
          </p:cNvPr>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a:stretch>
            <a:fillRect/>
          </a:stretch>
        </p:blipFill>
        <p:spPr/>
      </p:pic>
    </p:spTree>
    <p:extLst>
      <p:ext uri="{BB962C8B-B14F-4D97-AF65-F5344CB8AC3E}">
        <p14:creationId xmlns:p14="http://schemas.microsoft.com/office/powerpoint/2010/main" val="120239560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占位符 3">
            <a:extLst>
              <a:ext uri="{FF2B5EF4-FFF2-40B4-BE49-F238E27FC236}">
                <a16:creationId xmlns:a16="http://schemas.microsoft.com/office/drawing/2014/main" xmlns="" id="{7CEAA2F1-F8BB-46AD-815A-90AAFA8BB063}"/>
              </a:ext>
            </a:extLst>
          </p:cNvPr>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a:stretch>
            <a:fillRect/>
          </a:stretch>
        </p:blipFill>
        <p:spPr/>
      </p:pic>
      <p:sp>
        <p:nvSpPr>
          <p:cNvPr id="2" name="文本框 1">
            <a:extLst>
              <a:ext uri="{FF2B5EF4-FFF2-40B4-BE49-F238E27FC236}">
                <a16:creationId xmlns:a16="http://schemas.microsoft.com/office/drawing/2014/main" xmlns="" id="{9A8EE332-ECF5-43BB-B211-29DA59C1D1B2}"/>
              </a:ext>
            </a:extLst>
          </p:cNvPr>
          <p:cNvSpPr txBox="1"/>
          <p:nvPr/>
        </p:nvSpPr>
        <p:spPr>
          <a:xfrm>
            <a:off x="1899139" y="3092694"/>
            <a:ext cx="3738929" cy="300082"/>
          </a:xfrm>
          <a:prstGeom prst="rect">
            <a:avLst/>
          </a:prstGeom>
          <a:solidFill>
            <a:schemeClr val="bg1"/>
          </a:solidFill>
          <a:ln>
            <a:noFill/>
          </a:ln>
        </p:spPr>
        <p:txBody>
          <a:bodyPr wrap="square" rtlCol="0">
            <a:spAutoFit/>
          </a:bodyPr>
          <a:lstStyle/>
          <a:p>
            <a:pPr>
              <a:defRPr/>
            </a:pPr>
            <a:r>
              <a:rPr lang="en-US" altLang="zh-CN" b="1" dirty="0">
                <a:solidFill>
                  <a:srgbClr val="EF644D"/>
                </a:solidFill>
                <a:latin typeface="Calibri" panose="020F0502020204030204" pitchFamily="34" charset="0"/>
                <a:ea typeface="微软雅黑" panose="020B0503020204020204" pitchFamily="34" charset="-122"/>
                <a:sym typeface="Calibri" panose="020F0502020204030204" pitchFamily="34" charset="0"/>
              </a:rPr>
              <a:t>201907</a:t>
            </a:r>
            <a:r>
              <a:rPr lang="zh-CN" altLang="en-US" b="1" dirty="0">
                <a:solidFill>
                  <a:srgbClr val="EF644D"/>
                </a:solidFill>
                <a:latin typeface="Calibri" panose="020F0502020204030204" pitchFamily="34" charset="0"/>
                <a:ea typeface="微软雅黑" panose="020B0503020204020204" pitchFamily="34" charset="-122"/>
                <a:sym typeface="Calibri" panose="020F0502020204030204" pitchFamily="34" charset="0"/>
              </a:rPr>
              <a:t>，</a:t>
            </a:r>
            <a:r>
              <a:rPr lang="zh-CN" altLang="en-US" b="1" dirty="0">
                <a:solidFill>
                  <a:prstClr val="black"/>
                </a:solidFill>
                <a:latin typeface="Calibri" panose="020F0502020204030204" pitchFamily="34" charset="0"/>
                <a:ea typeface="微软雅黑" panose="020B0503020204020204" pitchFamily="34" charset="-122"/>
                <a:sym typeface="Calibri" panose="020F0502020204030204" pitchFamily="34" charset="0"/>
              </a:rPr>
              <a:t>免费获取</a:t>
            </a:r>
            <a:r>
              <a:rPr lang="en-US" altLang="zh-CN" b="1" dirty="0">
                <a:solidFill>
                  <a:srgbClr val="EF644D"/>
                </a:solidFill>
                <a:latin typeface="Calibri" panose="020F0502020204030204" pitchFamily="34" charset="0"/>
                <a:ea typeface="微软雅黑" panose="020B0503020204020204" pitchFamily="34" charset="-122"/>
                <a:sym typeface="Calibri" panose="020F0502020204030204" pitchFamily="34" charset="0"/>
              </a:rPr>
              <a:t>30</a:t>
            </a:r>
            <a:r>
              <a:rPr lang="zh-CN" altLang="en-US" b="1" dirty="0">
                <a:solidFill>
                  <a:srgbClr val="EF644D"/>
                </a:solidFill>
                <a:latin typeface="Calibri" panose="020F0502020204030204" pitchFamily="34" charset="0"/>
                <a:ea typeface="微软雅黑" panose="020B0503020204020204" pitchFamily="34" charset="-122"/>
                <a:sym typeface="Calibri" panose="020F0502020204030204" pitchFamily="34" charset="0"/>
              </a:rPr>
              <a:t>页完整</a:t>
            </a:r>
            <a:r>
              <a:rPr lang="en-US" altLang="zh-CN" b="1" dirty="0">
                <a:solidFill>
                  <a:srgbClr val="EF644D"/>
                </a:solidFill>
                <a:latin typeface="Calibri" panose="020F0502020204030204" pitchFamily="34" charset="0"/>
                <a:ea typeface="微软雅黑" panose="020B0503020204020204" pitchFamily="34" charset="-122"/>
                <a:sym typeface="Calibri" panose="020F0502020204030204" pitchFamily="34" charset="0"/>
              </a:rPr>
              <a:t>PPT</a:t>
            </a:r>
            <a:r>
              <a:rPr lang="zh-CN" altLang="en-US" b="1" dirty="0">
                <a:solidFill>
                  <a:srgbClr val="EF644D"/>
                </a:solidFill>
                <a:latin typeface="Calibri" panose="020F0502020204030204" pitchFamily="34" charset="0"/>
                <a:ea typeface="微软雅黑" panose="020B0503020204020204" pitchFamily="34" charset="-122"/>
                <a:sym typeface="Calibri" panose="020F0502020204030204" pitchFamily="34" charset="0"/>
              </a:rPr>
              <a:t>模板</a:t>
            </a:r>
          </a:p>
        </p:txBody>
      </p:sp>
    </p:spTree>
    <p:extLst>
      <p:ext uri="{BB962C8B-B14F-4D97-AF65-F5344CB8AC3E}">
        <p14:creationId xmlns:p14="http://schemas.microsoft.com/office/powerpoint/2010/main" val="359362949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占位符 3">
            <a:extLst>
              <a:ext uri="{FF2B5EF4-FFF2-40B4-BE49-F238E27FC236}">
                <a16:creationId xmlns:a16="http://schemas.microsoft.com/office/drawing/2014/main" xmlns="" id="{63DAC526-9120-48B8-8595-7A8C4C81B705}"/>
              </a:ext>
            </a:extLst>
          </p:cNvPr>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a:stretch>
            <a:fillRect/>
          </a:stretch>
        </p:blipFill>
        <p:spPr>
          <a:xfrm>
            <a:off x="0" y="0"/>
            <a:ext cx="9144000" cy="5143500"/>
          </a:xfrm>
        </p:spPr>
      </p:pic>
    </p:spTree>
    <p:extLst>
      <p:ext uri="{BB962C8B-B14F-4D97-AF65-F5344CB8AC3E}">
        <p14:creationId xmlns:p14="http://schemas.microsoft.com/office/powerpoint/2010/main" val="2909299850"/>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图片占位符 1"/>
          <p:cNvSpPr>
            <a:spLocks noGrp="1"/>
          </p:cNvSpPr>
          <p:nvPr>
            <p:ph type="pic" sz="quarter" idx="10"/>
          </p:nvPr>
        </p:nvSpPr>
        <p:spPr/>
      </p:sp>
      <p:sp>
        <p:nvSpPr>
          <p:cNvPr id="3" name="矩形 2"/>
          <p:cNvSpPr/>
          <p:nvPr/>
        </p:nvSpPr>
        <p:spPr>
          <a:xfrm>
            <a:off x="418877" y="3544389"/>
            <a:ext cx="3765967" cy="1131079"/>
          </a:xfrm>
          <a:prstGeom prst="rect">
            <a:avLst/>
          </a:prstGeom>
        </p:spPr>
        <p:txBody>
          <a:bodyPr wrap="none">
            <a:spAutoFit/>
          </a:bodyPr>
          <a:lstStyle/>
          <a:p>
            <a:r>
              <a:rPr lang="zh-CN" altLang="en-US" dirty="0"/>
              <a:t>kevin刘</a:t>
            </a:r>
            <a:r>
              <a:rPr lang="zh-CN" altLang="en-US" dirty="0" smtClean="0"/>
              <a:t>匠    作品</a:t>
            </a:r>
            <a:endParaRPr lang="en-US" altLang="zh-CN" dirty="0" smtClean="0"/>
          </a:p>
          <a:p>
            <a:endParaRPr lang="en-US" altLang="zh-CN" dirty="0"/>
          </a:p>
          <a:p>
            <a:endParaRPr lang="en-US" altLang="zh-CN" dirty="0" smtClean="0"/>
          </a:p>
          <a:p>
            <a:endParaRPr lang="en-US" altLang="zh-CN" dirty="0"/>
          </a:p>
          <a:p>
            <a:r>
              <a:rPr lang="en-US" altLang="zh-CN" dirty="0" smtClean="0"/>
              <a:t>51PPT</a:t>
            </a:r>
            <a:r>
              <a:rPr lang="zh-CN" altLang="en-US" dirty="0" smtClean="0"/>
              <a:t>模板网   </a:t>
            </a:r>
            <a:r>
              <a:rPr lang="en-US" altLang="zh-CN" dirty="0" smtClean="0">
                <a:hlinkClick r:id="rId2"/>
              </a:rPr>
              <a:t>www.51pptmoban.com</a:t>
            </a:r>
            <a:r>
              <a:rPr lang="en-US" altLang="zh-CN" dirty="0" smtClean="0"/>
              <a:t>    </a:t>
            </a:r>
            <a:r>
              <a:rPr lang="zh-CN" altLang="en-US" dirty="0" smtClean="0"/>
              <a:t>授权发布</a:t>
            </a:r>
            <a:endParaRPr lang="zh-CN" altLang="en-US" dirty="0"/>
          </a:p>
        </p:txBody>
      </p:sp>
    </p:spTree>
    <p:extLst>
      <p:ext uri="{BB962C8B-B14F-4D97-AF65-F5344CB8AC3E}">
        <p14:creationId xmlns:p14="http://schemas.microsoft.com/office/powerpoint/2010/main" val="237382314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图片 15">
            <a:extLst>
              <a:ext uri="{FF2B5EF4-FFF2-40B4-BE49-F238E27FC236}">
                <a16:creationId xmlns:a16="http://schemas.microsoft.com/office/drawing/2014/main" xmlns="" id="{032B498F-2A7A-4071-93B3-D5C8482B4E3E}"/>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1800000">
            <a:off x="394159" y="333876"/>
            <a:ext cx="4951632" cy="4644088"/>
          </a:xfrm>
          <a:prstGeom prst="rect">
            <a:avLst/>
          </a:prstGeom>
        </p:spPr>
      </p:pic>
      <p:sp>
        <p:nvSpPr>
          <p:cNvPr id="17" name="文本框 16">
            <a:extLst>
              <a:ext uri="{FF2B5EF4-FFF2-40B4-BE49-F238E27FC236}">
                <a16:creationId xmlns:a16="http://schemas.microsoft.com/office/drawing/2014/main" xmlns="" id="{9EFB9787-3F24-4DCB-A4BB-4369ECFF9B64}"/>
              </a:ext>
            </a:extLst>
          </p:cNvPr>
          <p:cNvSpPr txBox="1"/>
          <p:nvPr/>
        </p:nvSpPr>
        <p:spPr>
          <a:xfrm>
            <a:off x="1663058" y="1925419"/>
            <a:ext cx="1826334" cy="584775"/>
          </a:xfrm>
          <a:prstGeom prst="rect">
            <a:avLst/>
          </a:prstGeom>
          <a:noFill/>
        </p:spPr>
        <p:txBody>
          <a:bodyPr wrap="none" rtlCol="0">
            <a:spAutoFit/>
          </a:bodyPr>
          <a:lstStyle/>
          <a:p>
            <a:pPr algn="ctr"/>
            <a:r>
              <a:rPr lang="en-US" altLang="zh-CN" sz="3200" b="1" dirty="0">
                <a:solidFill>
                  <a:schemeClr val="tx2"/>
                </a:solidFill>
              </a:rPr>
              <a:t>CONTENT</a:t>
            </a:r>
            <a:endParaRPr lang="zh-CN" altLang="en-US" sz="3200" b="1" dirty="0">
              <a:solidFill>
                <a:schemeClr val="tx2"/>
              </a:solidFill>
            </a:endParaRPr>
          </a:p>
        </p:txBody>
      </p:sp>
      <p:sp>
        <p:nvSpPr>
          <p:cNvPr id="18" name="矩形 17" descr="e7d195523061f1c021b92b3d25e54ab5e788c0576048880950C3AFFA1066A7153250F1349197BA8C5246BA9D557EC0274B8DA272D2431748978789E76D2CD7D1F11E7447C1D163F5D9CA1CD35DC7B6F0FFA3D66467BAE7C14FE869A837C1E39FB23BF3059C959301C16FA617AB6F15A687D6E703783DD4D83CCE8CB0A27A0D15A4A6B80C6EB515DF9C8660C3E3F8A3AC">
            <a:extLst>
              <a:ext uri="{FF2B5EF4-FFF2-40B4-BE49-F238E27FC236}">
                <a16:creationId xmlns:a16="http://schemas.microsoft.com/office/drawing/2014/main" xmlns="" id="{DA3BB0C5-7D3B-45E8-A0AC-44DC5F5BDF4C}"/>
              </a:ext>
            </a:extLst>
          </p:cNvPr>
          <p:cNvSpPr/>
          <p:nvPr/>
        </p:nvSpPr>
        <p:spPr>
          <a:xfrm>
            <a:off x="1239750" y="2425343"/>
            <a:ext cx="2672944" cy="525465"/>
          </a:xfrm>
          <a:prstGeom prst="rect">
            <a:avLst/>
          </a:prstGeom>
        </p:spPr>
        <p:txBody>
          <a:bodyPr wrap="square">
            <a:spAutoFit/>
          </a:bodyPr>
          <a:lstStyle/>
          <a:p>
            <a:pPr algn="ctr">
              <a:lnSpc>
                <a:spcPct val="150000"/>
              </a:lnSpc>
            </a:pPr>
            <a:r>
              <a:rPr lang="en-US" altLang="zh-CN" sz="1000" dirty="0">
                <a:latin typeface="Arial" panose="020B0604020202020204" pitchFamily="34" charset="0"/>
                <a:ea typeface="微软雅黑" panose="020B0503020204020204" pitchFamily="34" charset="-122"/>
                <a:cs typeface="+mn-ea"/>
                <a:sym typeface="Arial" panose="020B0604020202020204" pitchFamily="34" charset="0"/>
              </a:rPr>
              <a:t>Lorem ipsum dolor sit </a:t>
            </a:r>
            <a:r>
              <a:rPr lang="en-US" altLang="zh-CN" sz="1000" dirty="0" err="1">
                <a:latin typeface="Arial" panose="020B0604020202020204" pitchFamily="34" charset="0"/>
                <a:ea typeface="微软雅黑" panose="020B0503020204020204" pitchFamily="34" charset="-122"/>
                <a:cs typeface="+mn-ea"/>
                <a:sym typeface="Arial" panose="020B0604020202020204" pitchFamily="34" charset="0"/>
              </a:rPr>
              <a:t>amet</a:t>
            </a:r>
            <a:r>
              <a:rPr lang="en-US" altLang="zh-CN" sz="1000" dirty="0">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1000" dirty="0" err="1">
                <a:latin typeface="Arial" panose="020B0604020202020204" pitchFamily="34" charset="0"/>
                <a:ea typeface="微软雅黑" panose="020B0503020204020204" pitchFamily="34" charset="-122"/>
                <a:cs typeface="+mn-ea"/>
                <a:sym typeface="Arial" panose="020B0604020202020204" pitchFamily="34" charset="0"/>
              </a:rPr>
              <a:t>consectetur</a:t>
            </a:r>
            <a:r>
              <a:rPr lang="en-US" altLang="zh-CN" sz="1000" dirty="0">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1000" dirty="0" err="1">
                <a:latin typeface="Arial" panose="020B0604020202020204" pitchFamily="34" charset="0"/>
                <a:ea typeface="微软雅黑" panose="020B0503020204020204" pitchFamily="34" charset="-122"/>
                <a:cs typeface="+mn-ea"/>
                <a:sym typeface="Arial" panose="020B0604020202020204" pitchFamily="34" charset="0"/>
              </a:rPr>
              <a:t>adipiscing</a:t>
            </a:r>
            <a:r>
              <a:rPr lang="en-US" altLang="zh-CN" sz="1000" dirty="0">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1000" dirty="0" err="1">
                <a:latin typeface="Arial" panose="020B0604020202020204" pitchFamily="34" charset="0"/>
                <a:ea typeface="微软雅黑" panose="020B0503020204020204" pitchFamily="34" charset="-122"/>
                <a:cs typeface="+mn-ea"/>
                <a:sym typeface="Arial" panose="020B0604020202020204" pitchFamily="34" charset="0"/>
              </a:rPr>
              <a:t>elit</a:t>
            </a:r>
            <a:r>
              <a:rPr lang="en-US" altLang="zh-CN" sz="1000" dirty="0">
                <a:latin typeface="Arial" panose="020B0604020202020204" pitchFamily="34" charset="0"/>
                <a:ea typeface="微软雅黑" panose="020B0503020204020204" pitchFamily="34" charset="-122"/>
                <a:cs typeface="+mn-ea"/>
                <a:sym typeface="Arial" panose="020B0604020202020204" pitchFamily="34" charset="0"/>
              </a:rPr>
              <a:t>. Ut </a:t>
            </a:r>
            <a:r>
              <a:rPr lang="en-US" altLang="zh-CN" sz="1000" dirty="0" err="1">
                <a:latin typeface="Arial" panose="020B0604020202020204" pitchFamily="34" charset="0"/>
                <a:ea typeface="微软雅黑" panose="020B0503020204020204" pitchFamily="34" charset="-122"/>
                <a:cs typeface="+mn-ea"/>
                <a:sym typeface="Arial" panose="020B0604020202020204" pitchFamily="34" charset="0"/>
              </a:rPr>
              <a:t>efficitur</a:t>
            </a:r>
            <a:endParaRPr lang="zh-CN" altLang="en-US" sz="10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 name="文本框 3">
            <a:extLst>
              <a:ext uri="{FF2B5EF4-FFF2-40B4-BE49-F238E27FC236}">
                <a16:creationId xmlns:a16="http://schemas.microsoft.com/office/drawing/2014/main" xmlns="" id="{6BA303A7-3374-4E8E-BDC0-A75634685CDE}"/>
              </a:ext>
            </a:extLst>
          </p:cNvPr>
          <p:cNvSpPr txBox="1"/>
          <p:nvPr/>
        </p:nvSpPr>
        <p:spPr>
          <a:xfrm>
            <a:off x="5823084" y="797739"/>
            <a:ext cx="1569660" cy="369332"/>
          </a:xfrm>
          <a:prstGeom prst="rect">
            <a:avLst/>
          </a:prstGeom>
          <a:noFill/>
        </p:spPr>
        <p:txBody>
          <a:bodyPr wrap="none" rtlCol="0">
            <a:spAutoFit/>
          </a:bodyPr>
          <a:lstStyle/>
          <a:p>
            <a:r>
              <a:rPr lang="zh-CN" altLang="en-US" b="1" dirty="0">
                <a:solidFill>
                  <a:schemeClr val="tx2"/>
                </a:solidFill>
              </a:rPr>
              <a:t>输入你的文本</a:t>
            </a:r>
          </a:p>
        </p:txBody>
      </p:sp>
      <p:sp>
        <p:nvSpPr>
          <p:cNvPr id="13" name="矩形 12">
            <a:extLst>
              <a:ext uri="{FF2B5EF4-FFF2-40B4-BE49-F238E27FC236}">
                <a16:creationId xmlns:a16="http://schemas.microsoft.com/office/drawing/2014/main" xmlns="" id="{0C192E9D-F6B9-462C-B93B-7C520B724DEA}"/>
              </a:ext>
            </a:extLst>
          </p:cNvPr>
          <p:cNvSpPr/>
          <p:nvPr/>
        </p:nvSpPr>
        <p:spPr>
          <a:xfrm>
            <a:off x="5823084" y="1130976"/>
            <a:ext cx="1877437" cy="276999"/>
          </a:xfrm>
          <a:prstGeom prst="rect">
            <a:avLst/>
          </a:prstGeom>
        </p:spPr>
        <p:txBody>
          <a:bodyPr wrap="none">
            <a:spAutoFit/>
          </a:bodyPr>
          <a:lstStyle/>
          <a:p>
            <a:r>
              <a:rPr lang="zh-CN" altLang="en-US" sz="1200" dirty="0"/>
              <a:t>关注公众号领取超级福利</a:t>
            </a:r>
            <a:endParaRPr lang="en-US" altLang="zh-CN" sz="1200" dirty="0"/>
          </a:p>
        </p:txBody>
      </p:sp>
      <p:sp>
        <p:nvSpPr>
          <p:cNvPr id="19" name="椭圆 18">
            <a:extLst>
              <a:ext uri="{FF2B5EF4-FFF2-40B4-BE49-F238E27FC236}">
                <a16:creationId xmlns:a16="http://schemas.microsoft.com/office/drawing/2014/main" xmlns="" id="{F585536F-6ACC-4496-9099-C61EBB55E5D4}"/>
              </a:ext>
            </a:extLst>
          </p:cNvPr>
          <p:cNvSpPr/>
          <p:nvPr/>
        </p:nvSpPr>
        <p:spPr>
          <a:xfrm>
            <a:off x="5131716" y="763523"/>
            <a:ext cx="628153" cy="62815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t>一</a:t>
            </a:r>
          </a:p>
        </p:txBody>
      </p:sp>
      <p:sp>
        <p:nvSpPr>
          <p:cNvPr id="20" name="文本框 19">
            <a:extLst>
              <a:ext uri="{FF2B5EF4-FFF2-40B4-BE49-F238E27FC236}">
                <a16:creationId xmlns:a16="http://schemas.microsoft.com/office/drawing/2014/main" xmlns="" id="{230CDC8C-E0B2-48F6-89D5-89DE31EB3B31}"/>
              </a:ext>
            </a:extLst>
          </p:cNvPr>
          <p:cNvSpPr txBox="1"/>
          <p:nvPr/>
        </p:nvSpPr>
        <p:spPr>
          <a:xfrm>
            <a:off x="5823084" y="1771990"/>
            <a:ext cx="1569660" cy="369332"/>
          </a:xfrm>
          <a:prstGeom prst="rect">
            <a:avLst/>
          </a:prstGeom>
          <a:noFill/>
        </p:spPr>
        <p:txBody>
          <a:bodyPr wrap="none" rtlCol="0">
            <a:spAutoFit/>
          </a:bodyPr>
          <a:lstStyle/>
          <a:p>
            <a:r>
              <a:rPr lang="zh-CN" altLang="en-US" b="1" dirty="0">
                <a:solidFill>
                  <a:schemeClr val="tx2"/>
                </a:solidFill>
              </a:rPr>
              <a:t>输入你的文本</a:t>
            </a:r>
          </a:p>
        </p:txBody>
      </p:sp>
      <p:sp>
        <p:nvSpPr>
          <p:cNvPr id="21" name="矩形 20">
            <a:extLst>
              <a:ext uri="{FF2B5EF4-FFF2-40B4-BE49-F238E27FC236}">
                <a16:creationId xmlns:a16="http://schemas.microsoft.com/office/drawing/2014/main" xmlns="" id="{2896BA86-E504-46B3-8E2D-24860609F0CA}"/>
              </a:ext>
            </a:extLst>
          </p:cNvPr>
          <p:cNvSpPr/>
          <p:nvPr/>
        </p:nvSpPr>
        <p:spPr>
          <a:xfrm>
            <a:off x="5823084" y="2105227"/>
            <a:ext cx="1877437" cy="276999"/>
          </a:xfrm>
          <a:prstGeom prst="rect">
            <a:avLst/>
          </a:prstGeom>
        </p:spPr>
        <p:txBody>
          <a:bodyPr wrap="none">
            <a:spAutoFit/>
          </a:bodyPr>
          <a:lstStyle/>
          <a:p>
            <a:r>
              <a:rPr lang="zh-CN" altLang="en-US" sz="1200" dirty="0"/>
              <a:t>关注公众号领取超级福利</a:t>
            </a:r>
            <a:endParaRPr lang="en-US" altLang="zh-CN" sz="1200" dirty="0"/>
          </a:p>
        </p:txBody>
      </p:sp>
      <p:sp>
        <p:nvSpPr>
          <p:cNvPr id="22" name="椭圆 21">
            <a:extLst>
              <a:ext uri="{FF2B5EF4-FFF2-40B4-BE49-F238E27FC236}">
                <a16:creationId xmlns:a16="http://schemas.microsoft.com/office/drawing/2014/main" xmlns="" id="{795F435D-143A-4CC5-BBF0-957A8B9BAFC3}"/>
              </a:ext>
            </a:extLst>
          </p:cNvPr>
          <p:cNvSpPr/>
          <p:nvPr/>
        </p:nvSpPr>
        <p:spPr>
          <a:xfrm>
            <a:off x="5131716" y="1737774"/>
            <a:ext cx="628153" cy="62815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t>二</a:t>
            </a:r>
          </a:p>
        </p:txBody>
      </p:sp>
      <p:sp>
        <p:nvSpPr>
          <p:cNvPr id="23" name="文本框 22">
            <a:extLst>
              <a:ext uri="{FF2B5EF4-FFF2-40B4-BE49-F238E27FC236}">
                <a16:creationId xmlns:a16="http://schemas.microsoft.com/office/drawing/2014/main" xmlns="" id="{D1384DE0-AFDE-467C-A9A6-DC889ADFE18B}"/>
              </a:ext>
            </a:extLst>
          </p:cNvPr>
          <p:cNvSpPr txBox="1"/>
          <p:nvPr/>
        </p:nvSpPr>
        <p:spPr>
          <a:xfrm>
            <a:off x="5823084" y="2793318"/>
            <a:ext cx="1569660" cy="369332"/>
          </a:xfrm>
          <a:prstGeom prst="rect">
            <a:avLst/>
          </a:prstGeom>
          <a:noFill/>
        </p:spPr>
        <p:txBody>
          <a:bodyPr wrap="none" rtlCol="0">
            <a:spAutoFit/>
          </a:bodyPr>
          <a:lstStyle/>
          <a:p>
            <a:r>
              <a:rPr lang="zh-CN" altLang="en-US" b="1" dirty="0">
                <a:solidFill>
                  <a:schemeClr val="tx2"/>
                </a:solidFill>
              </a:rPr>
              <a:t>输入你的文本</a:t>
            </a:r>
          </a:p>
        </p:txBody>
      </p:sp>
      <p:sp>
        <p:nvSpPr>
          <p:cNvPr id="24" name="矩形 23">
            <a:extLst>
              <a:ext uri="{FF2B5EF4-FFF2-40B4-BE49-F238E27FC236}">
                <a16:creationId xmlns:a16="http://schemas.microsoft.com/office/drawing/2014/main" xmlns="" id="{9304D723-C354-4F71-B45E-C73B5D229374}"/>
              </a:ext>
            </a:extLst>
          </p:cNvPr>
          <p:cNvSpPr/>
          <p:nvPr/>
        </p:nvSpPr>
        <p:spPr>
          <a:xfrm>
            <a:off x="5823084" y="3126555"/>
            <a:ext cx="1877437" cy="276999"/>
          </a:xfrm>
          <a:prstGeom prst="rect">
            <a:avLst/>
          </a:prstGeom>
        </p:spPr>
        <p:txBody>
          <a:bodyPr wrap="none">
            <a:spAutoFit/>
          </a:bodyPr>
          <a:lstStyle/>
          <a:p>
            <a:r>
              <a:rPr lang="zh-CN" altLang="en-US" sz="1200" dirty="0"/>
              <a:t>关注公众号领取超级福利</a:t>
            </a:r>
            <a:endParaRPr lang="en-US" altLang="zh-CN" sz="1200" dirty="0"/>
          </a:p>
        </p:txBody>
      </p:sp>
      <p:sp>
        <p:nvSpPr>
          <p:cNvPr id="25" name="椭圆 24">
            <a:extLst>
              <a:ext uri="{FF2B5EF4-FFF2-40B4-BE49-F238E27FC236}">
                <a16:creationId xmlns:a16="http://schemas.microsoft.com/office/drawing/2014/main" xmlns="" id="{E67D8ECA-C37B-4DEA-B682-94CC39FE3D56}"/>
              </a:ext>
            </a:extLst>
          </p:cNvPr>
          <p:cNvSpPr/>
          <p:nvPr/>
        </p:nvSpPr>
        <p:spPr>
          <a:xfrm>
            <a:off x="5131716" y="2759102"/>
            <a:ext cx="628153" cy="62815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t>三</a:t>
            </a:r>
          </a:p>
        </p:txBody>
      </p:sp>
      <p:sp>
        <p:nvSpPr>
          <p:cNvPr id="26" name="文本框 25">
            <a:extLst>
              <a:ext uri="{FF2B5EF4-FFF2-40B4-BE49-F238E27FC236}">
                <a16:creationId xmlns:a16="http://schemas.microsoft.com/office/drawing/2014/main" xmlns="" id="{25169249-71D3-43A3-948F-00F3DD882C57}"/>
              </a:ext>
            </a:extLst>
          </p:cNvPr>
          <p:cNvSpPr txBox="1"/>
          <p:nvPr/>
        </p:nvSpPr>
        <p:spPr>
          <a:xfrm>
            <a:off x="5823084" y="3767569"/>
            <a:ext cx="1569660" cy="369332"/>
          </a:xfrm>
          <a:prstGeom prst="rect">
            <a:avLst/>
          </a:prstGeom>
          <a:noFill/>
        </p:spPr>
        <p:txBody>
          <a:bodyPr wrap="none" rtlCol="0">
            <a:spAutoFit/>
          </a:bodyPr>
          <a:lstStyle/>
          <a:p>
            <a:r>
              <a:rPr lang="zh-CN" altLang="en-US" b="1" dirty="0">
                <a:solidFill>
                  <a:schemeClr val="tx2"/>
                </a:solidFill>
              </a:rPr>
              <a:t>输入你的文本</a:t>
            </a:r>
          </a:p>
        </p:txBody>
      </p:sp>
      <p:sp>
        <p:nvSpPr>
          <p:cNvPr id="27" name="矩形 26">
            <a:extLst>
              <a:ext uri="{FF2B5EF4-FFF2-40B4-BE49-F238E27FC236}">
                <a16:creationId xmlns:a16="http://schemas.microsoft.com/office/drawing/2014/main" xmlns="" id="{404F5CEE-7ACC-46B8-8295-32349C6DD86A}"/>
              </a:ext>
            </a:extLst>
          </p:cNvPr>
          <p:cNvSpPr/>
          <p:nvPr/>
        </p:nvSpPr>
        <p:spPr>
          <a:xfrm>
            <a:off x="5823084" y="4100806"/>
            <a:ext cx="1877437" cy="276999"/>
          </a:xfrm>
          <a:prstGeom prst="rect">
            <a:avLst/>
          </a:prstGeom>
        </p:spPr>
        <p:txBody>
          <a:bodyPr wrap="none">
            <a:spAutoFit/>
          </a:bodyPr>
          <a:lstStyle/>
          <a:p>
            <a:r>
              <a:rPr lang="zh-CN" altLang="en-US" sz="1200" dirty="0"/>
              <a:t>关注公众号领取超级福利</a:t>
            </a:r>
            <a:endParaRPr lang="en-US" altLang="zh-CN" sz="1200" dirty="0"/>
          </a:p>
        </p:txBody>
      </p:sp>
      <p:sp>
        <p:nvSpPr>
          <p:cNvPr id="28" name="椭圆 27">
            <a:extLst>
              <a:ext uri="{FF2B5EF4-FFF2-40B4-BE49-F238E27FC236}">
                <a16:creationId xmlns:a16="http://schemas.microsoft.com/office/drawing/2014/main" xmlns="" id="{BFDD621A-B219-4B8E-8877-157AE7825706}"/>
              </a:ext>
            </a:extLst>
          </p:cNvPr>
          <p:cNvSpPr/>
          <p:nvPr/>
        </p:nvSpPr>
        <p:spPr>
          <a:xfrm>
            <a:off x="5131716" y="3733353"/>
            <a:ext cx="628153" cy="62815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t>四</a:t>
            </a:r>
          </a:p>
        </p:txBody>
      </p:sp>
    </p:spTree>
    <p:extLst>
      <p:ext uri="{BB962C8B-B14F-4D97-AF65-F5344CB8AC3E}">
        <p14:creationId xmlns:p14="http://schemas.microsoft.com/office/powerpoint/2010/main" val="115380011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矩形 30" descr="e7d195523061f1c021b92b3d25e54ab5e788c0576048880950C3AFFA1066A7153250F1349197BA8C5246BA9D557EC0274B8DA272D2431748978789E76D2CD7D1F11E7447C1D163F5D9CA1CD35DC7B6F0FFA3D66467BAE7C14FE869A837C1E39FB23BF3059C959301C16FA617AB6F15A687D6E703783DD4D83CCE8CB0A27A0D15A4A6B80C6EB515DF9C8660C3E3F8A3AC">
            <a:extLst>
              <a:ext uri="{FF2B5EF4-FFF2-40B4-BE49-F238E27FC236}">
                <a16:creationId xmlns:a16="http://schemas.microsoft.com/office/drawing/2014/main" xmlns="" id="{8C223014-A8CC-4EE9-8619-0459551F65E9}"/>
              </a:ext>
            </a:extLst>
          </p:cNvPr>
          <p:cNvSpPr/>
          <p:nvPr/>
        </p:nvSpPr>
        <p:spPr>
          <a:xfrm>
            <a:off x="2538663" y="2163079"/>
            <a:ext cx="4066674" cy="612155"/>
          </a:xfrm>
          <a:prstGeom prst="rect">
            <a:avLst/>
          </a:prstGeom>
        </p:spPr>
        <p:txBody>
          <a:bodyPr wrap="square">
            <a:spAutoFit/>
          </a:bodyPr>
          <a:lstStyle/>
          <a:p>
            <a:pPr algn="ctr">
              <a:lnSpc>
                <a:spcPct val="150000"/>
              </a:lnSpc>
            </a:pPr>
            <a:r>
              <a:rPr lang="en-US" altLang="zh-CN" sz="1200" dirty="0">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Lorem ipsum dolor sit </a:t>
            </a:r>
            <a:r>
              <a:rPr lang="en-US" altLang="zh-CN" sz="1200" dirty="0" err="1">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amet</a:t>
            </a:r>
            <a:r>
              <a:rPr lang="en-US" altLang="zh-CN" sz="1200" dirty="0">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1200" dirty="0" err="1">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consectetur</a:t>
            </a:r>
            <a:r>
              <a:rPr lang="en-US" altLang="zh-CN" sz="1200" dirty="0">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1200" dirty="0" err="1">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adipiscing</a:t>
            </a:r>
            <a:r>
              <a:rPr lang="en-US" altLang="zh-CN" sz="1200" dirty="0">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1200" dirty="0" err="1">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elit</a:t>
            </a:r>
            <a:r>
              <a:rPr lang="en-US" altLang="zh-CN" sz="1200" dirty="0">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 Ut </a:t>
            </a:r>
            <a:r>
              <a:rPr lang="en-US" altLang="zh-CN" sz="1200" dirty="0" err="1">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efficitur</a:t>
            </a:r>
            <a:r>
              <a:rPr lang="en-US" altLang="zh-CN" sz="1200" dirty="0">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 ipsum vitae </a:t>
            </a:r>
            <a:r>
              <a:rPr lang="en-US" altLang="zh-CN" sz="1200" dirty="0" err="1">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tortor</a:t>
            </a:r>
            <a:r>
              <a:rPr lang="en-US" altLang="zh-CN" sz="1200" dirty="0">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1200" dirty="0" err="1">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accumsan</a:t>
            </a:r>
            <a:endParaRPr lang="zh-CN" altLang="en-US" sz="1200" dirty="0">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2" name="文本框 31">
            <a:extLst>
              <a:ext uri="{FF2B5EF4-FFF2-40B4-BE49-F238E27FC236}">
                <a16:creationId xmlns:a16="http://schemas.microsoft.com/office/drawing/2014/main" xmlns="" id="{6683DF1E-728D-4219-9339-ACE42D745EB0}"/>
              </a:ext>
            </a:extLst>
          </p:cNvPr>
          <p:cNvSpPr txBox="1"/>
          <p:nvPr/>
        </p:nvSpPr>
        <p:spPr>
          <a:xfrm>
            <a:off x="3402449" y="1647648"/>
            <a:ext cx="2339102" cy="523220"/>
          </a:xfrm>
          <a:prstGeom prst="rect">
            <a:avLst/>
          </a:prstGeom>
          <a:noFill/>
        </p:spPr>
        <p:txBody>
          <a:bodyPr wrap="none" rtlCol="0">
            <a:spAutoFit/>
          </a:bodyPr>
          <a:lstStyle/>
          <a:p>
            <a:pPr algn="ctr"/>
            <a:r>
              <a:rPr lang="zh-CN" altLang="en-US" sz="2800" b="1" dirty="0">
                <a:solidFill>
                  <a:schemeClr val="tx2"/>
                </a:solidFill>
              </a:rPr>
              <a:t>输入你的文本</a:t>
            </a:r>
          </a:p>
        </p:txBody>
      </p:sp>
      <p:sp>
        <p:nvSpPr>
          <p:cNvPr id="6" name="矩形 5">
            <a:extLst>
              <a:ext uri="{FF2B5EF4-FFF2-40B4-BE49-F238E27FC236}">
                <a16:creationId xmlns:a16="http://schemas.microsoft.com/office/drawing/2014/main" xmlns="" id="{33B97010-5833-4534-86E1-2B823B134A26}"/>
              </a:ext>
            </a:extLst>
          </p:cNvPr>
          <p:cNvSpPr/>
          <p:nvPr/>
        </p:nvSpPr>
        <p:spPr>
          <a:xfrm>
            <a:off x="3812772" y="2912001"/>
            <a:ext cx="1518456" cy="52322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vert="horz" rtlCol="0" anchor="ctr"/>
          <a:lstStyle/>
          <a:p>
            <a:pPr algn="ctr"/>
            <a:r>
              <a:rPr lang="en-US" altLang="zh-CN" b="1" dirty="0"/>
              <a:t>PART 01</a:t>
            </a:r>
          </a:p>
        </p:txBody>
      </p:sp>
      <p:pic>
        <p:nvPicPr>
          <p:cNvPr id="5" name="图片 4">
            <a:extLst>
              <a:ext uri="{FF2B5EF4-FFF2-40B4-BE49-F238E27FC236}">
                <a16:creationId xmlns:a16="http://schemas.microsoft.com/office/drawing/2014/main" xmlns="" id="{BEBD0641-B919-4F7D-9409-57AC16137655}"/>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1800000">
            <a:off x="975107" y="-912484"/>
            <a:ext cx="7609424" cy="7136806"/>
          </a:xfrm>
          <a:prstGeom prst="rect">
            <a:avLst/>
          </a:prstGeom>
        </p:spPr>
      </p:pic>
    </p:spTree>
    <p:extLst>
      <p:ext uri="{BB962C8B-B14F-4D97-AF65-F5344CB8AC3E}">
        <p14:creationId xmlns:p14="http://schemas.microsoft.com/office/powerpoint/2010/main" val="210521168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 name="Bent Arrow 70"/>
          <p:cNvSpPr/>
          <p:nvPr/>
        </p:nvSpPr>
        <p:spPr>
          <a:xfrm rot="5400000" flipH="1">
            <a:off x="5453103" y="2595656"/>
            <a:ext cx="421436" cy="413052"/>
          </a:xfrm>
          <a:prstGeom prst="bentArrow">
            <a:avLst>
              <a:gd name="adj1" fmla="val 11812"/>
              <a:gd name="adj2" fmla="val 11928"/>
              <a:gd name="adj3" fmla="val 22809"/>
              <a:gd name="adj4" fmla="val 79194"/>
            </a:avLst>
          </a:prstGeom>
          <a:solidFill>
            <a:schemeClr val="tx2">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2283" tIns="41141" rIns="82283" bIns="41141" rtlCol="0" anchor="ctr"/>
          <a:lstStyle/>
          <a:p>
            <a:pPr algn="ctr" defTabSz="685663"/>
            <a:endParaRPr lang="bg-BG" sz="1800">
              <a:solidFill>
                <a:srgbClr val="A1A1A1"/>
              </a:solidFill>
              <a:latin typeface="Lato Light"/>
            </a:endParaRPr>
          </a:p>
        </p:txBody>
      </p:sp>
      <p:sp>
        <p:nvSpPr>
          <p:cNvPr id="54" name="Round Diagonal Corner Rectangle 53"/>
          <p:cNvSpPr/>
          <p:nvPr/>
        </p:nvSpPr>
        <p:spPr>
          <a:xfrm>
            <a:off x="2101396" y="1743518"/>
            <a:ext cx="788465" cy="788670"/>
          </a:xfrm>
          <a:prstGeom prst="round2DiagRect">
            <a:avLst>
              <a:gd name="adj1" fmla="val 18841"/>
              <a:gd name="adj2" fmla="val 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82283" tIns="41141" rIns="82283" bIns="41141" rtlCol="0" anchor="ctr"/>
          <a:lstStyle/>
          <a:p>
            <a:pPr algn="ctr" defTabSz="685663"/>
            <a:endParaRPr lang="bg-BG" sz="1013">
              <a:solidFill>
                <a:prstClr val="white"/>
              </a:solidFill>
              <a:latin typeface="Lato Light"/>
            </a:endParaRPr>
          </a:p>
        </p:txBody>
      </p:sp>
      <p:sp>
        <p:nvSpPr>
          <p:cNvPr id="67" name="TextBox 66"/>
          <p:cNvSpPr txBox="1"/>
          <p:nvPr/>
        </p:nvSpPr>
        <p:spPr>
          <a:xfrm>
            <a:off x="2224890" y="2170064"/>
            <a:ext cx="523643" cy="250504"/>
          </a:xfrm>
          <a:prstGeom prst="rect">
            <a:avLst/>
          </a:prstGeom>
          <a:noFill/>
        </p:spPr>
        <p:txBody>
          <a:bodyPr wrap="none" lIns="82283" tIns="41141" rIns="82283" bIns="41141" rtlCol="0">
            <a:spAutoFit/>
          </a:bodyPr>
          <a:lstStyle/>
          <a:p>
            <a:pPr algn="ctr" defTabSz="685663"/>
            <a:r>
              <a:rPr lang="en-US" sz="1088" dirty="0">
                <a:solidFill>
                  <a:prstClr val="white"/>
                </a:solidFill>
                <a:latin typeface="Lato Regular"/>
                <a:ea typeface="Open Sans Light" panose="020B0306030504020204" pitchFamily="34" charset="0"/>
                <a:cs typeface="Lato Regular"/>
              </a:rPr>
              <a:t>Social</a:t>
            </a:r>
            <a:endParaRPr lang="bg-BG" sz="1088" dirty="0">
              <a:solidFill>
                <a:prstClr val="white"/>
              </a:solidFill>
              <a:latin typeface="Lato Regular"/>
              <a:ea typeface="Open Sans Light" panose="020B0306030504020204" pitchFamily="34" charset="0"/>
              <a:cs typeface="Lato Regular"/>
            </a:endParaRPr>
          </a:p>
        </p:txBody>
      </p:sp>
      <p:sp>
        <p:nvSpPr>
          <p:cNvPr id="90" name="Bent Arrow 89"/>
          <p:cNvSpPr/>
          <p:nvPr/>
        </p:nvSpPr>
        <p:spPr>
          <a:xfrm rot="10800000" flipH="1">
            <a:off x="3299455" y="2591464"/>
            <a:ext cx="421436" cy="413052"/>
          </a:xfrm>
          <a:prstGeom prst="bentArrow">
            <a:avLst>
              <a:gd name="adj1" fmla="val 11812"/>
              <a:gd name="adj2" fmla="val 11928"/>
              <a:gd name="adj3" fmla="val 22809"/>
              <a:gd name="adj4" fmla="val 79194"/>
            </a:avLst>
          </a:prstGeom>
          <a:solidFill>
            <a:schemeClr val="tx2">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2283" tIns="41141" rIns="82283" bIns="41141" rtlCol="0" anchor="ctr"/>
          <a:lstStyle/>
          <a:p>
            <a:pPr algn="ctr" defTabSz="685663"/>
            <a:endParaRPr lang="bg-BG" sz="1800">
              <a:solidFill>
                <a:srgbClr val="A1A1A1"/>
              </a:solidFill>
              <a:latin typeface="Lato Light"/>
            </a:endParaRPr>
          </a:p>
        </p:txBody>
      </p:sp>
      <p:sp>
        <p:nvSpPr>
          <p:cNvPr id="99" name="Freeform 49"/>
          <p:cNvSpPr>
            <a:spLocks noChangeArrowheads="1"/>
          </p:cNvSpPr>
          <p:nvPr/>
        </p:nvSpPr>
        <p:spPr bwMode="auto">
          <a:xfrm>
            <a:off x="2368285" y="1936083"/>
            <a:ext cx="260483" cy="255706"/>
          </a:xfrm>
          <a:custGeom>
            <a:avLst/>
            <a:gdLst>
              <a:gd name="T0" fmla="*/ 239 w 479"/>
              <a:gd name="T1" fmla="*/ 0 h 471"/>
              <a:gd name="T2" fmla="*/ 239 w 479"/>
              <a:gd name="T3" fmla="*/ 0 h 471"/>
              <a:gd name="T4" fmla="*/ 0 w 479"/>
              <a:gd name="T5" fmla="*/ 231 h 471"/>
              <a:gd name="T6" fmla="*/ 239 w 479"/>
              <a:gd name="T7" fmla="*/ 470 h 471"/>
              <a:gd name="T8" fmla="*/ 478 w 479"/>
              <a:gd name="T9" fmla="*/ 231 h 471"/>
              <a:gd name="T10" fmla="*/ 239 w 479"/>
              <a:gd name="T11" fmla="*/ 0 h 471"/>
              <a:gd name="T12" fmla="*/ 177 w 479"/>
              <a:gd name="T13" fmla="*/ 338 h 471"/>
              <a:gd name="T14" fmla="*/ 177 w 479"/>
              <a:gd name="T15" fmla="*/ 338 h 471"/>
              <a:gd name="T16" fmla="*/ 133 w 479"/>
              <a:gd name="T17" fmla="*/ 338 h 471"/>
              <a:gd name="T18" fmla="*/ 133 w 479"/>
              <a:gd name="T19" fmla="*/ 178 h 471"/>
              <a:gd name="T20" fmla="*/ 177 w 479"/>
              <a:gd name="T21" fmla="*/ 178 h 471"/>
              <a:gd name="T22" fmla="*/ 177 w 479"/>
              <a:gd name="T23" fmla="*/ 338 h 471"/>
              <a:gd name="T24" fmla="*/ 159 w 479"/>
              <a:gd name="T25" fmla="*/ 160 h 471"/>
              <a:gd name="T26" fmla="*/ 159 w 479"/>
              <a:gd name="T27" fmla="*/ 160 h 471"/>
              <a:gd name="T28" fmla="*/ 133 w 479"/>
              <a:gd name="T29" fmla="*/ 134 h 471"/>
              <a:gd name="T30" fmla="*/ 159 w 479"/>
              <a:gd name="T31" fmla="*/ 107 h 471"/>
              <a:gd name="T32" fmla="*/ 186 w 479"/>
              <a:gd name="T33" fmla="*/ 134 h 471"/>
              <a:gd name="T34" fmla="*/ 159 w 479"/>
              <a:gd name="T35" fmla="*/ 160 h 471"/>
              <a:gd name="T36" fmla="*/ 354 w 479"/>
              <a:gd name="T37" fmla="*/ 338 h 471"/>
              <a:gd name="T38" fmla="*/ 354 w 479"/>
              <a:gd name="T39" fmla="*/ 338 h 471"/>
              <a:gd name="T40" fmla="*/ 310 w 479"/>
              <a:gd name="T41" fmla="*/ 338 h 471"/>
              <a:gd name="T42" fmla="*/ 310 w 479"/>
              <a:gd name="T43" fmla="*/ 249 h 471"/>
              <a:gd name="T44" fmla="*/ 284 w 479"/>
              <a:gd name="T45" fmla="*/ 213 h 471"/>
              <a:gd name="T46" fmla="*/ 256 w 479"/>
              <a:gd name="T47" fmla="*/ 231 h 471"/>
              <a:gd name="T48" fmla="*/ 256 w 479"/>
              <a:gd name="T49" fmla="*/ 240 h 471"/>
              <a:gd name="T50" fmla="*/ 256 w 479"/>
              <a:gd name="T51" fmla="*/ 338 h 471"/>
              <a:gd name="T52" fmla="*/ 212 w 479"/>
              <a:gd name="T53" fmla="*/ 338 h 471"/>
              <a:gd name="T54" fmla="*/ 212 w 479"/>
              <a:gd name="T55" fmla="*/ 231 h 471"/>
              <a:gd name="T56" fmla="*/ 203 w 479"/>
              <a:gd name="T57" fmla="*/ 178 h 471"/>
              <a:gd name="T58" fmla="*/ 247 w 479"/>
              <a:gd name="T59" fmla="*/ 178 h 471"/>
              <a:gd name="T60" fmla="*/ 247 w 479"/>
              <a:gd name="T61" fmla="*/ 196 h 471"/>
              <a:gd name="T62" fmla="*/ 256 w 479"/>
              <a:gd name="T63" fmla="*/ 196 h 471"/>
              <a:gd name="T64" fmla="*/ 300 w 479"/>
              <a:gd name="T65" fmla="*/ 178 h 471"/>
              <a:gd name="T66" fmla="*/ 354 w 479"/>
              <a:gd name="T67" fmla="*/ 240 h 471"/>
              <a:gd name="T68" fmla="*/ 354 w 479"/>
              <a:gd name="T69" fmla="*/ 338 h 4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79" h="471">
                <a:moveTo>
                  <a:pt x="239" y="0"/>
                </a:moveTo>
                <a:lnTo>
                  <a:pt x="239" y="0"/>
                </a:lnTo>
                <a:cubicBezTo>
                  <a:pt x="106" y="0"/>
                  <a:pt x="0" y="107"/>
                  <a:pt x="0" y="231"/>
                </a:cubicBezTo>
                <a:cubicBezTo>
                  <a:pt x="0" y="364"/>
                  <a:pt x="106" y="470"/>
                  <a:pt x="239" y="470"/>
                </a:cubicBezTo>
                <a:cubicBezTo>
                  <a:pt x="372" y="470"/>
                  <a:pt x="478" y="364"/>
                  <a:pt x="478" y="231"/>
                </a:cubicBezTo>
                <a:cubicBezTo>
                  <a:pt x="478" y="107"/>
                  <a:pt x="372" y="0"/>
                  <a:pt x="239" y="0"/>
                </a:cubicBezTo>
                <a:close/>
                <a:moveTo>
                  <a:pt x="177" y="338"/>
                </a:moveTo>
                <a:lnTo>
                  <a:pt x="177" y="338"/>
                </a:lnTo>
                <a:cubicBezTo>
                  <a:pt x="133" y="338"/>
                  <a:pt x="133" y="338"/>
                  <a:pt x="133" y="338"/>
                </a:cubicBezTo>
                <a:cubicBezTo>
                  <a:pt x="133" y="178"/>
                  <a:pt x="133" y="178"/>
                  <a:pt x="133" y="178"/>
                </a:cubicBezTo>
                <a:cubicBezTo>
                  <a:pt x="177" y="178"/>
                  <a:pt x="177" y="178"/>
                  <a:pt x="177" y="178"/>
                </a:cubicBezTo>
                <a:lnTo>
                  <a:pt x="177" y="338"/>
                </a:lnTo>
                <a:close/>
                <a:moveTo>
                  <a:pt x="159" y="160"/>
                </a:moveTo>
                <a:lnTo>
                  <a:pt x="159" y="160"/>
                </a:lnTo>
                <a:cubicBezTo>
                  <a:pt x="141" y="160"/>
                  <a:pt x="133" y="151"/>
                  <a:pt x="133" y="134"/>
                </a:cubicBezTo>
                <a:cubicBezTo>
                  <a:pt x="133" y="125"/>
                  <a:pt x="141" y="107"/>
                  <a:pt x="159" y="107"/>
                </a:cubicBezTo>
                <a:cubicBezTo>
                  <a:pt x="168" y="107"/>
                  <a:pt x="177" y="125"/>
                  <a:pt x="186" y="134"/>
                </a:cubicBezTo>
                <a:cubicBezTo>
                  <a:pt x="186" y="151"/>
                  <a:pt x="168" y="160"/>
                  <a:pt x="159" y="160"/>
                </a:cubicBezTo>
                <a:close/>
                <a:moveTo>
                  <a:pt x="354" y="338"/>
                </a:moveTo>
                <a:lnTo>
                  <a:pt x="354" y="338"/>
                </a:lnTo>
                <a:cubicBezTo>
                  <a:pt x="310" y="338"/>
                  <a:pt x="310" y="338"/>
                  <a:pt x="310" y="338"/>
                </a:cubicBezTo>
                <a:cubicBezTo>
                  <a:pt x="310" y="249"/>
                  <a:pt x="310" y="249"/>
                  <a:pt x="310" y="249"/>
                </a:cubicBezTo>
                <a:cubicBezTo>
                  <a:pt x="310" y="231"/>
                  <a:pt x="300" y="213"/>
                  <a:pt x="284" y="213"/>
                </a:cubicBezTo>
                <a:cubicBezTo>
                  <a:pt x="275" y="213"/>
                  <a:pt x="265" y="222"/>
                  <a:pt x="256" y="231"/>
                </a:cubicBezTo>
                <a:lnTo>
                  <a:pt x="256" y="240"/>
                </a:lnTo>
                <a:cubicBezTo>
                  <a:pt x="256" y="338"/>
                  <a:pt x="256" y="338"/>
                  <a:pt x="256" y="338"/>
                </a:cubicBezTo>
                <a:cubicBezTo>
                  <a:pt x="212" y="338"/>
                  <a:pt x="212" y="338"/>
                  <a:pt x="212" y="338"/>
                </a:cubicBezTo>
                <a:cubicBezTo>
                  <a:pt x="212" y="231"/>
                  <a:pt x="212" y="231"/>
                  <a:pt x="212" y="231"/>
                </a:cubicBezTo>
                <a:cubicBezTo>
                  <a:pt x="212" y="205"/>
                  <a:pt x="212" y="196"/>
                  <a:pt x="203" y="178"/>
                </a:cubicBezTo>
                <a:cubicBezTo>
                  <a:pt x="247" y="178"/>
                  <a:pt x="247" y="178"/>
                  <a:pt x="247" y="178"/>
                </a:cubicBezTo>
                <a:cubicBezTo>
                  <a:pt x="247" y="196"/>
                  <a:pt x="247" y="196"/>
                  <a:pt x="247" y="196"/>
                </a:cubicBezTo>
                <a:cubicBezTo>
                  <a:pt x="256" y="196"/>
                  <a:pt x="256" y="196"/>
                  <a:pt x="256" y="196"/>
                </a:cubicBezTo>
                <a:cubicBezTo>
                  <a:pt x="256" y="187"/>
                  <a:pt x="275" y="178"/>
                  <a:pt x="300" y="178"/>
                </a:cubicBezTo>
                <a:cubicBezTo>
                  <a:pt x="337" y="178"/>
                  <a:pt x="354" y="196"/>
                  <a:pt x="354" y="240"/>
                </a:cubicBezTo>
                <a:lnTo>
                  <a:pt x="354" y="338"/>
                </a:lnTo>
                <a:close/>
              </a:path>
            </a:pathLst>
          </a:custGeom>
          <a:solidFill>
            <a:schemeClr val="bg1"/>
          </a:solidFill>
          <a:ln>
            <a:noFill/>
          </a:ln>
          <a:effectLst/>
        </p:spPr>
        <p:txBody>
          <a:bodyPr wrap="none" anchor="ctr"/>
          <a:lstStyle/>
          <a:p>
            <a:pPr defTabSz="685663"/>
            <a:endParaRPr lang="en-US" sz="1013" dirty="0">
              <a:solidFill>
                <a:srgbClr val="A1A1A1"/>
              </a:solidFill>
              <a:latin typeface="Lato Light"/>
            </a:endParaRPr>
          </a:p>
        </p:txBody>
      </p:sp>
      <p:grpSp>
        <p:nvGrpSpPr>
          <p:cNvPr id="2" name="Group 1"/>
          <p:cNvGrpSpPr/>
          <p:nvPr/>
        </p:nvGrpSpPr>
        <p:grpSpPr>
          <a:xfrm>
            <a:off x="2932712" y="1743518"/>
            <a:ext cx="788465" cy="788670"/>
            <a:chOff x="7817390" y="4649380"/>
            <a:chExt cx="2102572" cy="2103120"/>
          </a:xfrm>
        </p:grpSpPr>
        <p:sp>
          <p:nvSpPr>
            <p:cNvPr id="53" name="Round Diagonal Corner Rectangle 52"/>
            <p:cNvSpPr/>
            <p:nvPr/>
          </p:nvSpPr>
          <p:spPr>
            <a:xfrm rot="5400000">
              <a:off x="7817116" y="4649654"/>
              <a:ext cx="2103120" cy="2102572"/>
            </a:xfrm>
            <a:prstGeom prst="round2DiagRect">
              <a:avLst>
                <a:gd name="adj1" fmla="val 18841"/>
                <a:gd name="adj2" fmla="val 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82283" tIns="41141" rIns="82283" bIns="41141" rtlCol="0" anchor="ctr"/>
            <a:lstStyle/>
            <a:p>
              <a:pPr algn="ctr" defTabSz="685663"/>
              <a:endParaRPr lang="bg-BG" sz="1013">
                <a:solidFill>
                  <a:prstClr val="white"/>
                </a:solidFill>
                <a:latin typeface="Lato Light"/>
              </a:endParaRPr>
            </a:p>
          </p:txBody>
        </p:sp>
        <p:sp>
          <p:nvSpPr>
            <p:cNvPr id="62" name="TextBox 61"/>
            <p:cNvSpPr txBox="1"/>
            <p:nvPr/>
          </p:nvSpPr>
          <p:spPr>
            <a:xfrm>
              <a:off x="8180262" y="5786836"/>
              <a:ext cx="1396380" cy="668011"/>
            </a:xfrm>
            <a:prstGeom prst="rect">
              <a:avLst/>
            </a:prstGeom>
            <a:noFill/>
          </p:spPr>
          <p:txBody>
            <a:bodyPr wrap="none" lIns="82283" tIns="41141" rIns="82283" bIns="41141" rtlCol="0">
              <a:spAutoFit/>
            </a:bodyPr>
            <a:lstStyle/>
            <a:p>
              <a:pPr algn="ctr" defTabSz="685663"/>
              <a:r>
                <a:rPr lang="en-US" sz="1088" dirty="0">
                  <a:solidFill>
                    <a:prstClr val="white"/>
                  </a:solidFill>
                  <a:latin typeface="Lato Regular"/>
                  <a:ea typeface="Open Sans Light" panose="020B0306030504020204" pitchFamily="34" charset="0"/>
                  <a:cs typeface="Lato Regular"/>
                </a:rPr>
                <a:t>Social</a:t>
              </a:r>
              <a:endParaRPr lang="bg-BG" sz="1088" dirty="0">
                <a:solidFill>
                  <a:prstClr val="white"/>
                </a:solidFill>
                <a:latin typeface="Lato Regular"/>
                <a:ea typeface="Open Sans Light" panose="020B0306030504020204" pitchFamily="34" charset="0"/>
                <a:cs typeface="Lato Regular"/>
              </a:endParaRPr>
            </a:p>
          </p:txBody>
        </p:sp>
        <p:sp>
          <p:nvSpPr>
            <p:cNvPr id="100" name="Freeform 86"/>
            <p:cNvSpPr>
              <a:spLocks noChangeArrowheads="1"/>
            </p:cNvSpPr>
            <p:nvPr/>
          </p:nvSpPr>
          <p:spPr bwMode="auto">
            <a:xfrm>
              <a:off x="8502195" y="5128610"/>
              <a:ext cx="694622" cy="681876"/>
            </a:xfrm>
            <a:custGeom>
              <a:avLst/>
              <a:gdLst>
                <a:gd name="T0" fmla="*/ 239 w 480"/>
                <a:gd name="T1" fmla="*/ 0 h 471"/>
                <a:gd name="T2" fmla="*/ 239 w 480"/>
                <a:gd name="T3" fmla="*/ 0 h 471"/>
                <a:gd name="T4" fmla="*/ 0 w 480"/>
                <a:gd name="T5" fmla="*/ 231 h 471"/>
                <a:gd name="T6" fmla="*/ 239 w 480"/>
                <a:gd name="T7" fmla="*/ 470 h 471"/>
                <a:gd name="T8" fmla="*/ 479 w 480"/>
                <a:gd name="T9" fmla="*/ 231 h 471"/>
                <a:gd name="T10" fmla="*/ 239 w 480"/>
                <a:gd name="T11" fmla="*/ 0 h 471"/>
                <a:gd name="T12" fmla="*/ 337 w 480"/>
                <a:gd name="T13" fmla="*/ 195 h 471"/>
                <a:gd name="T14" fmla="*/ 337 w 480"/>
                <a:gd name="T15" fmla="*/ 195 h 471"/>
                <a:gd name="T16" fmla="*/ 337 w 480"/>
                <a:gd name="T17" fmla="*/ 195 h 471"/>
                <a:gd name="T18" fmla="*/ 204 w 480"/>
                <a:gd name="T19" fmla="*/ 328 h 471"/>
                <a:gd name="T20" fmla="*/ 133 w 480"/>
                <a:gd name="T21" fmla="*/ 310 h 471"/>
                <a:gd name="T22" fmla="*/ 142 w 480"/>
                <a:gd name="T23" fmla="*/ 310 h 471"/>
                <a:gd name="T24" fmla="*/ 204 w 480"/>
                <a:gd name="T25" fmla="*/ 293 h 471"/>
                <a:gd name="T26" fmla="*/ 160 w 480"/>
                <a:gd name="T27" fmla="*/ 257 h 471"/>
                <a:gd name="T28" fmla="*/ 169 w 480"/>
                <a:gd name="T29" fmla="*/ 257 h 471"/>
                <a:gd name="T30" fmla="*/ 178 w 480"/>
                <a:gd name="T31" fmla="*/ 257 h 471"/>
                <a:gd name="T32" fmla="*/ 142 w 480"/>
                <a:gd name="T33" fmla="*/ 213 h 471"/>
                <a:gd name="T34" fmla="*/ 142 w 480"/>
                <a:gd name="T35" fmla="*/ 213 h 471"/>
                <a:gd name="T36" fmla="*/ 160 w 480"/>
                <a:gd name="T37" fmla="*/ 213 h 471"/>
                <a:gd name="T38" fmla="*/ 142 w 480"/>
                <a:gd name="T39" fmla="*/ 178 h 471"/>
                <a:gd name="T40" fmla="*/ 151 w 480"/>
                <a:gd name="T41" fmla="*/ 151 h 471"/>
                <a:gd name="T42" fmla="*/ 239 w 480"/>
                <a:gd name="T43" fmla="*/ 204 h 471"/>
                <a:gd name="T44" fmla="*/ 239 w 480"/>
                <a:gd name="T45" fmla="*/ 195 h 471"/>
                <a:gd name="T46" fmla="*/ 292 w 480"/>
                <a:gd name="T47" fmla="*/ 142 h 471"/>
                <a:gd name="T48" fmla="*/ 319 w 480"/>
                <a:gd name="T49" fmla="*/ 160 h 471"/>
                <a:gd name="T50" fmla="*/ 355 w 480"/>
                <a:gd name="T51" fmla="*/ 151 h 471"/>
                <a:gd name="T52" fmla="*/ 337 w 480"/>
                <a:gd name="T53" fmla="*/ 178 h 471"/>
                <a:gd name="T54" fmla="*/ 364 w 480"/>
                <a:gd name="T55" fmla="*/ 169 h 471"/>
                <a:gd name="T56" fmla="*/ 337 w 480"/>
                <a:gd name="T57" fmla="*/ 195 h 4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80" h="471">
                  <a:moveTo>
                    <a:pt x="239" y="0"/>
                  </a:moveTo>
                  <a:lnTo>
                    <a:pt x="239" y="0"/>
                  </a:lnTo>
                  <a:cubicBezTo>
                    <a:pt x="107" y="0"/>
                    <a:pt x="0" y="107"/>
                    <a:pt x="0" y="231"/>
                  </a:cubicBezTo>
                  <a:cubicBezTo>
                    <a:pt x="0" y="363"/>
                    <a:pt x="107" y="470"/>
                    <a:pt x="239" y="470"/>
                  </a:cubicBezTo>
                  <a:cubicBezTo>
                    <a:pt x="372" y="470"/>
                    <a:pt x="479" y="363"/>
                    <a:pt x="479" y="231"/>
                  </a:cubicBezTo>
                  <a:cubicBezTo>
                    <a:pt x="479" y="107"/>
                    <a:pt x="372" y="0"/>
                    <a:pt x="239" y="0"/>
                  </a:cubicBezTo>
                  <a:close/>
                  <a:moveTo>
                    <a:pt x="337" y="195"/>
                  </a:moveTo>
                  <a:lnTo>
                    <a:pt x="337" y="195"/>
                  </a:lnTo>
                  <a:lnTo>
                    <a:pt x="337" y="195"/>
                  </a:lnTo>
                  <a:cubicBezTo>
                    <a:pt x="337" y="257"/>
                    <a:pt x="292" y="328"/>
                    <a:pt x="204" y="328"/>
                  </a:cubicBezTo>
                  <a:cubicBezTo>
                    <a:pt x="178" y="328"/>
                    <a:pt x="151" y="319"/>
                    <a:pt x="133" y="310"/>
                  </a:cubicBezTo>
                  <a:lnTo>
                    <a:pt x="142" y="310"/>
                  </a:lnTo>
                  <a:cubicBezTo>
                    <a:pt x="160" y="310"/>
                    <a:pt x="186" y="301"/>
                    <a:pt x="204" y="293"/>
                  </a:cubicBezTo>
                  <a:cubicBezTo>
                    <a:pt x="178" y="293"/>
                    <a:pt x="160" y="275"/>
                    <a:pt x="160" y="257"/>
                  </a:cubicBezTo>
                  <a:cubicBezTo>
                    <a:pt x="160" y="257"/>
                    <a:pt x="160" y="257"/>
                    <a:pt x="169" y="257"/>
                  </a:cubicBezTo>
                  <a:lnTo>
                    <a:pt x="178" y="257"/>
                  </a:lnTo>
                  <a:cubicBezTo>
                    <a:pt x="160" y="248"/>
                    <a:pt x="142" y="231"/>
                    <a:pt x="142" y="213"/>
                  </a:cubicBezTo>
                  <a:lnTo>
                    <a:pt x="142" y="213"/>
                  </a:lnTo>
                  <a:cubicBezTo>
                    <a:pt x="142" y="213"/>
                    <a:pt x="151" y="213"/>
                    <a:pt x="160" y="213"/>
                  </a:cubicBezTo>
                  <a:cubicBezTo>
                    <a:pt x="151" y="204"/>
                    <a:pt x="142" y="195"/>
                    <a:pt x="142" y="178"/>
                  </a:cubicBezTo>
                  <a:cubicBezTo>
                    <a:pt x="142" y="169"/>
                    <a:pt x="142" y="160"/>
                    <a:pt x="151" y="151"/>
                  </a:cubicBezTo>
                  <a:cubicBezTo>
                    <a:pt x="169" y="178"/>
                    <a:pt x="204" y="204"/>
                    <a:pt x="239" y="204"/>
                  </a:cubicBezTo>
                  <a:cubicBezTo>
                    <a:pt x="239" y="195"/>
                    <a:pt x="239" y="195"/>
                    <a:pt x="239" y="195"/>
                  </a:cubicBezTo>
                  <a:cubicBezTo>
                    <a:pt x="239" y="169"/>
                    <a:pt x="266" y="142"/>
                    <a:pt x="292" y="142"/>
                  </a:cubicBezTo>
                  <a:cubicBezTo>
                    <a:pt x="301" y="142"/>
                    <a:pt x="319" y="151"/>
                    <a:pt x="319" y="160"/>
                  </a:cubicBezTo>
                  <a:cubicBezTo>
                    <a:pt x="337" y="160"/>
                    <a:pt x="346" y="151"/>
                    <a:pt x="355" y="151"/>
                  </a:cubicBezTo>
                  <a:cubicBezTo>
                    <a:pt x="346" y="160"/>
                    <a:pt x="346" y="169"/>
                    <a:pt x="337" y="178"/>
                  </a:cubicBezTo>
                  <a:cubicBezTo>
                    <a:pt x="346" y="178"/>
                    <a:pt x="355" y="169"/>
                    <a:pt x="364" y="169"/>
                  </a:cubicBezTo>
                  <a:cubicBezTo>
                    <a:pt x="355" y="178"/>
                    <a:pt x="346" y="187"/>
                    <a:pt x="337" y="195"/>
                  </a:cubicBezTo>
                  <a:close/>
                </a:path>
              </a:pathLst>
            </a:custGeom>
            <a:solidFill>
              <a:schemeClr val="bg1"/>
            </a:solidFill>
            <a:ln>
              <a:noFill/>
            </a:ln>
            <a:effectLst/>
          </p:spPr>
          <p:txBody>
            <a:bodyPr wrap="none" anchor="ctr"/>
            <a:lstStyle/>
            <a:p>
              <a:pPr defTabSz="685663"/>
              <a:endParaRPr lang="en-US" sz="1013" dirty="0">
                <a:solidFill>
                  <a:srgbClr val="A1A1A1"/>
                </a:solidFill>
                <a:latin typeface="Lato Light"/>
              </a:endParaRPr>
            </a:p>
          </p:txBody>
        </p:sp>
      </p:grpSp>
      <p:grpSp>
        <p:nvGrpSpPr>
          <p:cNvPr id="7" name="Group 6"/>
          <p:cNvGrpSpPr/>
          <p:nvPr/>
        </p:nvGrpSpPr>
        <p:grpSpPr>
          <a:xfrm>
            <a:off x="6241367" y="1735163"/>
            <a:ext cx="788465" cy="788670"/>
            <a:chOff x="16640470" y="4627100"/>
            <a:chExt cx="2102572" cy="2103120"/>
          </a:xfrm>
        </p:grpSpPr>
        <p:sp>
          <p:nvSpPr>
            <p:cNvPr id="101" name="Round Diagonal Corner Rectangle 100"/>
            <p:cNvSpPr/>
            <p:nvPr/>
          </p:nvSpPr>
          <p:spPr>
            <a:xfrm rot="5400000">
              <a:off x="16640196" y="4627374"/>
              <a:ext cx="2103120" cy="2102572"/>
            </a:xfrm>
            <a:prstGeom prst="round2DiagRect">
              <a:avLst>
                <a:gd name="adj1" fmla="val 18841"/>
                <a:gd name="adj2"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2283" tIns="41141" rIns="82283" bIns="41141" rtlCol="0" anchor="ctr"/>
            <a:lstStyle/>
            <a:p>
              <a:pPr algn="ctr" defTabSz="685663"/>
              <a:endParaRPr lang="bg-BG" sz="1013">
                <a:solidFill>
                  <a:prstClr val="white"/>
                </a:solidFill>
                <a:latin typeface="Lato Light"/>
              </a:endParaRPr>
            </a:p>
          </p:txBody>
        </p:sp>
        <p:sp>
          <p:nvSpPr>
            <p:cNvPr id="102" name="TextBox 101"/>
            <p:cNvSpPr txBox="1"/>
            <p:nvPr/>
          </p:nvSpPr>
          <p:spPr>
            <a:xfrm>
              <a:off x="17003342" y="5786836"/>
              <a:ext cx="1396380" cy="668011"/>
            </a:xfrm>
            <a:prstGeom prst="rect">
              <a:avLst/>
            </a:prstGeom>
            <a:noFill/>
          </p:spPr>
          <p:txBody>
            <a:bodyPr wrap="none" lIns="82283" tIns="41141" rIns="82283" bIns="41141" rtlCol="0">
              <a:spAutoFit/>
            </a:bodyPr>
            <a:lstStyle/>
            <a:p>
              <a:pPr algn="ctr" defTabSz="685663"/>
              <a:r>
                <a:rPr lang="en-US" sz="1088" dirty="0">
                  <a:solidFill>
                    <a:prstClr val="white"/>
                  </a:solidFill>
                  <a:latin typeface="Lato Regular"/>
                  <a:ea typeface="Open Sans Light" panose="020B0306030504020204" pitchFamily="34" charset="0"/>
                  <a:cs typeface="Lato Regular"/>
                </a:rPr>
                <a:t>Social</a:t>
              </a:r>
              <a:endParaRPr lang="bg-BG" sz="1088" dirty="0">
                <a:solidFill>
                  <a:prstClr val="white"/>
                </a:solidFill>
                <a:latin typeface="Lato Regular"/>
                <a:ea typeface="Open Sans Light" panose="020B0306030504020204" pitchFamily="34" charset="0"/>
                <a:cs typeface="Lato Regular"/>
              </a:endParaRPr>
            </a:p>
          </p:txBody>
        </p:sp>
        <p:sp>
          <p:nvSpPr>
            <p:cNvPr id="103" name="Freeform 86"/>
            <p:cNvSpPr>
              <a:spLocks noChangeArrowheads="1"/>
            </p:cNvSpPr>
            <p:nvPr/>
          </p:nvSpPr>
          <p:spPr bwMode="auto">
            <a:xfrm>
              <a:off x="17325275" y="5128610"/>
              <a:ext cx="694622" cy="681876"/>
            </a:xfrm>
            <a:custGeom>
              <a:avLst/>
              <a:gdLst>
                <a:gd name="T0" fmla="*/ 239 w 480"/>
                <a:gd name="T1" fmla="*/ 0 h 471"/>
                <a:gd name="T2" fmla="*/ 239 w 480"/>
                <a:gd name="T3" fmla="*/ 0 h 471"/>
                <a:gd name="T4" fmla="*/ 0 w 480"/>
                <a:gd name="T5" fmla="*/ 231 h 471"/>
                <a:gd name="T6" fmla="*/ 239 w 480"/>
                <a:gd name="T7" fmla="*/ 470 h 471"/>
                <a:gd name="T8" fmla="*/ 479 w 480"/>
                <a:gd name="T9" fmla="*/ 231 h 471"/>
                <a:gd name="T10" fmla="*/ 239 w 480"/>
                <a:gd name="T11" fmla="*/ 0 h 471"/>
                <a:gd name="T12" fmla="*/ 337 w 480"/>
                <a:gd name="T13" fmla="*/ 195 h 471"/>
                <a:gd name="T14" fmla="*/ 337 w 480"/>
                <a:gd name="T15" fmla="*/ 195 h 471"/>
                <a:gd name="T16" fmla="*/ 337 w 480"/>
                <a:gd name="T17" fmla="*/ 195 h 471"/>
                <a:gd name="T18" fmla="*/ 204 w 480"/>
                <a:gd name="T19" fmla="*/ 328 h 471"/>
                <a:gd name="T20" fmla="*/ 133 w 480"/>
                <a:gd name="T21" fmla="*/ 310 h 471"/>
                <a:gd name="T22" fmla="*/ 142 w 480"/>
                <a:gd name="T23" fmla="*/ 310 h 471"/>
                <a:gd name="T24" fmla="*/ 204 w 480"/>
                <a:gd name="T25" fmla="*/ 293 h 471"/>
                <a:gd name="T26" fmla="*/ 160 w 480"/>
                <a:gd name="T27" fmla="*/ 257 h 471"/>
                <a:gd name="T28" fmla="*/ 169 w 480"/>
                <a:gd name="T29" fmla="*/ 257 h 471"/>
                <a:gd name="T30" fmla="*/ 178 w 480"/>
                <a:gd name="T31" fmla="*/ 257 h 471"/>
                <a:gd name="T32" fmla="*/ 142 w 480"/>
                <a:gd name="T33" fmla="*/ 213 h 471"/>
                <a:gd name="T34" fmla="*/ 142 w 480"/>
                <a:gd name="T35" fmla="*/ 213 h 471"/>
                <a:gd name="T36" fmla="*/ 160 w 480"/>
                <a:gd name="T37" fmla="*/ 213 h 471"/>
                <a:gd name="T38" fmla="*/ 142 w 480"/>
                <a:gd name="T39" fmla="*/ 178 h 471"/>
                <a:gd name="T40" fmla="*/ 151 w 480"/>
                <a:gd name="T41" fmla="*/ 151 h 471"/>
                <a:gd name="T42" fmla="*/ 239 w 480"/>
                <a:gd name="T43" fmla="*/ 204 h 471"/>
                <a:gd name="T44" fmla="*/ 239 w 480"/>
                <a:gd name="T45" fmla="*/ 195 h 471"/>
                <a:gd name="T46" fmla="*/ 292 w 480"/>
                <a:gd name="T47" fmla="*/ 142 h 471"/>
                <a:gd name="T48" fmla="*/ 319 w 480"/>
                <a:gd name="T49" fmla="*/ 160 h 471"/>
                <a:gd name="T50" fmla="*/ 355 w 480"/>
                <a:gd name="T51" fmla="*/ 151 h 471"/>
                <a:gd name="T52" fmla="*/ 337 w 480"/>
                <a:gd name="T53" fmla="*/ 178 h 471"/>
                <a:gd name="T54" fmla="*/ 364 w 480"/>
                <a:gd name="T55" fmla="*/ 169 h 471"/>
                <a:gd name="T56" fmla="*/ 337 w 480"/>
                <a:gd name="T57" fmla="*/ 195 h 4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80" h="471">
                  <a:moveTo>
                    <a:pt x="239" y="0"/>
                  </a:moveTo>
                  <a:lnTo>
                    <a:pt x="239" y="0"/>
                  </a:lnTo>
                  <a:cubicBezTo>
                    <a:pt x="107" y="0"/>
                    <a:pt x="0" y="107"/>
                    <a:pt x="0" y="231"/>
                  </a:cubicBezTo>
                  <a:cubicBezTo>
                    <a:pt x="0" y="363"/>
                    <a:pt x="107" y="470"/>
                    <a:pt x="239" y="470"/>
                  </a:cubicBezTo>
                  <a:cubicBezTo>
                    <a:pt x="372" y="470"/>
                    <a:pt x="479" y="363"/>
                    <a:pt x="479" y="231"/>
                  </a:cubicBezTo>
                  <a:cubicBezTo>
                    <a:pt x="479" y="107"/>
                    <a:pt x="372" y="0"/>
                    <a:pt x="239" y="0"/>
                  </a:cubicBezTo>
                  <a:close/>
                  <a:moveTo>
                    <a:pt x="337" y="195"/>
                  </a:moveTo>
                  <a:lnTo>
                    <a:pt x="337" y="195"/>
                  </a:lnTo>
                  <a:lnTo>
                    <a:pt x="337" y="195"/>
                  </a:lnTo>
                  <a:cubicBezTo>
                    <a:pt x="337" y="257"/>
                    <a:pt x="292" y="328"/>
                    <a:pt x="204" y="328"/>
                  </a:cubicBezTo>
                  <a:cubicBezTo>
                    <a:pt x="178" y="328"/>
                    <a:pt x="151" y="319"/>
                    <a:pt x="133" y="310"/>
                  </a:cubicBezTo>
                  <a:lnTo>
                    <a:pt x="142" y="310"/>
                  </a:lnTo>
                  <a:cubicBezTo>
                    <a:pt x="160" y="310"/>
                    <a:pt x="186" y="301"/>
                    <a:pt x="204" y="293"/>
                  </a:cubicBezTo>
                  <a:cubicBezTo>
                    <a:pt x="178" y="293"/>
                    <a:pt x="160" y="275"/>
                    <a:pt x="160" y="257"/>
                  </a:cubicBezTo>
                  <a:cubicBezTo>
                    <a:pt x="160" y="257"/>
                    <a:pt x="160" y="257"/>
                    <a:pt x="169" y="257"/>
                  </a:cubicBezTo>
                  <a:lnTo>
                    <a:pt x="178" y="257"/>
                  </a:lnTo>
                  <a:cubicBezTo>
                    <a:pt x="160" y="248"/>
                    <a:pt x="142" y="231"/>
                    <a:pt x="142" y="213"/>
                  </a:cubicBezTo>
                  <a:lnTo>
                    <a:pt x="142" y="213"/>
                  </a:lnTo>
                  <a:cubicBezTo>
                    <a:pt x="142" y="213"/>
                    <a:pt x="151" y="213"/>
                    <a:pt x="160" y="213"/>
                  </a:cubicBezTo>
                  <a:cubicBezTo>
                    <a:pt x="151" y="204"/>
                    <a:pt x="142" y="195"/>
                    <a:pt x="142" y="178"/>
                  </a:cubicBezTo>
                  <a:cubicBezTo>
                    <a:pt x="142" y="169"/>
                    <a:pt x="142" y="160"/>
                    <a:pt x="151" y="151"/>
                  </a:cubicBezTo>
                  <a:cubicBezTo>
                    <a:pt x="169" y="178"/>
                    <a:pt x="204" y="204"/>
                    <a:pt x="239" y="204"/>
                  </a:cubicBezTo>
                  <a:cubicBezTo>
                    <a:pt x="239" y="195"/>
                    <a:pt x="239" y="195"/>
                    <a:pt x="239" y="195"/>
                  </a:cubicBezTo>
                  <a:cubicBezTo>
                    <a:pt x="239" y="169"/>
                    <a:pt x="266" y="142"/>
                    <a:pt x="292" y="142"/>
                  </a:cubicBezTo>
                  <a:cubicBezTo>
                    <a:pt x="301" y="142"/>
                    <a:pt x="319" y="151"/>
                    <a:pt x="319" y="160"/>
                  </a:cubicBezTo>
                  <a:cubicBezTo>
                    <a:pt x="337" y="160"/>
                    <a:pt x="346" y="151"/>
                    <a:pt x="355" y="151"/>
                  </a:cubicBezTo>
                  <a:cubicBezTo>
                    <a:pt x="346" y="160"/>
                    <a:pt x="346" y="169"/>
                    <a:pt x="337" y="178"/>
                  </a:cubicBezTo>
                  <a:cubicBezTo>
                    <a:pt x="346" y="178"/>
                    <a:pt x="355" y="169"/>
                    <a:pt x="364" y="169"/>
                  </a:cubicBezTo>
                  <a:cubicBezTo>
                    <a:pt x="355" y="178"/>
                    <a:pt x="346" y="187"/>
                    <a:pt x="337" y="195"/>
                  </a:cubicBezTo>
                  <a:close/>
                </a:path>
              </a:pathLst>
            </a:custGeom>
            <a:solidFill>
              <a:schemeClr val="bg1"/>
            </a:solidFill>
            <a:ln>
              <a:noFill/>
            </a:ln>
            <a:effectLst/>
          </p:spPr>
          <p:txBody>
            <a:bodyPr wrap="none" anchor="ctr"/>
            <a:lstStyle/>
            <a:p>
              <a:pPr defTabSz="685663"/>
              <a:endParaRPr lang="en-US" sz="1013" dirty="0">
                <a:solidFill>
                  <a:srgbClr val="A1A1A1"/>
                </a:solidFill>
                <a:latin typeface="Lato Light"/>
              </a:endParaRPr>
            </a:p>
          </p:txBody>
        </p:sp>
      </p:grpSp>
      <p:grpSp>
        <p:nvGrpSpPr>
          <p:cNvPr id="6" name="Group 5"/>
          <p:cNvGrpSpPr/>
          <p:nvPr/>
        </p:nvGrpSpPr>
        <p:grpSpPr>
          <a:xfrm>
            <a:off x="5417793" y="1734173"/>
            <a:ext cx="788465" cy="788670"/>
            <a:chOff x="14444272" y="4624462"/>
            <a:chExt cx="2102572" cy="2103120"/>
          </a:xfrm>
        </p:grpSpPr>
        <p:sp>
          <p:nvSpPr>
            <p:cNvPr id="45" name="Round Diagonal Corner Rectangle 44"/>
            <p:cNvSpPr/>
            <p:nvPr/>
          </p:nvSpPr>
          <p:spPr>
            <a:xfrm>
              <a:off x="14444272" y="4624462"/>
              <a:ext cx="2102572" cy="2103120"/>
            </a:xfrm>
            <a:prstGeom prst="round2DiagRect">
              <a:avLst>
                <a:gd name="adj1" fmla="val 18841"/>
                <a:gd name="adj2" fmla="val 0"/>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82283" tIns="41141" rIns="82283" bIns="41141" rtlCol="0" anchor="ctr"/>
            <a:lstStyle/>
            <a:p>
              <a:pPr algn="ctr" defTabSz="685663"/>
              <a:endParaRPr lang="bg-BG" sz="1013">
                <a:solidFill>
                  <a:prstClr val="white"/>
                </a:solidFill>
                <a:latin typeface="Lato Light"/>
              </a:endParaRPr>
            </a:p>
          </p:txBody>
        </p:sp>
        <p:sp>
          <p:nvSpPr>
            <p:cNvPr id="104" name="TextBox 103"/>
            <p:cNvSpPr txBox="1"/>
            <p:nvPr/>
          </p:nvSpPr>
          <p:spPr>
            <a:xfrm>
              <a:off x="14807114" y="5778211"/>
              <a:ext cx="1396380" cy="668011"/>
            </a:xfrm>
            <a:prstGeom prst="rect">
              <a:avLst/>
            </a:prstGeom>
            <a:noFill/>
          </p:spPr>
          <p:txBody>
            <a:bodyPr wrap="none" lIns="82283" tIns="41141" rIns="82283" bIns="41141" rtlCol="0">
              <a:spAutoFit/>
            </a:bodyPr>
            <a:lstStyle/>
            <a:p>
              <a:pPr algn="ctr" defTabSz="685663"/>
              <a:r>
                <a:rPr lang="en-US" sz="1088" dirty="0">
                  <a:solidFill>
                    <a:prstClr val="white"/>
                  </a:solidFill>
                  <a:latin typeface="Lato Regular"/>
                  <a:ea typeface="Open Sans Light" panose="020B0306030504020204" pitchFamily="34" charset="0"/>
                  <a:cs typeface="Lato Regular"/>
                </a:rPr>
                <a:t>Social</a:t>
              </a:r>
              <a:endParaRPr lang="bg-BG" sz="1088" dirty="0">
                <a:solidFill>
                  <a:prstClr val="white"/>
                </a:solidFill>
                <a:latin typeface="Lato Regular"/>
                <a:ea typeface="Open Sans Light" panose="020B0306030504020204" pitchFamily="34" charset="0"/>
                <a:cs typeface="Lato Regular"/>
              </a:endParaRPr>
            </a:p>
          </p:txBody>
        </p:sp>
        <p:sp>
          <p:nvSpPr>
            <p:cNvPr id="110" name="Freeform 78"/>
            <p:cNvSpPr>
              <a:spLocks noChangeArrowheads="1"/>
            </p:cNvSpPr>
            <p:nvPr/>
          </p:nvSpPr>
          <p:spPr bwMode="auto">
            <a:xfrm>
              <a:off x="15189499" y="5162893"/>
              <a:ext cx="694622" cy="681876"/>
            </a:xfrm>
            <a:custGeom>
              <a:avLst/>
              <a:gdLst>
                <a:gd name="T0" fmla="*/ 212 w 479"/>
                <a:gd name="T1" fmla="*/ 169 h 471"/>
                <a:gd name="T2" fmla="*/ 212 w 479"/>
                <a:gd name="T3" fmla="*/ 169 h 471"/>
                <a:gd name="T4" fmla="*/ 185 w 479"/>
                <a:gd name="T5" fmla="*/ 142 h 471"/>
                <a:gd name="T6" fmla="*/ 177 w 479"/>
                <a:gd name="T7" fmla="*/ 142 h 471"/>
                <a:gd name="T8" fmla="*/ 168 w 479"/>
                <a:gd name="T9" fmla="*/ 160 h 471"/>
                <a:gd name="T10" fmla="*/ 168 w 479"/>
                <a:gd name="T11" fmla="*/ 187 h 471"/>
                <a:gd name="T12" fmla="*/ 194 w 479"/>
                <a:gd name="T13" fmla="*/ 213 h 471"/>
                <a:gd name="T14" fmla="*/ 203 w 479"/>
                <a:gd name="T15" fmla="*/ 213 h 471"/>
                <a:gd name="T16" fmla="*/ 212 w 479"/>
                <a:gd name="T17" fmla="*/ 169 h 471"/>
                <a:gd name="T18" fmla="*/ 238 w 479"/>
                <a:gd name="T19" fmla="*/ 0 h 471"/>
                <a:gd name="T20" fmla="*/ 238 w 479"/>
                <a:gd name="T21" fmla="*/ 0 h 471"/>
                <a:gd name="T22" fmla="*/ 0 w 479"/>
                <a:gd name="T23" fmla="*/ 231 h 471"/>
                <a:gd name="T24" fmla="*/ 238 w 479"/>
                <a:gd name="T25" fmla="*/ 470 h 471"/>
                <a:gd name="T26" fmla="*/ 478 w 479"/>
                <a:gd name="T27" fmla="*/ 231 h 471"/>
                <a:gd name="T28" fmla="*/ 238 w 479"/>
                <a:gd name="T29" fmla="*/ 0 h 471"/>
                <a:gd name="T30" fmla="*/ 221 w 479"/>
                <a:gd name="T31" fmla="*/ 338 h 471"/>
                <a:gd name="T32" fmla="*/ 221 w 479"/>
                <a:gd name="T33" fmla="*/ 338 h 471"/>
                <a:gd name="T34" fmla="*/ 185 w 479"/>
                <a:gd name="T35" fmla="*/ 346 h 471"/>
                <a:gd name="T36" fmla="*/ 185 w 479"/>
                <a:gd name="T37" fmla="*/ 346 h 471"/>
                <a:gd name="T38" fmla="*/ 185 w 479"/>
                <a:gd name="T39" fmla="*/ 346 h 471"/>
                <a:gd name="T40" fmla="*/ 124 w 479"/>
                <a:gd name="T41" fmla="*/ 301 h 471"/>
                <a:gd name="T42" fmla="*/ 194 w 479"/>
                <a:gd name="T43" fmla="*/ 248 h 471"/>
                <a:gd name="T44" fmla="*/ 194 w 479"/>
                <a:gd name="T45" fmla="*/ 248 h 471"/>
                <a:gd name="T46" fmla="*/ 185 w 479"/>
                <a:gd name="T47" fmla="*/ 231 h 471"/>
                <a:gd name="T48" fmla="*/ 185 w 479"/>
                <a:gd name="T49" fmla="*/ 231 h 471"/>
                <a:gd name="T50" fmla="*/ 159 w 479"/>
                <a:gd name="T51" fmla="*/ 222 h 471"/>
                <a:gd name="T52" fmla="*/ 141 w 479"/>
                <a:gd name="T53" fmla="*/ 178 h 471"/>
                <a:gd name="T54" fmla="*/ 194 w 479"/>
                <a:gd name="T55" fmla="*/ 125 h 471"/>
                <a:gd name="T56" fmla="*/ 256 w 479"/>
                <a:gd name="T57" fmla="*/ 125 h 471"/>
                <a:gd name="T58" fmla="*/ 256 w 479"/>
                <a:gd name="T59" fmla="*/ 125 h 471"/>
                <a:gd name="T60" fmla="*/ 238 w 479"/>
                <a:gd name="T61" fmla="*/ 134 h 471"/>
                <a:gd name="T62" fmla="*/ 221 w 479"/>
                <a:gd name="T63" fmla="*/ 134 h 471"/>
                <a:gd name="T64" fmla="*/ 238 w 479"/>
                <a:gd name="T65" fmla="*/ 178 h 471"/>
                <a:gd name="T66" fmla="*/ 230 w 479"/>
                <a:gd name="T67" fmla="*/ 213 h 471"/>
                <a:gd name="T68" fmla="*/ 212 w 479"/>
                <a:gd name="T69" fmla="*/ 231 h 471"/>
                <a:gd name="T70" fmla="*/ 230 w 479"/>
                <a:gd name="T71" fmla="*/ 240 h 471"/>
                <a:gd name="T72" fmla="*/ 256 w 479"/>
                <a:gd name="T73" fmla="*/ 284 h 471"/>
                <a:gd name="T74" fmla="*/ 221 w 479"/>
                <a:gd name="T75" fmla="*/ 338 h 471"/>
                <a:gd name="T76" fmla="*/ 354 w 479"/>
                <a:gd name="T77" fmla="*/ 231 h 471"/>
                <a:gd name="T78" fmla="*/ 354 w 479"/>
                <a:gd name="T79" fmla="*/ 231 h 471"/>
                <a:gd name="T80" fmla="*/ 310 w 479"/>
                <a:gd name="T81" fmla="*/ 231 h 471"/>
                <a:gd name="T82" fmla="*/ 310 w 479"/>
                <a:gd name="T83" fmla="*/ 275 h 471"/>
                <a:gd name="T84" fmla="*/ 291 w 479"/>
                <a:gd name="T85" fmla="*/ 275 h 471"/>
                <a:gd name="T86" fmla="*/ 291 w 479"/>
                <a:gd name="T87" fmla="*/ 231 h 471"/>
                <a:gd name="T88" fmla="*/ 256 w 479"/>
                <a:gd name="T89" fmla="*/ 231 h 471"/>
                <a:gd name="T90" fmla="*/ 256 w 479"/>
                <a:gd name="T91" fmla="*/ 213 h 471"/>
                <a:gd name="T92" fmla="*/ 291 w 479"/>
                <a:gd name="T93" fmla="*/ 213 h 471"/>
                <a:gd name="T94" fmla="*/ 291 w 479"/>
                <a:gd name="T95" fmla="*/ 169 h 471"/>
                <a:gd name="T96" fmla="*/ 310 w 479"/>
                <a:gd name="T97" fmla="*/ 169 h 471"/>
                <a:gd name="T98" fmla="*/ 310 w 479"/>
                <a:gd name="T99" fmla="*/ 213 h 471"/>
                <a:gd name="T100" fmla="*/ 354 w 479"/>
                <a:gd name="T101" fmla="*/ 213 h 471"/>
                <a:gd name="T102" fmla="*/ 354 w 479"/>
                <a:gd name="T103" fmla="*/ 231 h 471"/>
                <a:gd name="T104" fmla="*/ 194 w 479"/>
                <a:gd name="T105" fmla="*/ 266 h 471"/>
                <a:gd name="T106" fmla="*/ 194 w 479"/>
                <a:gd name="T107" fmla="*/ 266 h 471"/>
                <a:gd name="T108" fmla="*/ 194 w 479"/>
                <a:gd name="T109" fmla="*/ 266 h 471"/>
                <a:gd name="T110" fmla="*/ 159 w 479"/>
                <a:gd name="T111" fmla="*/ 275 h 471"/>
                <a:gd name="T112" fmla="*/ 150 w 479"/>
                <a:gd name="T113" fmla="*/ 301 h 471"/>
                <a:gd name="T114" fmla="*/ 194 w 479"/>
                <a:gd name="T115" fmla="*/ 328 h 471"/>
                <a:gd name="T116" fmla="*/ 230 w 479"/>
                <a:gd name="T117" fmla="*/ 293 h 471"/>
                <a:gd name="T118" fmla="*/ 194 w 479"/>
                <a:gd name="T119" fmla="*/ 266 h 4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79" h="471">
                  <a:moveTo>
                    <a:pt x="212" y="169"/>
                  </a:moveTo>
                  <a:lnTo>
                    <a:pt x="212" y="169"/>
                  </a:lnTo>
                  <a:cubicBezTo>
                    <a:pt x="212" y="142"/>
                    <a:pt x="203" y="142"/>
                    <a:pt x="185" y="142"/>
                  </a:cubicBezTo>
                  <a:cubicBezTo>
                    <a:pt x="185" y="142"/>
                    <a:pt x="185" y="142"/>
                    <a:pt x="177" y="142"/>
                  </a:cubicBezTo>
                  <a:cubicBezTo>
                    <a:pt x="177" y="142"/>
                    <a:pt x="168" y="151"/>
                    <a:pt x="168" y="160"/>
                  </a:cubicBezTo>
                  <a:cubicBezTo>
                    <a:pt x="159" y="160"/>
                    <a:pt x="159" y="169"/>
                    <a:pt x="168" y="187"/>
                  </a:cubicBezTo>
                  <a:cubicBezTo>
                    <a:pt x="168" y="195"/>
                    <a:pt x="185" y="213"/>
                    <a:pt x="194" y="213"/>
                  </a:cubicBezTo>
                  <a:cubicBezTo>
                    <a:pt x="194" y="213"/>
                    <a:pt x="194" y="213"/>
                    <a:pt x="203" y="213"/>
                  </a:cubicBezTo>
                  <a:cubicBezTo>
                    <a:pt x="212" y="204"/>
                    <a:pt x="221" y="187"/>
                    <a:pt x="212" y="169"/>
                  </a:cubicBezTo>
                  <a:close/>
                  <a:moveTo>
                    <a:pt x="238" y="0"/>
                  </a:moveTo>
                  <a:lnTo>
                    <a:pt x="238" y="0"/>
                  </a:lnTo>
                  <a:cubicBezTo>
                    <a:pt x="106" y="0"/>
                    <a:pt x="0" y="107"/>
                    <a:pt x="0" y="231"/>
                  </a:cubicBezTo>
                  <a:cubicBezTo>
                    <a:pt x="0" y="363"/>
                    <a:pt x="106" y="470"/>
                    <a:pt x="238" y="470"/>
                  </a:cubicBezTo>
                  <a:cubicBezTo>
                    <a:pt x="372" y="470"/>
                    <a:pt x="478" y="363"/>
                    <a:pt x="478" y="231"/>
                  </a:cubicBezTo>
                  <a:cubicBezTo>
                    <a:pt x="478" y="107"/>
                    <a:pt x="372" y="0"/>
                    <a:pt x="238" y="0"/>
                  </a:cubicBezTo>
                  <a:close/>
                  <a:moveTo>
                    <a:pt x="221" y="338"/>
                  </a:moveTo>
                  <a:lnTo>
                    <a:pt x="221" y="338"/>
                  </a:lnTo>
                  <a:cubicBezTo>
                    <a:pt x="212" y="346"/>
                    <a:pt x="194" y="346"/>
                    <a:pt x="185" y="346"/>
                  </a:cubicBezTo>
                  <a:lnTo>
                    <a:pt x="185" y="346"/>
                  </a:lnTo>
                  <a:lnTo>
                    <a:pt x="185" y="346"/>
                  </a:lnTo>
                  <a:cubicBezTo>
                    <a:pt x="177" y="346"/>
                    <a:pt x="124" y="346"/>
                    <a:pt x="124" y="301"/>
                  </a:cubicBezTo>
                  <a:cubicBezTo>
                    <a:pt x="124" y="257"/>
                    <a:pt x="177" y="248"/>
                    <a:pt x="194" y="248"/>
                  </a:cubicBezTo>
                  <a:lnTo>
                    <a:pt x="194" y="248"/>
                  </a:lnTo>
                  <a:cubicBezTo>
                    <a:pt x="185" y="240"/>
                    <a:pt x="185" y="231"/>
                    <a:pt x="185" y="231"/>
                  </a:cubicBezTo>
                  <a:lnTo>
                    <a:pt x="185" y="231"/>
                  </a:lnTo>
                  <a:cubicBezTo>
                    <a:pt x="177" y="231"/>
                    <a:pt x="168" y="222"/>
                    <a:pt x="159" y="222"/>
                  </a:cubicBezTo>
                  <a:cubicBezTo>
                    <a:pt x="141" y="213"/>
                    <a:pt x="141" y="195"/>
                    <a:pt x="141" y="178"/>
                  </a:cubicBezTo>
                  <a:cubicBezTo>
                    <a:pt x="141" y="125"/>
                    <a:pt x="194" y="125"/>
                    <a:pt x="194" y="125"/>
                  </a:cubicBezTo>
                  <a:cubicBezTo>
                    <a:pt x="256" y="125"/>
                    <a:pt x="256" y="125"/>
                    <a:pt x="256" y="125"/>
                  </a:cubicBezTo>
                  <a:lnTo>
                    <a:pt x="256" y="125"/>
                  </a:lnTo>
                  <a:cubicBezTo>
                    <a:pt x="256" y="134"/>
                    <a:pt x="238" y="134"/>
                    <a:pt x="238" y="134"/>
                  </a:cubicBezTo>
                  <a:cubicBezTo>
                    <a:pt x="230" y="134"/>
                    <a:pt x="230" y="134"/>
                    <a:pt x="221" y="134"/>
                  </a:cubicBezTo>
                  <a:cubicBezTo>
                    <a:pt x="238" y="142"/>
                    <a:pt x="238" y="160"/>
                    <a:pt x="238" y="178"/>
                  </a:cubicBezTo>
                  <a:cubicBezTo>
                    <a:pt x="238" y="195"/>
                    <a:pt x="230" y="204"/>
                    <a:pt x="230" y="213"/>
                  </a:cubicBezTo>
                  <a:cubicBezTo>
                    <a:pt x="221" y="222"/>
                    <a:pt x="212" y="222"/>
                    <a:pt x="212" y="231"/>
                  </a:cubicBezTo>
                  <a:cubicBezTo>
                    <a:pt x="212" y="231"/>
                    <a:pt x="221" y="240"/>
                    <a:pt x="230" y="240"/>
                  </a:cubicBezTo>
                  <a:cubicBezTo>
                    <a:pt x="238" y="248"/>
                    <a:pt x="256" y="266"/>
                    <a:pt x="256" y="284"/>
                  </a:cubicBezTo>
                  <a:cubicBezTo>
                    <a:pt x="256" y="310"/>
                    <a:pt x="247" y="328"/>
                    <a:pt x="221" y="338"/>
                  </a:cubicBezTo>
                  <a:close/>
                  <a:moveTo>
                    <a:pt x="354" y="231"/>
                  </a:moveTo>
                  <a:lnTo>
                    <a:pt x="354" y="231"/>
                  </a:lnTo>
                  <a:cubicBezTo>
                    <a:pt x="310" y="231"/>
                    <a:pt x="310" y="231"/>
                    <a:pt x="310" y="231"/>
                  </a:cubicBezTo>
                  <a:cubicBezTo>
                    <a:pt x="310" y="275"/>
                    <a:pt x="310" y="275"/>
                    <a:pt x="310" y="275"/>
                  </a:cubicBezTo>
                  <a:cubicBezTo>
                    <a:pt x="291" y="275"/>
                    <a:pt x="291" y="275"/>
                    <a:pt x="291" y="275"/>
                  </a:cubicBezTo>
                  <a:cubicBezTo>
                    <a:pt x="291" y="231"/>
                    <a:pt x="291" y="231"/>
                    <a:pt x="291" y="231"/>
                  </a:cubicBezTo>
                  <a:cubicBezTo>
                    <a:pt x="256" y="231"/>
                    <a:pt x="256" y="231"/>
                    <a:pt x="256" y="231"/>
                  </a:cubicBezTo>
                  <a:cubicBezTo>
                    <a:pt x="256" y="213"/>
                    <a:pt x="256" y="213"/>
                    <a:pt x="256" y="213"/>
                  </a:cubicBezTo>
                  <a:cubicBezTo>
                    <a:pt x="291" y="213"/>
                    <a:pt x="291" y="213"/>
                    <a:pt x="291" y="213"/>
                  </a:cubicBezTo>
                  <a:cubicBezTo>
                    <a:pt x="291" y="169"/>
                    <a:pt x="291" y="169"/>
                    <a:pt x="291" y="169"/>
                  </a:cubicBezTo>
                  <a:cubicBezTo>
                    <a:pt x="310" y="169"/>
                    <a:pt x="310" y="169"/>
                    <a:pt x="310" y="169"/>
                  </a:cubicBezTo>
                  <a:cubicBezTo>
                    <a:pt x="310" y="213"/>
                    <a:pt x="310" y="213"/>
                    <a:pt x="310" y="213"/>
                  </a:cubicBezTo>
                  <a:cubicBezTo>
                    <a:pt x="354" y="213"/>
                    <a:pt x="354" y="213"/>
                    <a:pt x="354" y="213"/>
                  </a:cubicBezTo>
                  <a:lnTo>
                    <a:pt x="354" y="231"/>
                  </a:lnTo>
                  <a:close/>
                  <a:moveTo>
                    <a:pt x="194" y="266"/>
                  </a:moveTo>
                  <a:lnTo>
                    <a:pt x="194" y="266"/>
                  </a:lnTo>
                  <a:lnTo>
                    <a:pt x="194" y="266"/>
                  </a:lnTo>
                  <a:cubicBezTo>
                    <a:pt x="177" y="266"/>
                    <a:pt x="168" y="266"/>
                    <a:pt x="159" y="275"/>
                  </a:cubicBezTo>
                  <a:cubicBezTo>
                    <a:pt x="159" y="284"/>
                    <a:pt x="150" y="293"/>
                    <a:pt x="150" y="301"/>
                  </a:cubicBezTo>
                  <a:cubicBezTo>
                    <a:pt x="150" y="319"/>
                    <a:pt x="168" y="328"/>
                    <a:pt x="194" y="328"/>
                  </a:cubicBezTo>
                  <a:cubicBezTo>
                    <a:pt x="221" y="319"/>
                    <a:pt x="230" y="310"/>
                    <a:pt x="230" y="293"/>
                  </a:cubicBezTo>
                  <a:cubicBezTo>
                    <a:pt x="230" y="275"/>
                    <a:pt x="212" y="266"/>
                    <a:pt x="194" y="266"/>
                  </a:cubicBezTo>
                  <a:close/>
                </a:path>
              </a:pathLst>
            </a:custGeom>
            <a:solidFill>
              <a:schemeClr val="bg1"/>
            </a:solidFill>
            <a:ln>
              <a:noFill/>
            </a:ln>
            <a:effectLst/>
          </p:spPr>
          <p:txBody>
            <a:bodyPr wrap="none" anchor="ctr"/>
            <a:lstStyle/>
            <a:p>
              <a:pPr defTabSz="685663"/>
              <a:endParaRPr lang="en-US" sz="1013" dirty="0">
                <a:solidFill>
                  <a:srgbClr val="A1A1A1"/>
                </a:solidFill>
                <a:latin typeface="Lato Light"/>
              </a:endParaRPr>
            </a:p>
          </p:txBody>
        </p:sp>
      </p:grpSp>
      <p:grpSp>
        <p:nvGrpSpPr>
          <p:cNvPr id="4" name="Group 3"/>
          <p:cNvGrpSpPr/>
          <p:nvPr/>
        </p:nvGrpSpPr>
        <p:grpSpPr>
          <a:xfrm>
            <a:off x="3756238" y="2532188"/>
            <a:ext cx="788465" cy="788670"/>
            <a:chOff x="10013458" y="6752500"/>
            <a:chExt cx="2102572" cy="2103120"/>
          </a:xfrm>
        </p:grpSpPr>
        <p:sp>
          <p:nvSpPr>
            <p:cNvPr id="55" name="Round Diagonal Corner Rectangle 54"/>
            <p:cNvSpPr/>
            <p:nvPr/>
          </p:nvSpPr>
          <p:spPr>
            <a:xfrm>
              <a:off x="10013458" y="6752500"/>
              <a:ext cx="2102572" cy="2103120"/>
            </a:xfrm>
            <a:prstGeom prst="round2DiagRect">
              <a:avLst>
                <a:gd name="adj1" fmla="val 18841"/>
                <a:gd name="adj2" fmla="val 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82283" tIns="41141" rIns="82283" bIns="41141" rtlCol="0" anchor="ctr"/>
            <a:lstStyle/>
            <a:p>
              <a:pPr algn="ctr" defTabSz="685663"/>
              <a:endParaRPr lang="bg-BG" sz="1013">
                <a:solidFill>
                  <a:prstClr val="white"/>
                </a:solidFill>
                <a:latin typeface="Lato Light"/>
              </a:endParaRPr>
            </a:p>
          </p:txBody>
        </p:sp>
        <p:sp>
          <p:nvSpPr>
            <p:cNvPr id="114" name="TextBox 113"/>
            <p:cNvSpPr txBox="1"/>
            <p:nvPr/>
          </p:nvSpPr>
          <p:spPr>
            <a:xfrm>
              <a:off x="10346764" y="7858857"/>
              <a:ext cx="1396380" cy="668011"/>
            </a:xfrm>
            <a:prstGeom prst="rect">
              <a:avLst/>
            </a:prstGeom>
            <a:noFill/>
          </p:spPr>
          <p:txBody>
            <a:bodyPr wrap="none" lIns="82283" tIns="41141" rIns="82283" bIns="41141" rtlCol="0">
              <a:spAutoFit/>
            </a:bodyPr>
            <a:lstStyle/>
            <a:p>
              <a:pPr algn="ctr" defTabSz="685663"/>
              <a:r>
                <a:rPr lang="en-US" sz="1088" dirty="0">
                  <a:solidFill>
                    <a:prstClr val="white"/>
                  </a:solidFill>
                  <a:latin typeface="Lato Regular"/>
                  <a:ea typeface="Open Sans Light" panose="020B0306030504020204" pitchFamily="34" charset="0"/>
                  <a:cs typeface="Lato Regular"/>
                </a:rPr>
                <a:t>Social</a:t>
              </a:r>
              <a:endParaRPr lang="bg-BG" sz="1088" dirty="0">
                <a:solidFill>
                  <a:prstClr val="white"/>
                </a:solidFill>
                <a:latin typeface="Lato Regular"/>
                <a:ea typeface="Open Sans Light" panose="020B0306030504020204" pitchFamily="34" charset="0"/>
                <a:cs typeface="Lato Regular"/>
              </a:endParaRPr>
            </a:p>
          </p:txBody>
        </p:sp>
        <p:sp>
          <p:nvSpPr>
            <p:cNvPr id="117" name="Freeform 79"/>
            <p:cNvSpPr>
              <a:spLocks noChangeArrowheads="1"/>
            </p:cNvSpPr>
            <p:nvPr/>
          </p:nvSpPr>
          <p:spPr bwMode="auto">
            <a:xfrm>
              <a:off x="10715993" y="7234910"/>
              <a:ext cx="694625" cy="681876"/>
            </a:xfrm>
            <a:custGeom>
              <a:avLst/>
              <a:gdLst>
                <a:gd name="T0" fmla="*/ 240 w 479"/>
                <a:gd name="T1" fmla="*/ 0 h 471"/>
                <a:gd name="T2" fmla="*/ 240 w 479"/>
                <a:gd name="T3" fmla="*/ 0 h 471"/>
                <a:gd name="T4" fmla="*/ 0 w 479"/>
                <a:gd name="T5" fmla="*/ 231 h 471"/>
                <a:gd name="T6" fmla="*/ 240 w 479"/>
                <a:gd name="T7" fmla="*/ 470 h 471"/>
                <a:gd name="T8" fmla="*/ 478 w 479"/>
                <a:gd name="T9" fmla="*/ 231 h 471"/>
                <a:gd name="T10" fmla="*/ 240 w 479"/>
                <a:gd name="T11" fmla="*/ 0 h 471"/>
                <a:gd name="T12" fmla="*/ 293 w 479"/>
                <a:gd name="T13" fmla="*/ 160 h 471"/>
                <a:gd name="T14" fmla="*/ 293 w 479"/>
                <a:gd name="T15" fmla="*/ 160 h 471"/>
                <a:gd name="T16" fmla="*/ 257 w 479"/>
                <a:gd name="T17" fmla="*/ 160 h 471"/>
                <a:gd name="T18" fmla="*/ 249 w 479"/>
                <a:gd name="T19" fmla="*/ 178 h 471"/>
                <a:gd name="T20" fmla="*/ 249 w 479"/>
                <a:gd name="T21" fmla="*/ 195 h 471"/>
                <a:gd name="T22" fmla="*/ 293 w 479"/>
                <a:gd name="T23" fmla="*/ 195 h 471"/>
                <a:gd name="T24" fmla="*/ 293 w 479"/>
                <a:gd name="T25" fmla="*/ 240 h 471"/>
                <a:gd name="T26" fmla="*/ 249 w 479"/>
                <a:gd name="T27" fmla="*/ 240 h 471"/>
                <a:gd name="T28" fmla="*/ 249 w 479"/>
                <a:gd name="T29" fmla="*/ 346 h 471"/>
                <a:gd name="T30" fmla="*/ 213 w 479"/>
                <a:gd name="T31" fmla="*/ 346 h 471"/>
                <a:gd name="T32" fmla="*/ 213 w 479"/>
                <a:gd name="T33" fmla="*/ 240 h 471"/>
                <a:gd name="T34" fmla="*/ 169 w 479"/>
                <a:gd name="T35" fmla="*/ 240 h 471"/>
                <a:gd name="T36" fmla="*/ 169 w 479"/>
                <a:gd name="T37" fmla="*/ 195 h 471"/>
                <a:gd name="T38" fmla="*/ 213 w 479"/>
                <a:gd name="T39" fmla="*/ 195 h 471"/>
                <a:gd name="T40" fmla="*/ 213 w 479"/>
                <a:gd name="T41" fmla="*/ 178 h 471"/>
                <a:gd name="T42" fmla="*/ 257 w 479"/>
                <a:gd name="T43" fmla="*/ 125 h 471"/>
                <a:gd name="T44" fmla="*/ 293 w 479"/>
                <a:gd name="T45" fmla="*/ 125 h 471"/>
                <a:gd name="T46" fmla="*/ 293 w 479"/>
                <a:gd name="T47" fmla="*/ 160 h 4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79" h="471">
                  <a:moveTo>
                    <a:pt x="240" y="0"/>
                  </a:moveTo>
                  <a:lnTo>
                    <a:pt x="240" y="0"/>
                  </a:lnTo>
                  <a:cubicBezTo>
                    <a:pt x="106" y="0"/>
                    <a:pt x="0" y="107"/>
                    <a:pt x="0" y="231"/>
                  </a:cubicBezTo>
                  <a:cubicBezTo>
                    <a:pt x="0" y="363"/>
                    <a:pt x="106" y="470"/>
                    <a:pt x="240" y="470"/>
                  </a:cubicBezTo>
                  <a:cubicBezTo>
                    <a:pt x="372" y="470"/>
                    <a:pt x="478" y="363"/>
                    <a:pt x="478" y="231"/>
                  </a:cubicBezTo>
                  <a:cubicBezTo>
                    <a:pt x="478" y="107"/>
                    <a:pt x="372" y="0"/>
                    <a:pt x="240" y="0"/>
                  </a:cubicBezTo>
                  <a:close/>
                  <a:moveTo>
                    <a:pt x="293" y="160"/>
                  </a:moveTo>
                  <a:lnTo>
                    <a:pt x="293" y="160"/>
                  </a:lnTo>
                  <a:cubicBezTo>
                    <a:pt x="257" y="160"/>
                    <a:pt x="257" y="160"/>
                    <a:pt x="257" y="160"/>
                  </a:cubicBezTo>
                  <a:cubicBezTo>
                    <a:pt x="257" y="160"/>
                    <a:pt x="249" y="169"/>
                    <a:pt x="249" y="178"/>
                  </a:cubicBezTo>
                  <a:cubicBezTo>
                    <a:pt x="249" y="195"/>
                    <a:pt x="249" y="195"/>
                    <a:pt x="249" y="195"/>
                  </a:cubicBezTo>
                  <a:cubicBezTo>
                    <a:pt x="293" y="195"/>
                    <a:pt x="293" y="195"/>
                    <a:pt x="293" y="195"/>
                  </a:cubicBezTo>
                  <a:cubicBezTo>
                    <a:pt x="293" y="240"/>
                    <a:pt x="293" y="240"/>
                    <a:pt x="293" y="240"/>
                  </a:cubicBezTo>
                  <a:cubicBezTo>
                    <a:pt x="249" y="240"/>
                    <a:pt x="249" y="240"/>
                    <a:pt x="249" y="240"/>
                  </a:cubicBezTo>
                  <a:cubicBezTo>
                    <a:pt x="249" y="346"/>
                    <a:pt x="249" y="346"/>
                    <a:pt x="249" y="346"/>
                  </a:cubicBezTo>
                  <a:cubicBezTo>
                    <a:pt x="213" y="346"/>
                    <a:pt x="213" y="346"/>
                    <a:pt x="213" y="346"/>
                  </a:cubicBezTo>
                  <a:cubicBezTo>
                    <a:pt x="213" y="240"/>
                    <a:pt x="213" y="240"/>
                    <a:pt x="213" y="240"/>
                  </a:cubicBezTo>
                  <a:cubicBezTo>
                    <a:pt x="169" y="240"/>
                    <a:pt x="169" y="240"/>
                    <a:pt x="169" y="240"/>
                  </a:cubicBezTo>
                  <a:cubicBezTo>
                    <a:pt x="169" y="195"/>
                    <a:pt x="169" y="195"/>
                    <a:pt x="169" y="195"/>
                  </a:cubicBezTo>
                  <a:cubicBezTo>
                    <a:pt x="213" y="195"/>
                    <a:pt x="213" y="195"/>
                    <a:pt x="213" y="195"/>
                  </a:cubicBezTo>
                  <a:cubicBezTo>
                    <a:pt x="213" y="178"/>
                    <a:pt x="213" y="178"/>
                    <a:pt x="213" y="178"/>
                  </a:cubicBezTo>
                  <a:cubicBezTo>
                    <a:pt x="213" y="151"/>
                    <a:pt x="230" y="125"/>
                    <a:pt x="257" y="125"/>
                  </a:cubicBezTo>
                  <a:cubicBezTo>
                    <a:pt x="293" y="125"/>
                    <a:pt x="293" y="125"/>
                    <a:pt x="293" y="125"/>
                  </a:cubicBezTo>
                  <a:lnTo>
                    <a:pt x="293" y="160"/>
                  </a:lnTo>
                  <a:close/>
                </a:path>
              </a:pathLst>
            </a:custGeom>
            <a:solidFill>
              <a:schemeClr val="bg1"/>
            </a:solidFill>
            <a:ln>
              <a:noFill/>
            </a:ln>
            <a:effectLst/>
          </p:spPr>
          <p:txBody>
            <a:bodyPr wrap="none" anchor="ctr"/>
            <a:lstStyle/>
            <a:p>
              <a:pPr defTabSz="685663"/>
              <a:endParaRPr lang="en-US" sz="1013" dirty="0">
                <a:solidFill>
                  <a:srgbClr val="A1A1A1"/>
                </a:solidFill>
                <a:latin typeface="Lato Light"/>
              </a:endParaRPr>
            </a:p>
          </p:txBody>
        </p:sp>
      </p:grpSp>
      <p:grpSp>
        <p:nvGrpSpPr>
          <p:cNvPr id="5" name="Group 4"/>
          <p:cNvGrpSpPr/>
          <p:nvPr/>
        </p:nvGrpSpPr>
        <p:grpSpPr>
          <a:xfrm>
            <a:off x="4587553" y="2532188"/>
            <a:ext cx="788465" cy="788670"/>
            <a:chOff x="12230300" y="6752500"/>
            <a:chExt cx="2102572" cy="2103120"/>
          </a:xfrm>
        </p:grpSpPr>
        <p:sp>
          <p:nvSpPr>
            <p:cNvPr id="46" name="Round Diagonal Corner Rectangle 45"/>
            <p:cNvSpPr/>
            <p:nvPr/>
          </p:nvSpPr>
          <p:spPr>
            <a:xfrm rot="16200000">
              <a:off x="12230026" y="6752774"/>
              <a:ext cx="2103120" cy="2102572"/>
            </a:xfrm>
            <a:prstGeom prst="round2DiagRect">
              <a:avLst>
                <a:gd name="adj1" fmla="val 18841"/>
                <a:gd name="adj2" fmla="val 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82283" tIns="41141" rIns="82283" bIns="41141" rtlCol="0" anchor="ctr"/>
            <a:lstStyle/>
            <a:p>
              <a:pPr algn="ctr" defTabSz="685663"/>
              <a:endParaRPr lang="bg-BG" sz="1013">
                <a:solidFill>
                  <a:prstClr val="white"/>
                </a:solidFill>
                <a:latin typeface="Lato Light"/>
              </a:endParaRPr>
            </a:p>
          </p:txBody>
        </p:sp>
        <p:sp>
          <p:nvSpPr>
            <p:cNvPr id="113" name="TextBox 112"/>
            <p:cNvSpPr txBox="1"/>
            <p:nvPr/>
          </p:nvSpPr>
          <p:spPr>
            <a:xfrm>
              <a:off x="12597164" y="7858857"/>
              <a:ext cx="1396380" cy="668011"/>
            </a:xfrm>
            <a:prstGeom prst="rect">
              <a:avLst/>
            </a:prstGeom>
            <a:noFill/>
          </p:spPr>
          <p:txBody>
            <a:bodyPr wrap="none" lIns="82283" tIns="41141" rIns="82283" bIns="41141" rtlCol="0">
              <a:spAutoFit/>
            </a:bodyPr>
            <a:lstStyle/>
            <a:p>
              <a:pPr algn="ctr" defTabSz="685663"/>
              <a:r>
                <a:rPr lang="en-US" sz="1088" dirty="0">
                  <a:solidFill>
                    <a:prstClr val="white"/>
                  </a:solidFill>
                  <a:latin typeface="Lato Regular"/>
                  <a:ea typeface="Open Sans Light" panose="020B0306030504020204" pitchFamily="34" charset="0"/>
                  <a:cs typeface="Lato Regular"/>
                </a:rPr>
                <a:t>Social</a:t>
              </a:r>
              <a:endParaRPr lang="bg-BG" sz="1088" dirty="0">
                <a:solidFill>
                  <a:prstClr val="white"/>
                </a:solidFill>
                <a:latin typeface="Lato Regular"/>
                <a:ea typeface="Open Sans Light" panose="020B0306030504020204" pitchFamily="34" charset="0"/>
                <a:cs typeface="Lato Regular"/>
              </a:endParaRPr>
            </a:p>
          </p:txBody>
        </p:sp>
        <p:sp>
          <p:nvSpPr>
            <p:cNvPr id="118" name="Freeform 87"/>
            <p:cNvSpPr>
              <a:spLocks noChangeArrowheads="1"/>
            </p:cNvSpPr>
            <p:nvPr/>
          </p:nvSpPr>
          <p:spPr bwMode="auto">
            <a:xfrm>
              <a:off x="12973285" y="7251613"/>
              <a:ext cx="618153" cy="630895"/>
            </a:xfrm>
            <a:custGeom>
              <a:avLst/>
              <a:gdLst>
                <a:gd name="T0" fmla="*/ 345 w 426"/>
                <a:gd name="T1" fmla="*/ 213 h 435"/>
                <a:gd name="T2" fmla="*/ 345 w 426"/>
                <a:gd name="T3" fmla="*/ 213 h 435"/>
                <a:gd name="T4" fmla="*/ 213 w 426"/>
                <a:gd name="T5" fmla="*/ 346 h 435"/>
                <a:gd name="T6" fmla="*/ 79 w 426"/>
                <a:gd name="T7" fmla="*/ 213 h 435"/>
                <a:gd name="T8" fmla="*/ 88 w 426"/>
                <a:gd name="T9" fmla="*/ 195 h 435"/>
                <a:gd name="T10" fmla="*/ 0 w 426"/>
                <a:gd name="T11" fmla="*/ 195 h 435"/>
                <a:gd name="T12" fmla="*/ 0 w 426"/>
                <a:gd name="T13" fmla="*/ 363 h 435"/>
                <a:gd name="T14" fmla="*/ 62 w 426"/>
                <a:gd name="T15" fmla="*/ 434 h 435"/>
                <a:gd name="T16" fmla="*/ 363 w 426"/>
                <a:gd name="T17" fmla="*/ 434 h 435"/>
                <a:gd name="T18" fmla="*/ 425 w 426"/>
                <a:gd name="T19" fmla="*/ 363 h 435"/>
                <a:gd name="T20" fmla="*/ 425 w 426"/>
                <a:gd name="T21" fmla="*/ 195 h 435"/>
                <a:gd name="T22" fmla="*/ 337 w 426"/>
                <a:gd name="T23" fmla="*/ 195 h 435"/>
                <a:gd name="T24" fmla="*/ 345 w 426"/>
                <a:gd name="T25" fmla="*/ 213 h 435"/>
                <a:gd name="T26" fmla="*/ 363 w 426"/>
                <a:gd name="T27" fmla="*/ 0 h 435"/>
                <a:gd name="T28" fmla="*/ 363 w 426"/>
                <a:gd name="T29" fmla="*/ 0 h 435"/>
                <a:gd name="T30" fmla="*/ 62 w 426"/>
                <a:gd name="T31" fmla="*/ 0 h 435"/>
                <a:gd name="T32" fmla="*/ 0 w 426"/>
                <a:gd name="T33" fmla="*/ 71 h 435"/>
                <a:gd name="T34" fmla="*/ 0 w 426"/>
                <a:gd name="T35" fmla="*/ 142 h 435"/>
                <a:gd name="T36" fmla="*/ 106 w 426"/>
                <a:gd name="T37" fmla="*/ 142 h 435"/>
                <a:gd name="T38" fmla="*/ 213 w 426"/>
                <a:gd name="T39" fmla="*/ 89 h 435"/>
                <a:gd name="T40" fmla="*/ 319 w 426"/>
                <a:gd name="T41" fmla="*/ 142 h 435"/>
                <a:gd name="T42" fmla="*/ 425 w 426"/>
                <a:gd name="T43" fmla="*/ 142 h 435"/>
                <a:gd name="T44" fmla="*/ 425 w 426"/>
                <a:gd name="T45" fmla="*/ 71 h 435"/>
                <a:gd name="T46" fmla="*/ 363 w 426"/>
                <a:gd name="T47" fmla="*/ 0 h 435"/>
                <a:gd name="T48" fmla="*/ 390 w 426"/>
                <a:gd name="T49" fmla="*/ 89 h 435"/>
                <a:gd name="T50" fmla="*/ 390 w 426"/>
                <a:gd name="T51" fmla="*/ 89 h 435"/>
                <a:gd name="T52" fmla="*/ 381 w 426"/>
                <a:gd name="T53" fmla="*/ 97 h 435"/>
                <a:gd name="T54" fmla="*/ 345 w 426"/>
                <a:gd name="T55" fmla="*/ 97 h 435"/>
                <a:gd name="T56" fmla="*/ 328 w 426"/>
                <a:gd name="T57" fmla="*/ 89 h 435"/>
                <a:gd name="T58" fmla="*/ 328 w 426"/>
                <a:gd name="T59" fmla="*/ 53 h 435"/>
                <a:gd name="T60" fmla="*/ 345 w 426"/>
                <a:gd name="T61" fmla="*/ 36 h 435"/>
                <a:gd name="T62" fmla="*/ 381 w 426"/>
                <a:gd name="T63" fmla="*/ 36 h 435"/>
                <a:gd name="T64" fmla="*/ 390 w 426"/>
                <a:gd name="T65" fmla="*/ 53 h 435"/>
                <a:gd name="T66" fmla="*/ 390 w 426"/>
                <a:gd name="T67" fmla="*/ 89 h 435"/>
                <a:gd name="T68" fmla="*/ 292 w 426"/>
                <a:gd name="T69" fmla="*/ 213 h 435"/>
                <a:gd name="T70" fmla="*/ 292 w 426"/>
                <a:gd name="T71" fmla="*/ 213 h 435"/>
                <a:gd name="T72" fmla="*/ 213 w 426"/>
                <a:gd name="T73" fmla="*/ 133 h 435"/>
                <a:gd name="T74" fmla="*/ 132 w 426"/>
                <a:gd name="T75" fmla="*/ 213 h 435"/>
                <a:gd name="T76" fmla="*/ 213 w 426"/>
                <a:gd name="T77" fmla="*/ 293 h 435"/>
                <a:gd name="T78" fmla="*/ 292 w 426"/>
                <a:gd name="T79" fmla="*/ 213 h 4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26" h="435">
                  <a:moveTo>
                    <a:pt x="345" y="213"/>
                  </a:moveTo>
                  <a:lnTo>
                    <a:pt x="345" y="213"/>
                  </a:lnTo>
                  <a:cubicBezTo>
                    <a:pt x="345" y="284"/>
                    <a:pt x="284" y="346"/>
                    <a:pt x="213" y="346"/>
                  </a:cubicBezTo>
                  <a:cubicBezTo>
                    <a:pt x="142" y="346"/>
                    <a:pt x="79" y="284"/>
                    <a:pt x="79" y="213"/>
                  </a:cubicBezTo>
                  <a:cubicBezTo>
                    <a:pt x="79" y="203"/>
                    <a:pt x="88" y="203"/>
                    <a:pt x="88" y="195"/>
                  </a:cubicBezTo>
                  <a:cubicBezTo>
                    <a:pt x="0" y="195"/>
                    <a:pt x="0" y="195"/>
                    <a:pt x="0" y="195"/>
                  </a:cubicBezTo>
                  <a:cubicBezTo>
                    <a:pt x="0" y="363"/>
                    <a:pt x="0" y="363"/>
                    <a:pt x="0" y="363"/>
                  </a:cubicBezTo>
                  <a:cubicBezTo>
                    <a:pt x="0" y="399"/>
                    <a:pt x="26" y="434"/>
                    <a:pt x="62" y="434"/>
                  </a:cubicBezTo>
                  <a:cubicBezTo>
                    <a:pt x="363" y="434"/>
                    <a:pt x="363" y="434"/>
                    <a:pt x="363" y="434"/>
                  </a:cubicBezTo>
                  <a:cubicBezTo>
                    <a:pt x="398" y="434"/>
                    <a:pt x="425" y="399"/>
                    <a:pt x="425" y="363"/>
                  </a:cubicBezTo>
                  <a:cubicBezTo>
                    <a:pt x="425" y="195"/>
                    <a:pt x="425" y="195"/>
                    <a:pt x="425" y="195"/>
                  </a:cubicBezTo>
                  <a:cubicBezTo>
                    <a:pt x="337" y="195"/>
                    <a:pt x="337" y="195"/>
                    <a:pt x="337" y="195"/>
                  </a:cubicBezTo>
                  <a:cubicBezTo>
                    <a:pt x="337" y="203"/>
                    <a:pt x="345" y="203"/>
                    <a:pt x="345" y="213"/>
                  </a:cubicBezTo>
                  <a:close/>
                  <a:moveTo>
                    <a:pt x="363" y="0"/>
                  </a:moveTo>
                  <a:lnTo>
                    <a:pt x="363" y="0"/>
                  </a:lnTo>
                  <a:cubicBezTo>
                    <a:pt x="62" y="0"/>
                    <a:pt x="62" y="0"/>
                    <a:pt x="62" y="0"/>
                  </a:cubicBezTo>
                  <a:cubicBezTo>
                    <a:pt x="26" y="0"/>
                    <a:pt x="0" y="36"/>
                    <a:pt x="0" y="71"/>
                  </a:cubicBezTo>
                  <a:cubicBezTo>
                    <a:pt x="0" y="142"/>
                    <a:pt x="0" y="142"/>
                    <a:pt x="0" y="142"/>
                  </a:cubicBezTo>
                  <a:cubicBezTo>
                    <a:pt x="106" y="142"/>
                    <a:pt x="106" y="142"/>
                    <a:pt x="106" y="142"/>
                  </a:cubicBezTo>
                  <a:cubicBezTo>
                    <a:pt x="132" y="106"/>
                    <a:pt x="168" y="89"/>
                    <a:pt x="213" y="89"/>
                  </a:cubicBezTo>
                  <a:cubicBezTo>
                    <a:pt x="257" y="89"/>
                    <a:pt x="292" y="106"/>
                    <a:pt x="319" y="142"/>
                  </a:cubicBezTo>
                  <a:cubicBezTo>
                    <a:pt x="425" y="142"/>
                    <a:pt x="425" y="142"/>
                    <a:pt x="425" y="142"/>
                  </a:cubicBezTo>
                  <a:cubicBezTo>
                    <a:pt x="425" y="71"/>
                    <a:pt x="425" y="71"/>
                    <a:pt x="425" y="71"/>
                  </a:cubicBezTo>
                  <a:cubicBezTo>
                    <a:pt x="425" y="36"/>
                    <a:pt x="398" y="0"/>
                    <a:pt x="363" y="0"/>
                  </a:cubicBezTo>
                  <a:close/>
                  <a:moveTo>
                    <a:pt x="390" y="89"/>
                  </a:moveTo>
                  <a:lnTo>
                    <a:pt x="390" y="89"/>
                  </a:lnTo>
                  <a:cubicBezTo>
                    <a:pt x="390" y="89"/>
                    <a:pt x="390" y="97"/>
                    <a:pt x="381" y="97"/>
                  </a:cubicBezTo>
                  <a:cubicBezTo>
                    <a:pt x="345" y="97"/>
                    <a:pt x="345" y="97"/>
                    <a:pt x="345" y="97"/>
                  </a:cubicBezTo>
                  <a:cubicBezTo>
                    <a:pt x="337" y="97"/>
                    <a:pt x="328" y="89"/>
                    <a:pt x="328" y="89"/>
                  </a:cubicBezTo>
                  <a:cubicBezTo>
                    <a:pt x="328" y="53"/>
                    <a:pt x="328" y="53"/>
                    <a:pt x="328" y="53"/>
                  </a:cubicBezTo>
                  <a:cubicBezTo>
                    <a:pt x="328" y="44"/>
                    <a:pt x="337" y="36"/>
                    <a:pt x="345" y="36"/>
                  </a:cubicBezTo>
                  <a:cubicBezTo>
                    <a:pt x="381" y="36"/>
                    <a:pt x="381" y="36"/>
                    <a:pt x="381" y="36"/>
                  </a:cubicBezTo>
                  <a:cubicBezTo>
                    <a:pt x="390" y="36"/>
                    <a:pt x="390" y="44"/>
                    <a:pt x="390" y="53"/>
                  </a:cubicBezTo>
                  <a:lnTo>
                    <a:pt x="390" y="89"/>
                  </a:lnTo>
                  <a:close/>
                  <a:moveTo>
                    <a:pt x="292" y="213"/>
                  </a:moveTo>
                  <a:lnTo>
                    <a:pt x="292" y="213"/>
                  </a:lnTo>
                  <a:cubicBezTo>
                    <a:pt x="292" y="168"/>
                    <a:pt x="257" y="133"/>
                    <a:pt x="213" y="133"/>
                  </a:cubicBezTo>
                  <a:cubicBezTo>
                    <a:pt x="168" y="133"/>
                    <a:pt x="132" y="168"/>
                    <a:pt x="132" y="213"/>
                  </a:cubicBezTo>
                  <a:cubicBezTo>
                    <a:pt x="132" y="257"/>
                    <a:pt x="168" y="293"/>
                    <a:pt x="213" y="293"/>
                  </a:cubicBezTo>
                  <a:cubicBezTo>
                    <a:pt x="257" y="293"/>
                    <a:pt x="292" y="257"/>
                    <a:pt x="292" y="213"/>
                  </a:cubicBezTo>
                  <a:close/>
                </a:path>
              </a:pathLst>
            </a:custGeom>
            <a:solidFill>
              <a:schemeClr val="bg1"/>
            </a:solidFill>
            <a:ln>
              <a:noFill/>
            </a:ln>
            <a:effectLst/>
          </p:spPr>
          <p:txBody>
            <a:bodyPr wrap="none" anchor="ctr"/>
            <a:lstStyle/>
            <a:p>
              <a:pPr defTabSz="685663"/>
              <a:endParaRPr lang="en-US" sz="1013" dirty="0">
                <a:solidFill>
                  <a:srgbClr val="A1A1A1"/>
                </a:solidFill>
                <a:latin typeface="Lato Light"/>
              </a:endParaRPr>
            </a:p>
          </p:txBody>
        </p:sp>
      </p:grpSp>
      <p:sp>
        <p:nvSpPr>
          <p:cNvPr id="119" name="TextBox 118"/>
          <p:cNvSpPr txBox="1"/>
          <p:nvPr/>
        </p:nvSpPr>
        <p:spPr>
          <a:xfrm>
            <a:off x="908413" y="3619387"/>
            <a:ext cx="7322639" cy="526683"/>
          </a:xfrm>
          <a:prstGeom prst="rect">
            <a:avLst/>
          </a:prstGeom>
          <a:noFill/>
        </p:spPr>
        <p:txBody>
          <a:bodyPr wrap="square" rtlCol="0">
            <a:spAutoFit/>
          </a:bodyPr>
          <a:lstStyle/>
          <a:p>
            <a:pPr defTabSz="685663">
              <a:lnSpc>
                <a:spcPct val="130000"/>
              </a:lnSpc>
            </a:pPr>
            <a:r>
              <a:rPr lang="pt-BR" sz="750" b="1" dirty="0">
                <a:solidFill>
                  <a:srgbClr val="A1A1A1"/>
                </a:solidFill>
                <a:latin typeface="Lato Light"/>
                <a:cs typeface="Lato Light"/>
              </a:rPr>
              <a:t>Lorem ipsum dolor </a:t>
            </a:r>
            <a:r>
              <a:rPr lang="pt-BR" sz="750" dirty="0">
                <a:solidFill>
                  <a:srgbClr val="A1A1A1"/>
                </a:solidFill>
                <a:latin typeface="Lato Light"/>
                <a:cs typeface="Lato Light"/>
              </a:rPr>
              <a:t>sit amet, eos numquam accommodare et. In cibo graeco dicunt sea. Augue zril sapientem ne mei, ad suas voluptatibus eum. Tempor mediocrem imperdiet no usu, tractatos salutatus ut est. Eu vel detraxit laboramus. Cu nam unum liber audiam, sed an graeci prompta invenire, in gubergren percipitur scribentur nam. Sale omnis indoctum has ei, ne sed ludus tamquam urbanitas. Vis id illud iusto, id omnium percipitur duo.</a:t>
            </a:r>
            <a:endParaRPr lang="en-US" sz="750" dirty="0">
              <a:solidFill>
                <a:srgbClr val="A1A1A1"/>
              </a:solidFill>
              <a:latin typeface="Lato Light"/>
              <a:cs typeface="Lato Light"/>
            </a:endParaRPr>
          </a:p>
        </p:txBody>
      </p:sp>
      <p:sp>
        <p:nvSpPr>
          <p:cNvPr id="28" name="文本框 27">
            <a:extLst>
              <a:ext uri="{FF2B5EF4-FFF2-40B4-BE49-F238E27FC236}">
                <a16:creationId xmlns:a16="http://schemas.microsoft.com/office/drawing/2014/main" xmlns="" id="{CE804033-80BC-4F88-B9E4-0F2C945A49D1}"/>
              </a:ext>
            </a:extLst>
          </p:cNvPr>
          <p:cNvSpPr txBox="1"/>
          <p:nvPr/>
        </p:nvSpPr>
        <p:spPr>
          <a:xfrm>
            <a:off x="691490" y="193242"/>
            <a:ext cx="1569660" cy="369332"/>
          </a:xfrm>
          <a:prstGeom prst="rect">
            <a:avLst/>
          </a:prstGeom>
          <a:noFill/>
        </p:spPr>
        <p:txBody>
          <a:bodyPr wrap="none" rtlCol="0">
            <a:spAutoFit/>
          </a:bodyPr>
          <a:lstStyle/>
          <a:p>
            <a:r>
              <a:rPr lang="zh-CN" altLang="en-US" b="1" dirty="0">
                <a:solidFill>
                  <a:schemeClr val="tx2"/>
                </a:solidFill>
              </a:rPr>
              <a:t>输入你的文本</a:t>
            </a:r>
          </a:p>
        </p:txBody>
      </p:sp>
      <p:sp>
        <p:nvSpPr>
          <p:cNvPr id="29" name="矩形 28">
            <a:extLst>
              <a:ext uri="{FF2B5EF4-FFF2-40B4-BE49-F238E27FC236}">
                <a16:creationId xmlns:a16="http://schemas.microsoft.com/office/drawing/2014/main" xmlns="" id="{A70E79AE-7935-4727-8897-D4F53AEF4903}"/>
              </a:ext>
            </a:extLst>
          </p:cNvPr>
          <p:cNvSpPr/>
          <p:nvPr/>
        </p:nvSpPr>
        <p:spPr>
          <a:xfrm>
            <a:off x="691490" y="526479"/>
            <a:ext cx="1877437" cy="276999"/>
          </a:xfrm>
          <a:prstGeom prst="rect">
            <a:avLst/>
          </a:prstGeom>
        </p:spPr>
        <p:txBody>
          <a:bodyPr wrap="none">
            <a:spAutoFit/>
          </a:bodyPr>
          <a:lstStyle/>
          <a:p>
            <a:r>
              <a:rPr lang="zh-CN" altLang="en-US" sz="1200" dirty="0"/>
              <a:t>关注公众号领取超级福利</a:t>
            </a:r>
            <a:endParaRPr lang="en-US" altLang="zh-CN" sz="1200" dirty="0"/>
          </a:p>
        </p:txBody>
      </p:sp>
      <p:sp>
        <p:nvSpPr>
          <p:cNvPr id="30" name="矩形 29">
            <a:extLst>
              <a:ext uri="{FF2B5EF4-FFF2-40B4-BE49-F238E27FC236}">
                <a16:creationId xmlns:a16="http://schemas.microsoft.com/office/drawing/2014/main" xmlns="" id="{8B390DA0-89B8-4A51-8949-C90A83EE1769}"/>
              </a:ext>
            </a:extLst>
          </p:cNvPr>
          <p:cNvSpPr/>
          <p:nvPr/>
        </p:nvSpPr>
        <p:spPr>
          <a:xfrm>
            <a:off x="274168" y="0"/>
            <a:ext cx="357565" cy="80347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pPr algn="ctr"/>
            <a:endParaRPr lang="en-US" altLang="zh-CN" sz="3200" b="1" dirty="0"/>
          </a:p>
        </p:txBody>
      </p:sp>
    </p:spTree>
    <p:extLst>
      <p:ext uri="{BB962C8B-B14F-4D97-AF65-F5344CB8AC3E}">
        <p14:creationId xmlns:p14="http://schemas.microsoft.com/office/powerpoint/2010/main" val="3997979997"/>
      </p:ext>
    </p:extLst>
  </p:cSld>
  <p:clrMapOvr>
    <a:masterClrMapping/>
  </p:clrMapOvr>
  <mc:AlternateContent xmlns:mc="http://schemas.openxmlformats.org/markup-compatibility/2006" xmlns:p14="http://schemas.microsoft.com/office/powerpoint/2010/main">
    <mc:Choice Requires="p14">
      <p:transition spd="slow" p14:dur="2000" advClick="0" advTm="3000">
        <p14:ferris dir="l"/>
      </p:transition>
    </mc:Choice>
    <mc:Fallback xmlns="">
      <p:transition xmlns:p14="http://schemas.microsoft.com/office/powerpoint/2010/mai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7"/>
                                        </p:tgtEl>
                                        <p:attrNameLst>
                                          <p:attrName>style.visibility</p:attrName>
                                        </p:attrNameLst>
                                      </p:cBhvr>
                                      <p:to>
                                        <p:strVal val="visible"/>
                                      </p:to>
                                    </p:set>
                                    <p:animEffect transition="in" filter="fade">
                                      <p:cBhvr>
                                        <p:cTn id="7" dur="500"/>
                                        <p:tgtEl>
                                          <p:spTgt spid="6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99"/>
                                        </p:tgtEl>
                                        <p:attrNameLst>
                                          <p:attrName>style.visibility</p:attrName>
                                        </p:attrNameLst>
                                      </p:cBhvr>
                                      <p:to>
                                        <p:strVal val="visible"/>
                                      </p:to>
                                    </p:set>
                                    <p:animEffect transition="in" filter="fade">
                                      <p:cBhvr>
                                        <p:cTn id="10" dur="500"/>
                                        <p:tgtEl>
                                          <p:spTgt spid="99"/>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54"/>
                                        </p:tgtEl>
                                        <p:attrNameLst>
                                          <p:attrName>style.visibility</p:attrName>
                                        </p:attrNameLst>
                                      </p:cBhvr>
                                      <p:to>
                                        <p:strVal val="visible"/>
                                      </p:to>
                                    </p:set>
                                    <p:animEffect transition="in" filter="fade">
                                      <p:cBhvr>
                                        <p:cTn id="13" dur="500"/>
                                        <p:tgtEl>
                                          <p:spTgt spid="54"/>
                                        </p:tgtEl>
                                      </p:cBhvr>
                                    </p:animEffect>
                                  </p:childTnLst>
                                </p:cTn>
                              </p:par>
                            </p:childTnLst>
                          </p:cTn>
                        </p:par>
                        <p:par>
                          <p:cTn id="14" fill="hold">
                            <p:stCondLst>
                              <p:cond delay="500"/>
                            </p:stCondLst>
                            <p:childTnLst>
                              <p:par>
                                <p:cTn id="15" presetID="10" presetClass="entr" presetSubtype="0" fill="hold" nodeType="after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fade">
                                      <p:cBhvr>
                                        <p:cTn id="17" dur="500"/>
                                        <p:tgtEl>
                                          <p:spTgt spid="2"/>
                                        </p:tgtEl>
                                      </p:cBhvr>
                                    </p:animEffect>
                                  </p:childTnLst>
                                </p:cTn>
                              </p:par>
                            </p:childTnLst>
                          </p:cTn>
                        </p:par>
                        <p:par>
                          <p:cTn id="18" fill="hold">
                            <p:stCondLst>
                              <p:cond delay="1000"/>
                            </p:stCondLst>
                            <p:childTnLst>
                              <p:par>
                                <p:cTn id="19" presetID="22" presetClass="entr" presetSubtype="8" fill="hold" grpId="0" nodeType="afterEffect">
                                  <p:stCondLst>
                                    <p:cond delay="0"/>
                                  </p:stCondLst>
                                  <p:childTnLst>
                                    <p:set>
                                      <p:cBhvr>
                                        <p:cTn id="20" dur="1" fill="hold">
                                          <p:stCondLst>
                                            <p:cond delay="0"/>
                                          </p:stCondLst>
                                        </p:cTn>
                                        <p:tgtEl>
                                          <p:spTgt spid="90"/>
                                        </p:tgtEl>
                                        <p:attrNameLst>
                                          <p:attrName>style.visibility</p:attrName>
                                        </p:attrNameLst>
                                      </p:cBhvr>
                                      <p:to>
                                        <p:strVal val="visible"/>
                                      </p:to>
                                    </p:set>
                                    <p:animEffect transition="in" filter="wipe(left)">
                                      <p:cBhvr>
                                        <p:cTn id="21" dur="500"/>
                                        <p:tgtEl>
                                          <p:spTgt spid="90"/>
                                        </p:tgtEl>
                                      </p:cBhvr>
                                    </p:animEffect>
                                  </p:childTnLst>
                                </p:cTn>
                              </p:par>
                            </p:childTnLst>
                          </p:cTn>
                        </p:par>
                        <p:par>
                          <p:cTn id="22" fill="hold">
                            <p:stCondLst>
                              <p:cond delay="1500"/>
                            </p:stCondLst>
                            <p:childTnLst>
                              <p:par>
                                <p:cTn id="23" presetID="10" presetClass="entr" presetSubtype="0" fill="hold" nodeType="afterEffect">
                                  <p:stCondLst>
                                    <p:cond delay="0"/>
                                  </p:stCondLst>
                                  <p:childTnLst>
                                    <p:set>
                                      <p:cBhvr>
                                        <p:cTn id="24" dur="1" fill="hold">
                                          <p:stCondLst>
                                            <p:cond delay="0"/>
                                          </p:stCondLst>
                                        </p:cTn>
                                        <p:tgtEl>
                                          <p:spTgt spid="4"/>
                                        </p:tgtEl>
                                        <p:attrNameLst>
                                          <p:attrName>style.visibility</p:attrName>
                                        </p:attrNameLst>
                                      </p:cBhvr>
                                      <p:to>
                                        <p:strVal val="visible"/>
                                      </p:to>
                                    </p:set>
                                    <p:animEffect transition="in" filter="fade">
                                      <p:cBhvr>
                                        <p:cTn id="25" dur="500"/>
                                        <p:tgtEl>
                                          <p:spTgt spid="4"/>
                                        </p:tgtEl>
                                      </p:cBhvr>
                                    </p:animEffect>
                                  </p:childTnLst>
                                </p:cTn>
                              </p:par>
                            </p:childTnLst>
                          </p:cTn>
                        </p:par>
                        <p:par>
                          <p:cTn id="26" fill="hold">
                            <p:stCondLst>
                              <p:cond delay="2000"/>
                            </p:stCondLst>
                            <p:childTnLst>
                              <p:par>
                                <p:cTn id="27" presetID="10" presetClass="entr" presetSubtype="0" fill="hold" nodeType="afterEffect">
                                  <p:stCondLst>
                                    <p:cond delay="0"/>
                                  </p:stCondLst>
                                  <p:childTnLst>
                                    <p:set>
                                      <p:cBhvr>
                                        <p:cTn id="28" dur="1" fill="hold">
                                          <p:stCondLst>
                                            <p:cond delay="0"/>
                                          </p:stCondLst>
                                        </p:cTn>
                                        <p:tgtEl>
                                          <p:spTgt spid="5"/>
                                        </p:tgtEl>
                                        <p:attrNameLst>
                                          <p:attrName>style.visibility</p:attrName>
                                        </p:attrNameLst>
                                      </p:cBhvr>
                                      <p:to>
                                        <p:strVal val="visible"/>
                                      </p:to>
                                    </p:set>
                                    <p:animEffect transition="in" filter="fade">
                                      <p:cBhvr>
                                        <p:cTn id="29" dur="500"/>
                                        <p:tgtEl>
                                          <p:spTgt spid="5"/>
                                        </p:tgtEl>
                                      </p:cBhvr>
                                    </p:animEffect>
                                  </p:childTnLst>
                                </p:cTn>
                              </p:par>
                            </p:childTnLst>
                          </p:cTn>
                        </p:par>
                        <p:par>
                          <p:cTn id="30" fill="hold">
                            <p:stCondLst>
                              <p:cond delay="2500"/>
                            </p:stCondLst>
                            <p:childTnLst>
                              <p:par>
                                <p:cTn id="31" presetID="22" presetClass="entr" presetSubtype="4" fill="hold" grpId="0" nodeType="afterEffect">
                                  <p:stCondLst>
                                    <p:cond delay="0"/>
                                  </p:stCondLst>
                                  <p:childTnLst>
                                    <p:set>
                                      <p:cBhvr>
                                        <p:cTn id="32" dur="1" fill="hold">
                                          <p:stCondLst>
                                            <p:cond delay="0"/>
                                          </p:stCondLst>
                                        </p:cTn>
                                        <p:tgtEl>
                                          <p:spTgt spid="71"/>
                                        </p:tgtEl>
                                        <p:attrNameLst>
                                          <p:attrName>style.visibility</p:attrName>
                                        </p:attrNameLst>
                                      </p:cBhvr>
                                      <p:to>
                                        <p:strVal val="visible"/>
                                      </p:to>
                                    </p:set>
                                    <p:animEffect transition="in" filter="wipe(down)">
                                      <p:cBhvr>
                                        <p:cTn id="33" dur="500"/>
                                        <p:tgtEl>
                                          <p:spTgt spid="71"/>
                                        </p:tgtEl>
                                      </p:cBhvr>
                                    </p:animEffect>
                                  </p:childTnLst>
                                </p:cTn>
                              </p:par>
                            </p:childTnLst>
                          </p:cTn>
                        </p:par>
                        <p:par>
                          <p:cTn id="34" fill="hold">
                            <p:stCondLst>
                              <p:cond delay="3000"/>
                            </p:stCondLst>
                            <p:childTnLst>
                              <p:par>
                                <p:cTn id="35" presetID="10" presetClass="entr" presetSubtype="0" fill="hold" nodeType="afterEffect">
                                  <p:stCondLst>
                                    <p:cond delay="0"/>
                                  </p:stCondLst>
                                  <p:childTnLst>
                                    <p:set>
                                      <p:cBhvr>
                                        <p:cTn id="36" dur="1" fill="hold">
                                          <p:stCondLst>
                                            <p:cond delay="0"/>
                                          </p:stCondLst>
                                        </p:cTn>
                                        <p:tgtEl>
                                          <p:spTgt spid="6"/>
                                        </p:tgtEl>
                                        <p:attrNameLst>
                                          <p:attrName>style.visibility</p:attrName>
                                        </p:attrNameLst>
                                      </p:cBhvr>
                                      <p:to>
                                        <p:strVal val="visible"/>
                                      </p:to>
                                    </p:set>
                                    <p:animEffect transition="in" filter="fade">
                                      <p:cBhvr>
                                        <p:cTn id="37" dur="500"/>
                                        <p:tgtEl>
                                          <p:spTgt spid="6"/>
                                        </p:tgtEl>
                                      </p:cBhvr>
                                    </p:animEffect>
                                  </p:childTnLst>
                                </p:cTn>
                              </p:par>
                            </p:childTnLst>
                          </p:cTn>
                        </p:par>
                        <p:par>
                          <p:cTn id="38" fill="hold">
                            <p:stCondLst>
                              <p:cond delay="3500"/>
                            </p:stCondLst>
                            <p:childTnLst>
                              <p:par>
                                <p:cTn id="39" presetID="10" presetClass="entr" presetSubtype="0" fill="hold" nodeType="afterEffect">
                                  <p:stCondLst>
                                    <p:cond delay="0"/>
                                  </p:stCondLst>
                                  <p:childTnLst>
                                    <p:set>
                                      <p:cBhvr>
                                        <p:cTn id="40" dur="1" fill="hold">
                                          <p:stCondLst>
                                            <p:cond delay="0"/>
                                          </p:stCondLst>
                                        </p:cTn>
                                        <p:tgtEl>
                                          <p:spTgt spid="7"/>
                                        </p:tgtEl>
                                        <p:attrNameLst>
                                          <p:attrName>style.visibility</p:attrName>
                                        </p:attrNameLst>
                                      </p:cBhvr>
                                      <p:to>
                                        <p:strVal val="visible"/>
                                      </p:to>
                                    </p:set>
                                    <p:animEffect transition="in" filter="fade">
                                      <p:cBhvr>
                                        <p:cTn id="41" dur="500"/>
                                        <p:tgtEl>
                                          <p:spTgt spid="7"/>
                                        </p:tgtEl>
                                      </p:cBhvr>
                                    </p:animEffect>
                                  </p:childTnLst>
                                </p:cTn>
                              </p:par>
                            </p:childTnLst>
                          </p:cTn>
                        </p:par>
                        <p:par>
                          <p:cTn id="42" fill="hold">
                            <p:stCondLst>
                              <p:cond delay="4000"/>
                            </p:stCondLst>
                            <p:childTnLst>
                              <p:par>
                                <p:cTn id="43" presetID="10" presetClass="entr" presetSubtype="0" fill="hold" nodeType="afterEffect">
                                  <p:stCondLst>
                                    <p:cond delay="0"/>
                                  </p:stCondLst>
                                  <p:childTnLst>
                                    <p:set>
                                      <p:cBhvr>
                                        <p:cTn id="44" dur="1" fill="hold">
                                          <p:stCondLst>
                                            <p:cond delay="0"/>
                                          </p:stCondLst>
                                        </p:cTn>
                                        <p:tgtEl>
                                          <p:spTgt spid="119">
                                            <p:txEl>
                                              <p:pRg st="0" end="0"/>
                                            </p:txEl>
                                          </p:spTgt>
                                        </p:tgtEl>
                                        <p:attrNameLst>
                                          <p:attrName>style.visibility</p:attrName>
                                        </p:attrNameLst>
                                      </p:cBhvr>
                                      <p:to>
                                        <p:strVal val="visible"/>
                                      </p:to>
                                    </p:set>
                                    <p:animEffect transition="in" filter="fade">
                                      <p:cBhvr>
                                        <p:cTn id="45" dur="500"/>
                                        <p:tgtEl>
                                          <p:spTgt spid="11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 grpId="0" animBg="1"/>
      <p:bldP spid="54" grpId="0" animBg="1"/>
      <p:bldP spid="67" grpId="0"/>
      <p:bldP spid="90" grpId="0" animBg="1"/>
      <p:bldP spid="99"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TextBox 42"/>
          <p:cNvSpPr txBox="1"/>
          <p:nvPr/>
        </p:nvSpPr>
        <p:spPr>
          <a:xfrm>
            <a:off x="912568" y="1847818"/>
            <a:ext cx="3781418" cy="360084"/>
          </a:xfrm>
          <a:prstGeom prst="rect">
            <a:avLst/>
          </a:prstGeom>
          <a:noFill/>
        </p:spPr>
        <p:txBody>
          <a:bodyPr wrap="square" lIns="82283" tIns="41141" rIns="82283" bIns="41141" rtlCol="0">
            <a:spAutoFit/>
          </a:bodyPr>
          <a:lstStyle/>
          <a:p>
            <a:pPr defTabSz="685663"/>
            <a:r>
              <a:rPr lang="en-US" sz="900" dirty="0">
                <a:solidFill>
                  <a:srgbClr val="A1A1A1"/>
                </a:solidFill>
                <a:latin typeface="Lato Light"/>
                <a:ea typeface="Open Sans Light" panose="020B0306030504020204" pitchFamily="34" charset="0"/>
                <a:cs typeface="Lato Light"/>
              </a:rPr>
              <a:t>Lorem Ipsum has two main data statistical this methodologies important </a:t>
            </a:r>
            <a:r>
              <a:rPr lang="en-US" sz="900" b="1" dirty="0">
                <a:solidFill>
                  <a:srgbClr val="A1A1A1"/>
                </a:solidFill>
                <a:latin typeface="Lato Light"/>
                <a:ea typeface="Open Sans Light" panose="020B0306030504020204" pitchFamily="34" charset="0"/>
                <a:cs typeface="Lato Light"/>
              </a:rPr>
              <a:t>Data analysis </a:t>
            </a:r>
            <a:r>
              <a:rPr lang="en-US" sz="900" dirty="0">
                <a:solidFill>
                  <a:srgbClr val="A1A1A1"/>
                </a:solidFill>
                <a:latin typeface="Lato Light"/>
                <a:ea typeface="Open Sans Light" panose="020B0306030504020204" pitchFamily="34" charset="0"/>
                <a:cs typeface="Lato Light"/>
              </a:rPr>
              <a:t>which summarizes data. </a:t>
            </a:r>
            <a:r>
              <a:rPr lang="pt-BR" sz="900" dirty="0">
                <a:solidFill>
                  <a:srgbClr val="A1A1A1"/>
                </a:solidFill>
                <a:latin typeface="Lato Light"/>
                <a:cs typeface="Lato Light"/>
              </a:rPr>
              <a:t>sed an graecie.</a:t>
            </a:r>
            <a:endParaRPr lang="en-US" sz="900" dirty="0">
              <a:solidFill>
                <a:srgbClr val="A1A1A1"/>
              </a:solidFill>
              <a:latin typeface="Lato Light"/>
              <a:ea typeface="Open Sans Light" panose="020B0306030504020204" pitchFamily="34" charset="0"/>
              <a:cs typeface="Lato Light"/>
            </a:endParaRPr>
          </a:p>
        </p:txBody>
      </p:sp>
      <p:sp>
        <p:nvSpPr>
          <p:cNvPr id="44" name="Freeform 222"/>
          <p:cNvSpPr>
            <a:spLocks noEditPoints="1"/>
          </p:cNvSpPr>
          <p:nvPr/>
        </p:nvSpPr>
        <p:spPr bwMode="auto">
          <a:xfrm>
            <a:off x="725198" y="1684114"/>
            <a:ext cx="194480" cy="195336"/>
          </a:xfrm>
          <a:custGeom>
            <a:avLst/>
            <a:gdLst>
              <a:gd name="T0" fmla="*/ 206 w 412"/>
              <a:gd name="T1" fmla="*/ 0 h 412"/>
              <a:gd name="T2" fmla="*/ 0 w 412"/>
              <a:gd name="T3" fmla="*/ 206 h 412"/>
              <a:gd name="T4" fmla="*/ 206 w 412"/>
              <a:gd name="T5" fmla="*/ 412 h 412"/>
              <a:gd name="T6" fmla="*/ 412 w 412"/>
              <a:gd name="T7" fmla="*/ 206 h 412"/>
              <a:gd name="T8" fmla="*/ 206 w 412"/>
              <a:gd name="T9" fmla="*/ 0 h 412"/>
              <a:gd name="T10" fmla="*/ 171 w 412"/>
              <a:gd name="T11" fmla="*/ 317 h 412"/>
              <a:gd name="T12" fmla="*/ 74 w 412"/>
              <a:gd name="T13" fmla="*/ 220 h 412"/>
              <a:gd name="T14" fmla="*/ 115 w 412"/>
              <a:gd name="T15" fmla="*/ 178 h 412"/>
              <a:gd name="T16" fmla="*/ 171 w 412"/>
              <a:gd name="T17" fmla="*/ 234 h 412"/>
              <a:gd name="T18" fmla="*/ 300 w 412"/>
              <a:gd name="T19" fmla="*/ 105 h 412"/>
              <a:gd name="T20" fmla="*/ 341 w 412"/>
              <a:gd name="T21" fmla="*/ 146 h 412"/>
              <a:gd name="T22" fmla="*/ 171 w 412"/>
              <a:gd name="T23" fmla="*/ 317 h 4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2" h="412">
                <a:moveTo>
                  <a:pt x="206" y="0"/>
                </a:moveTo>
                <a:cubicBezTo>
                  <a:pt x="92" y="0"/>
                  <a:pt x="0" y="92"/>
                  <a:pt x="0" y="206"/>
                </a:cubicBezTo>
                <a:cubicBezTo>
                  <a:pt x="0" y="320"/>
                  <a:pt x="92" y="412"/>
                  <a:pt x="206" y="412"/>
                </a:cubicBezTo>
                <a:cubicBezTo>
                  <a:pt x="320" y="412"/>
                  <a:pt x="412" y="320"/>
                  <a:pt x="412" y="206"/>
                </a:cubicBezTo>
                <a:cubicBezTo>
                  <a:pt x="412" y="92"/>
                  <a:pt x="320" y="0"/>
                  <a:pt x="206" y="0"/>
                </a:cubicBezTo>
                <a:close/>
                <a:moveTo>
                  <a:pt x="171" y="317"/>
                </a:moveTo>
                <a:cubicBezTo>
                  <a:pt x="74" y="220"/>
                  <a:pt x="74" y="220"/>
                  <a:pt x="74" y="220"/>
                </a:cubicBezTo>
                <a:cubicBezTo>
                  <a:pt x="115" y="178"/>
                  <a:pt x="115" y="178"/>
                  <a:pt x="115" y="178"/>
                </a:cubicBezTo>
                <a:cubicBezTo>
                  <a:pt x="171" y="234"/>
                  <a:pt x="171" y="234"/>
                  <a:pt x="171" y="234"/>
                </a:cubicBezTo>
                <a:cubicBezTo>
                  <a:pt x="300" y="105"/>
                  <a:pt x="300" y="105"/>
                  <a:pt x="300" y="105"/>
                </a:cubicBezTo>
                <a:cubicBezTo>
                  <a:pt x="341" y="146"/>
                  <a:pt x="341" y="146"/>
                  <a:pt x="341" y="146"/>
                </a:cubicBezTo>
                <a:cubicBezTo>
                  <a:pt x="171" y="317"/>
                  <a:pt x="171" y="317"/>
                  <a:pt x="171" y="317"/>
                </a:cubicBezTo>
                <a:close/>
              </a:path>
            </a:pathLst>
          </a:custGeom>
          <a:solidFill>
            <a:schemeClr val="accent1"/>
          </a:solidFill>
          <a:ln>
            <a:noFill/>
          </a:ln>
        </p:spPr>
        <p:txBody>
          <a:bodyPr vert="horz" wrap="square" lIns="34290" tIns="17145" rIns="34290" bIns="17145" numCol="1" anchor="t" anchorCtr="0" compatLnSpc="1">
            <a:prstTxWarp prst="textNoShape">
              <a:avLst/>
            </a:prstTxWarp>
          </a:bodyPr>
          <a:lstStyle/>
          <a:p>
            <a:pPr defTabSz="685663"/>
            <a:endParaRPr lang="en-US" sz="1013">
              <a:solidFill>
                <a:srgbClr val="216AA9"/>
              </a:solidFill>
              <a:latin typeface="Lato Light"/>
            </a:endParaRPr>
          </a:p>
        </p:txBody>
      </p:sp>
      <p:sp>
        <p:nvSpPr>
          <p:cNvPr id="56" name="TextBox 55"/>
          <p:cNvSpPr txBox="1"/>
          <p:nvPr/>
        </p:nvSpPr>
        <p:spPr>
          <a:xfrm>
            <a:off x="920779" y="1639148"/>
            <a:ext cx="805451" cy="253902"/>
          </a:xfrm>
          <a:prstGeom prst="rect">
            <a:avLst/>
          </a:prstGeom>
          <a:noFill/>
        </p:spPr>
        <p:txBody>
          <a:bodyPr wrap="none" lIns="68567" tIns="34283" rIns="68567" bIns="34283" rtlCol="0">
            <a:spAutoFit/>
          </a:bodyPr>
          <a:lstStyle/>
          <a:p>
            <a:pPr defTabSz="685663"/>
            <a:r>
              <a:rPr lang="id-ID" sz="1200" b="1" dirty="0">
                <a:solidFill>
                  <a:schemeClr val="tx2"/>
                </a:solidFill>
                <a:latin typeface="Lato Regular"/>
                <a:cs typeface="Lato Regular"/>
              </a:rPr>
              <a:t>Set Goals</a:t>
            </a:r>
          </a:p>
        </p:txBody>
      </p:sp>
      <p:sp>
        <p:nvSpPr>
          <p:cNvPr id="57" name="TextBox 56"/>
          <p:cNvSpPr txBox="1"/>
          <p:nvPr/>
        </p:nvSpPr>
        <p:spPr>
          <a:xfrm>
            <a:off x="924526" y="2461322"/>
            <a:ext cx="3769460" cy="360084"/>
          </a:xfrm>
          <a:prstGeom prst="rect">
            <a:avLst/>
          </a:prstGeom>
          <a:noFill/>
        </p:spPr>
        <p:txBody>
          <a:bodyPr wrap="square" lIns="82283" tIns="41141" rIns="82283" bIns="41141" rtlCol="0">
            <a:spAutoFit/>
          </a:bodyPr>
          <a:lstStyle/>
          <a:p>
            <a:pPr defTabSz="685663"/>
            <a:r>
              <a:rPr lang="en-US" sz="900" dirty="0">
                <a:solidFill>
                  <a:srgbClr val="A1A1A1"/>
                </a:solidFill>
                <a:latin typeface="Lato Light"/>
                <a:ea typeface="Open Sans Light" panose="020B0306030504020204" pitchFamily="34" charset="0"/>
                <a:cs typeface="Lato Light"/>
              </a:rPr>
              <a:t>Lorem Ipsum has two main data statistical this methodologies important </a:t>
            </a:r>
            <a:r>
              <a:rPr lang="en-US" sz="900" b="1" dirty="0">
                <a:solidFill>
                  <a:srgbClr val="A1A1A1"/>
                </a:solidFill>
                <a:latin typeface="Lato Light"/>
                <a:ea typeface="Open Sans Light" panose="020B0306030504020204" pitchFamily="34" charset="0"/>
                <a:cs typeface="Lato Light"/>
              </a:rPr>
              <a:t>Data analysis </a:t>
            </a:r>
            <a:r>
              <a:rPr lang="en-US" sz="900" dirty="0">
                <a:solidFill>
                  <a:srgbClr val="A1A1A1"/>
                </a:solidFill>
                <a:latin typeface="Lato Light"/>
                <a:ea typeface="Open Sans Light" panose="020B0306030504020204" pitchFamily="34" charset="0"/>
                <a:cs typeface="Lato Light"/>
              </a:rPr>
              <a:t>which summarizes data. </a:t>
            </a:r>
            <a:r>
              <a:rPr lang="pt-BR" sz="900" dirty="0">
                <a:solidFill>
                  <a:srgbClr val="A1A1A1"/>
                </a:solidFill>
                <a:latin typeface="Lato Light"/>
                <a:cs typeface="Lato Light"/>
              </a:rPr>
              <a:t>sed an graecie.</a:t>
            </a:r>
            <a:endParaRPr lang="en-US" sz="900" dirty="0">
              <a:solidFill>
                <a:srgbClr val="A1A1A1"/>
              </a:solidFill>
              <a:latin typeface="Lato Light"/>
              <a:ea typeface="Open Sans Light" panose="020B0306030504020204" pitchFamily="34" charset="0"/>
              <a:cs typeface="Lato Light"/>
            </a:endParaRPr>
          </a:p>
        </p:txBody>
      </p:sp>
      <p:sp>
        <p:nvSpPr>
          <p:cNvPr id="58" name="Freeform 222"/>
          <p:cNvSpPr>
            <a:spLocks noEditPoints="1"/>
          </p:cNvSpPr>
          <p:nvPr/>
        </p:nvSpPr>
        <p:spPr bwMode="auto">
          <a:xfrm>
            <a:off x="737157" y="2297618"/>
            <a:ext cx="194480" cy="195336"/>
          </a:xfrm>
          <a:custGeom>
            <a:avLst/>
            <a:gdLst>
              <a:gd name="T0" fmla="*/ 206 w 412"/>
              <a:gd name="T1" fmla="*/ 0 h 412"/>
              <a:gd name="T2" fmla="*/ 0 w 412"/>
              <a:gd name="T3" fmla="*/ 206 h 412"/>
              <a:gd name="T4" fmla="*/ 206 w 412"/>
              <a:gd name="T5" fmla="*/ 412 h 412"/>
              <a:gd name="T6" fmla="*/ 412 w 412"/>
              <a:gd name="T7" fmla="*/ 206 h 412"/>
              <a:gd name="T8" fmla="*/ 206 w 412"/>
              <a:gd name="T9" fmla="*/ 0 h 412"/>
              <a:gd name="T10" fmla="*/ 171 w 412"/>
              <a:gd name="T11" fmla="*/ 317 h 412"/>
              <a:gd name="T12" fmla="*/ 74 w 412"/>
              <a:gd name="T13" fmla="*/ 220 h 412"/>
              <a:gd name="T14" fmla="*/ 115 w 412"/>
              <a:gd name="T15" fmla="*/ 178 h 412"/>
              <a:gd name="T16" fmla="*/ 171 w 412"/>
              <a:gd name="T17" fmla="*/ 234 h 412"/>
              <a:gd name="T18" fmla="*/ 300 w 412"/>
              <a:gd name="T19" fmla="*/ 105 h 412"/>
              <a:gd name="T20" fmla="*/ 341 w 412"/>
              <a:gd name="T21" fmla="*/ 146 h 412"/>
              <a:gd name="T22" fmla="*/ 171 w 412"/>
              <a:gd name="T23" fmla="*/ 317 h 4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2" h="412">
                <a:moveTo>
                  <a:pt x="206" y="0"/>
                </a:moveTo>
                <a:cubicBezTo>
                  <a:pt x="92" y="0"/>
                  <a:pt x="0" y="92"/>
                  <a:pt x="0" y="206"/>
                </a:cubicBezTo>
                <a:cubicBezTo>
                  <a:pt x="0" y="320"/>
                  <a:pt x="92" y="412"/>
                  <a:pt x="206" y="412"/>
                </a:cubicBezTo>
                <a:cubicBezTo>
                  <a:pt x="320" y="412"/>
                  <a:pt x="412" y="320"/>
                  <a:pt x="412" y="206"/>
                </a:cubicBezTo>
                <a:cubicBezTo>
                  <a:pt x="412" y="92"/>
                  <a:pt x="320" y="0"/>
                  <a:pt x="206" y="0"/>
                </a:cubicBezTo>
                <a:close/>
                <a:moveTo>
                  <a:pt x="171" y="317"/>
                </a:moveTo>
                <a:cubicBezTo>
                  <a:pt x="74" y="220"/>
                  <a:pt x="74" y="220"/>
                  <a:pt x="74" y="220"/>
                </a:cubicBezTo>
                <a:cubicBezTo>
                  <a:pt x="115" y="178"/>
                  <a:pt x="115" y="178"/>
                  <a:pt x="115" y="178"/>
                </a:cubicBezTo>
                <a:cubicBezTo>
                  <a:pt x="171" y="234"/>
                  <a:pt x="171" y="234"/>
                  <a:pt x="171" y="234"/>
                </a:cubicBezTo>
                <a:cubicBezTo>
                  <a:pt x="300" y="105"/>
                  <a:pt x="300" y="105"/>
                  <a:pt x="300" y="105"/>
                </a:cubicBezTo>
                <a:cubicBezTo>
                  <a:pt x="341" y="146"/>
                  <a:pt x="341" y="146"/>
                  <a:pt x="341" y="146"/>
                </a:cubicBezTo>
                <a:cubicBezTo>
                  <a:pt x="171" y="317"/>
                  <a:pt x="171" y="317"/>
                  <a:pt x="171" y="317"/>
                </a:cubicBezTo>
                <a:close/>
              </a:path>
            </a:pathLst>
          </a:custGeom>
          <a:solidFill>
            <a:schemeClr val="accent1"/>
          </a:solidFill>
          <a:ln>
            <a:noFill/>
          </a:ln>
        </p:spPr>
        <p:txBody>
          <a:bodyPr vert="horz" wrap="square" lIns="34290" tIns="17145" rIns="34290" bIns="17145" numCol="1" anchor="t" anchorCtr="0" compatLnSpc="1">
            <a:prstTxWarp prst="textNoShape">
              <a:avLst/>
            </a:prstTxWarp>
          </a:bodyPr>
          <a:lstStyle/>
          <a:p>
            <a:pPr defTabSz="685663"/>
            <a:endParaRPr lang="en-US" sz="1013">
              <a:solidFill>
                <a:srgbClr val="216AA9"/>
              </a:solidFill>
              <a:latin typeface="Lato Light"/>
            </a:endParaRPr>
          </a:p>
        </p:txBody>
      </p:sp>
      <p:sp>
        <p:nvSpPr>
          <p:cNvPr id="59" name="TextBox 58"/>
          <p:cNvSpPr txBox="1"/>
          <p:nvPr/>
        </p:nvSpPr>
        <p:spPr>
          <a:xfrm>
            <a:off x="932737" y="2252652"/>
            <a:ext cx="776918" cy="253902"/>
          </a:xfrm>
          <a:prstGeom prst="rect">
            <a:avLst/>
          </a:prstGeom>
          <a:noFill/>
        </p:spPr>
        <p:txBody>
          <a:bodyPr wrap="none" lIns="68567" tIns="34283" rIns="68567" bIns="34283" rtlCol="0">
            <a:spAutoFit/>
          </a:bodyPr>
          <a:lstStyle/>
          <a:p>
            <a:pPr defTabSz="685663"/>
            <a:r>
              <a:rPr lang="id-ID" sz="1200" b="1" dirty="0">
                <a:solidFill>
                  <a:schemeClr val="tx2"/>
                </a:solidFill>
                <a:latin typeface="Lato Regular"/>
                <a:cs typeface="Lato Regular"/>
              </a:rPr>
              <a:t>Use ATM</a:t>
            </a:r>
          </a:p>
        </p:txBody>
      </p:sp>
      <p:sp>
        <p:nvSpPr>
          <p:cNvPr id="60" name="TextBox 59"/>
          <p:cNvSpPr txBox="1"/>
          <p:nvPr/>
        </p:nvSpPr>
        <p:spPr>
          <a:xfrm>
            <a:off x="916315" y="3056546"/>
            <a:ext cx="3777671" cy="360084"/>
          </a:xfrm>
          <a:prstGeom prst="rect">
            <a:avLst/>
          </a:prstGeom>
          <a:noFill/>
        </p:spPr>
        <p:txBody>
          <a:bodyPr wrap="square" lIns="82283" tIns="41141" rIns="82283" bIns="41141" rtlCol="0">
            <a:spAutoFit/>
          </a:bodyPr>
          <a:lstStyle/>
          <a:p>
            <a:pPr defTabSz="685663"/>
            <a:r>
              <a:rPr lang="en-US" sz="900" dirty="0">
                <a:solidFill>
                  <a:srgbClr val="A1A1A1"/>
                </a:solidFill>
                <a:latin typeface="Lato Light"/>
                <a:ea typeface="Open Sans Light" panose="020B0306030504020204" pitchFamily="34" charset="0"/>
                <a:cs typeface="Lato Light"/>
              </a:rPr>
              <a:t>Lorem Ipsum has two main data statistical this methodologies important </a:t>
            </a:r>
            <a:r>
              <a:rPr lang="en-US" sz="900" b="1" dirty="0">
                <a:solidFill>
                  <a:srgbClr val="A1A1A1"/>
                </a:solidFill>
                <a:latin typeface="Lato Light"/>
                <a:ea typeface="Open Sans Light" panose="020B0306030504020204" pitchFamily="34" charset="0"/>
                <a:cs typeface="Lato Light"/>
              </a:rPr>
              <a:t>Data analysis </a:t>
            </a:r>
            <a:r>
              <a:rPr lang="en-US" sz="900" dirty="0">
                <a:solidFill>
                  <a:srgbClr val="A1A1A1"/>
                </a:solidFill>
                <a:latin typeface="Lato Light"/>
                <a:ea typeface="Open Sans Light" panose="020B0306030504020204" pitchFamily="34" charset="0"/>
                <a:cs typeface="Lato Light"/>
              </a:rPr>
              <a:t>which summarizes data. </a:t>
            </a:r>
            <a:r>
              <a:rPr lang="pt-BR" sz="900" dirty="0">
                <a:solidFill>
                  <a:srgbClr val="A1A1A1"/>
                </a:solidFill>
                <a:latin typeface="Lato Light"/>
                <a:cs typeface="Lato Light"/>
              </a:rPr>
              <a:t>sed an graecie</a:t>
            </a:r>
            <a:endParaRPr lang="en-US" sz="900" dirty="0">
              <a:solidFill>
                <a:srgbClr val="A1A1A1"/>
              </a:solidFill>
              <a:latin typeface="Lato Light"/>
              <a:ea typeface="Open Sans Light" panose="020B0306030504020204" pitchFamily="34" charset="0"/>
              <a:cs typeface="Lato Light"/>
            </a:endParaRPr>
          </a:p>
        </p:txBody>
      </p:sp>
      <p:sp>
        <p:nvSpPr>
          <p:cNvPr id="61" name="Freeform 222"/>
          <p:cNvSpPr>
            <a:spLocks noEditPoints="1"/>
          </p:cNvSpPr>
          <p:nvPr/>
        </p:nvSpPr>
        <p:spPr bwMode="auto">
          <a:xfrm>
            <a:off x="728945" y="2892842"/>
            <a:ext cx="194480" cy="195336"/>
          </a:xfrm>
          <a:custGeom>
            <a:avLst/>
            <a:gdLst>
              <a:gd name="T0" fmla="*/ 206 w 412"/>
              <a:gd name="T1" fmla="*/ 0 h 412"/>
              <a:gd name="T2" fmla="*/ 0 w 412"/>
              <a:gd name="T3" fmla="*/ 206 h 412"/>
              <a:gd name="T4" fmla="*/ 206 w 412"/>
              <a:gd name="T5" fmla="*/ 412 h 412"/>
              <a:gd name="T6" fmla="*/ 412 w 412"/>
              <a:gd name="T7" fmla="*/ 206 h 412"/>
              <a:gd name="T8" fmla="*/ 206 w 412"/>
              <a:gd name="T9" fmla="*/ 0 h 412"/>
              <a:gd name="T10" fmla="*/ 171 w 412"/>
              <a:gd name="T11" fmla="*/ 317 h 412"/>
              <a:gd name="T12" fmla="*/ 74 w 412"/>
              <a:gd name="T13" fmla="*/ 220 h 412"/>
              <a:gd name="T14" fmla="*/ 115 w 412"/>
              <a:gd name="T15" fmla="*/ 178 h 412"/>
              <a:gd name="T16" fmla="*/ 171 w 412"/>
              <a:gd name="T17" fmla="*/ 234 h 412"/>
              <a:gd name="T18" fmla="*/ 300 w 412"/>
              <a:gd name="T19" fmla="*/ 105 h 412"/>
              <a:gd name="T20" fmla="*/ 341 w 412"/>
              <a:gd name="T21" fmla="*/ 146 h 412"/>
              <a:gd name="T22" fmla="*/ 171 w 412"/>
              <a:gd name="T23" fmla="*/ 317 h 4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2" h="412">
                <a:moveTo>
                  <a:pt x="206" y="0"/>
                </a:moveTo>
                <a:cubicBezTo>
                  <a:pt x="92" y="0"/>
                  <a:pt x="0" y="92"/>
                  <a:pt x="0" y="206"/>
                </a:cubicBezTo>
                <a:cubicBezTo>
                  <a:pt x="0" y="320"/>
                  <a:pt x="92" y="412"/>
                  <a:pt x="206" y="412"/>
                </a:cubicBezTo>
                <a:cubicBezTo>
                  <a:pt x="320" y="412"/>
                  <a:pt x="412" y="320"/>
                  <a:pt x="412" y="206"/>
                </a:cubicBezTo>
                <a:cubicBezTo>
                  <a:pt x="412" y="92"/>
                  <a:pt x="320" y="0"/>
                  <a:pt x="206" y="0"/>
                </a:cubicBezTo>
                <a:close/>
                <a:moveTo>
                  <a:pt x="171" y="317"/>
                </a:moveTo>
                <a:cubicBezTo>
                  <a:pt x="74" y="220"/>
                  <a:pt x="74" y="220"/>
                  <a:pt x="74" y="220"/>
                </a:cubicBezTo>
                <a:cubicBezTo>
                  <a:pt x="115" y="178"/>
                  <a:pt x="115" y="178"/>
                  <a:pt x="115" y="178"/>
                </a:cubicBezTo>
                <a:cubicBezTo>
                  <a:pt x="171" y="234"/>
                  <a:pt x="171" y="234"/>
                  <a:pt x="171" y="234"/>
                </a:cubicBezTo>
                <a:cubicBezTo>
                  <a:pt x="300" y="105"/>
                  <a:pt x="300" y="105"/>
                  <a:pt x="300" y="105"/>
                </a:cubicBezTo>
                <a:cubicBezTo>
                  <a:pt x="341" y="146"/>
                  <a:pt x="341" y="146"/>
                  <a:pt x="341" y="146"/>
                </a:cubicBezTo>
                <a:cubicBezTo>
                  <a:pt x="171" y="317"/>
                  <a:pt x="171" y="317"/>
                  <a:pt x="171" y="317"/>
                </a:cubicBezTo>
                <a:close/>
              </a:path>
            </a:pathLst>
          </a:custGeom>
          <a:solidFill>
            <a:schemeClr val="accent1"/>
          </a:solidFill>
          <a:ln>
            <a:noFill/>
          </a:ln>
        </p:spPr>
        <p:txBody>
          <a:bodyPr vert="horz" wrap="square" lIns="34290" tIns="17145" rIns="34290" bIns="17145" numCol="1" anchor="t" anchorCtr="0" compatLnSpc="1">
            <a:prstTxWarp prst="textNoShape">
              <a:avLst/>
            </a:prstTxWarp>
          </a:bodyPr>
          <a:lstStyle/>
          <a:p>
            <a:pPr defTabSz="685663"/>
            <a:endParaRPr lang="en-US" sz="1013">
              <a:solidFill>
                <a:srgbClr val="216AA9"/>
              </a:solidFill>
              <a:latin typeface="Lato Light"/>
            </a:endParaRPr>
          </a:p>
        </p:txBody>
      </p:sp>
      <p:sp>
        <p:nvSpPr>
          <p:cNvPr id="63" name="TextBox 62"/>
          <p:cNvSpPr txBox="1"/>
          <p:nvPr/>
        </p:nvSpPr>
        <p:spPr>
          <a:xfrm>
            <a:off x="924526" y="2847876"/>
            <a:ext cx="1400037" cy="253902"/>
          </a:xfrm>
          <a:prstGeom prst="rect">
            <a:avLst/>
          </a:prstGeom>
          <a:noFill/>
        </p:spPr>
        <p:txBody>
          <a:bodyPr wrap="none" lIns="68567" tIns="34283" rIns="68567" bIns="34283" rtlCol="0">
            <a:spAutoFit/>
          </a:bodyPr>
          <a:lstStyle/>
          <a:p>
            <a:pPr defTabSz="685663"/>
            <a:r>
              <a:rPr lang="id-ID" sz="1200" b="1" dirty="0">
                <a:solidFill>
                  <a:schemeClr val="tx2"/>
                </a:solidFill>
                <a:latin typeface="Lato Regular"/>
                <a:cs typeface="Lato Regular"/>
              </a:rPr>
              <a:t>Plan Withdrawals</a:t>
            </a:r>
          </a:p>
        </p:txBody>
      </p:sp>
      <p:sp>
        <p:nvSpPr>
          <p:cNvPr id="64" name="TextBox 63"/>
          <p:cNvSpPr txBox="1"/>
          <p:nvPr/>
        </p:nvSpPr>
        <p:spPr>
          <a:xfrm>
            <a:off x="928273" y="3670049"/>
            <a:ext cx="3765713" cy="360084"/>
          </a:xfrm>
          <a:prstGeom prst="rect">
            <a:avLst/>
          </a:prstGeom>
          <a:noFill/>
        </p:spPr>
        <p:txBody>
          <a:bodyPr wrap="square" lIns="82283" tIns="41141" rIns="82283" bIns="41141" rtlCol="0">
            <a:spAutoFit/>
          </a:bodyPr>
          <a:lstStyle/>
          <a:p>
            <a:pPr defTabSz="685663"/>
            <a:r>
              <a:rPr lang="en-US" sz="900" dirty="0">
                <a:solidFill>
                  <a:srgbClr val="A1A1A1"/>
                </a:solidFill>
                <a:latin typeface="Lato Light"/>
                <a:ea typeface="Open Sans Light" panose="020B0306030504020204" pitchFamily="34" charset="0"/>
                <a:cs typeface="Lato Light"/>
              </a:rPr>
              <a:t>Lorem Ipsum has two main data statistical this methodologies important </a:t>
            </a:r>
            <a:r>
              <a:rPr lang="en-US" sz="900" b="1" dirty="0">
                <a:solidFill>
                  <a:srgbClr val="A1A1A1"/>
                </a:solidFill>
                <a:latin typeface="Lato Light"/>
                <a:ea typeface="Open Sans Light" panose="020B0306030504020204" pitchFamily="34" charset="0"/>
                <a:cs typeface="Lato Light"/>
              </a:rPr>
              <a:t>Data analysis </a:t>
            </a:r>
            <a:r>
              <a:rPr lang="en-US" sz="900" dirty="0">
                <a:solidFill>
                  <a:srgbClr val="A1A1A1"/>
                </a:solidFill>
                <a:latin typeface="Lato Light"/>
                <a:ea typeface="Open Sans Light" panose="020B0306030504020204" pitchFamily="34" charset="0"/>
                <a:cs typeface="Lato Light"/>
              </a:rPr>
              <a:t>which summarizes data. </a:t>
            </a:r>
            <a:r>
              <a:rPr lang="pt-BR" sz="900" dirty="0">
                <a:solidFill>
                  <a:srgbClr val="A1A1A1"/>
                </a:solidFill>
                <a:latin typeface="Lato Light"/>
                <a:cs typeface="Lato Light"/>
              </a:rPr>
              <a:t>sed an graecie.</a:t>
            </a:r>
            <a:endParaRPr lang="en-US" sz="900" dirty="0">
              <a:solidFill>
                <a:srgbClr val="A1A1A1"/>
              </a:solidFill>
              <a:latin typeface="Lato Light"/>
              <a:ea typeface="Open Sans Light" panose="020B0306030504020204" pitchFamily="34" charset="0"/>
              <a:cs typeface="Lato Light"/>
            </a:endParaRPr>
          </a:p>
        </p:txBody>
      </p:sp>
      <p:sp>
        <p:nvSpPr>
          <p:cNvPr id="65" name="Freeform 222"/>
          <p:cNvSpPr>
            <a:spLocks noEditPoints="1"/>
          </p:cNvSpPr>
          <p:nvPr/>
        </p:nvSpPr>
        <p:spPr bwMode="auto">
          <a:xfrm>
            <a:off x="740904" y="3506345"/>
            <a:ext cx="194480" cy="195336"/>
          </a:xfrm>
          <a:custGeom>
            <a:avLst/>
            <a:gdLst>
              <a:gd name="T0" fmla="*/ 206 w 412"/>
              <a:gd name="T1" fmla="*/ 0 h 412"/>
              <a:gd name="T2" fmla="*/ 0 w 412"/>
              <a:gd name="T3" fmla="*/ 206 h 412"/>
              <a:gd name="T4" fmla="*/ 206 w 412"/>
              <a:gd name="T5" fmla="*/ 412 h 412"/>
              <a:gd name="T6" fmla="*/ 412 w 412"/>
              <a:gd name="T7" fmla="*/ 206 h 412"/>
              <a:gd name="T8" fmla="*/ 206 w 412"/>
              <a:gd name="T9" fmla="*/ 0 h 412"/>
              <a:gd name="T10" fmla="*/ 171 w 412"/>
              <a:gd name="T11" fmla="*/ 317 h 412"/>
              <a:gd name="T12" fmla="*/ 74 w 412"/>
              <a:gd name="T13" fmla="*/ 220 h 412"/>
              <a:gd name="T14" fmla="*/ 115 w 412"/>
              <a:gd name="T15" fmla="*/ 178 h 412"/>
              <a:gd name="T16" fmla="*/ 171 w 412"/>
              <a:gd name="T17" fmla="*/ 234 h 412"/>
              <a:gd name="T18" fmla="*/ 300 w 412"/>
              <a:gd name="T19" fmla="*/ 105 h 412"/>
              <a:gd name="T20" fmla="*/ 341 w 412"/>
              <a:gd name="T21" fmla="*/ 146 h 412"/>
              <a:gd name="T22" fmla="*/ 171 w 412"/>
              <a:gd name="T23" fmla="*/ 317 h 4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2" h="412">
                <a:moveTo>
                  <a:pt x="206" y="0"/>
                </a:moveTo>
                <a:cubicBezTo>
                  <a:pt x="92" y="0"/>
                  <a:pt x="0" y="92"/>
                  <a:pt x="0" y="206"/>
                </a:cubicBezTo>
                <a:cubicBezTo>
                  <a:pt x="0" y="320"/>
                  <a:pt x="92" y="412"/>
                  <a:pt x="206" y="412"/>
                </a:cubicBezTo>
                <a:cubicBezTo>
                  <a:pt x="320" y="412"/>
                  <a:pt x="412" y="320"/>
                  <a:pt x="412" y="206"/>
                </a:cubicBezTo>
                <a:cubicBezTo>
                  <a:pt x="412" y="92"/>
                  <a:pt x="320" y="0"/>
                  <a:pt x="206" y="0"/>
                </a:cubicBezTo>
                <a:close/>
                <a:moveTo>
                  <a:pt x="171" y="317"/>
                </a:moveTo>
                <a:cubicBezTo>
                  <a:pt x="74" y="220"/>
                  <a:pt x="74" y="220"/>
                  <a:pt x="74" y="220"/>
                </a:cubicBezTo>
                <a:cubicBezTo>
                  <a:pt x="115" y="178"/>
                  <a:pt x="115" y="178"/>
                  <a:pt x="115" y="178"/>
                </a:cubicBezTo>
                <a:cubicBezTo>
                  <a:pt x="171" y="234"/>
                  <a:pt x="171" y="234"/>
                  <a:pt x="171" y="234"/>
                </a:cubicBezTo>
                <a:cubicBezTo>
                  <a:pt x="300" y="105"/>
                  <a:pt x="300" y="105"/>
                  <a:pt x="300" y="105"/>
                </a:cubicBezTo>
                <a:cubicBezTo>
                  <a:pt x="341" y="146"/>
                  <a:pt x="341" y="146"/>
                  <a:pt x="341" y="146"/>
                </a:cubicBezTo>
                <a:cubicBezTo>
                  <a:pt x="171" y="317"/>
                  <a:pt x="171" y="317"/>
                  <a:pt x="171" y="317"/>
                </a:cubicBezTo>
                <a:close/>
              </a:path>
            </a:pathLst>
          </a:custGeom>
          <a:solidFill>
            <a:schemeClr val="accent1"/>
          </a:solidFill>
          <a:ln>
            <a:noFill/>
          </a:ln>
        </p:spPr>
        <p:txBody>
          <a:bodyPr vert="horz" wrap="square" lIns="34290" tIns="17145" rIns="34290" bIns="17145" numCol="1" anchor="t" anchorCtr="0" compatLnSpc="1">
            <a:prstTxWarp prst="textNoShape">
              <a:avLst/>
            </a:prstTxWarp>
          </a:bodyPr>
          <a:lstStyle/>
          <a:p>
            <a:pPr defTabSz="685663"/>
            <a:endParaRPr lang="en-US" sz="1013">
              <a:solidFill>
                <a:srgbClr val="216AA9"/>
              </a:solidFill>
              <a:latin typeface="Lato Light"/>
            </a:endParaRPr>
          </a:p>
        </p:txBody>
      </p:sp>
      <p:sp>
        <p:nvSpPr>
          <p:cNvPr id="66" name="TextBox 65"/>
          <p:cNvSpPr txBox="1"/>
          <p:nvPr/>
        </p:nvSpPr>
        <p:spPr>
          <a:xfrm>
            <a:off x="936484" y="3461379"/>
            <a:ext cx="798526" cy="253902"/>
          </a:xfrm>
          <a:prstGeom prst="rect">
            <a:avLst/>
          </a:prstGeom>
          <a:noFill/>
        </p:spPr>
        <p:txBody>
          <a:bodyPr wrap="none" lIns="68567" tIns="34283" rIns="68567" bIns="34283" rtlCol="0">
            <a:spAutoFit/>
          </a:bodyPr>
          <a:lstStyle/>
          <a:p>
            <a:pPr defTabSz="685663"/>
            <a:r>
              <a:rPr lang="id-ID" sz="1200" b="1" dirty="0">
                <a:solidFill>
                  <a:schemeClr val="tx2"/>
                </a:solidFill>
                <a:latin typeface="Lato Regular"/>
                <a:cs typeface="Lato Regular"/>
              </a:rPr>
              <a:t>Be Smart</a:t>
            </a:r>
          </a:p>
        </p:txBody>
      </p:sp>
      <p:grpSp>
        <p:nvGrpSpPr>
          <p:cNvPr id="71" name="Group 70"/>
          <p:cNvGrpSpPr/>
          <p:nvPr/>
        </p:nvGrpSpPr>
        <p:grpSpPr>
          <a:xfrm>
            <a:off x="5141683" y="1211331"/>
            <a:ext cx="2734478" cy="2985251"/>
            <a:chOff x="1796054" y="1153584"/>
            <a:chExt cx="8882395" cy="9696980"/>
          </a:xfrm>
        </p:grpSpPr>
        <p:sp>
          <p:nvSpPr>
            <p:cNvPr id="72" name="Freeform 1"/>
            <p:cNvSpPr>
              <a:spLocks noChangeArrowheads="1"/>
            </p:cNvSpPr>
            <p:nvPr/>
          </p:nvSpPr>
          <p:spPr bwMode="auto">
            <a:xfrm>
              <a:off x="2846176" y="4590522"/>
              <a:ext cx="3086884" cy="2000250"/>
            </a:xfrm>
            <a:custGeom>
              <a:avLst/>
              <a:gdLst>
                <a:gd name="T0" fmla="*/ 5072 w 5147"/>
                <a:gd name="T1" fmla="*/ 1282 h 3334"/>
                <a:gd name="T2" fmla="*/ 5072 w 5147"/>
                <a:gd name="T3" fmla="*/ 1282 h 3334"/>
                <a:gd name="T4" fmla="*/ 4890 w 5147"/>
                <a:gd name="T5" fmla="*/ 1228 h 3334"/>
                <a:gd name="T6" fmla="*/ 4743 w 5147"/>
                <a:gd name="T7" fmla="*/ 1282 h 3334"/>
                <a:gd name="T8" fmla="*/ 4560 w 5147"/>
                <a:gd name="T9" fmla="*/ 1374 h 3334"/>
                <a:gd name="T10" fmla="*/ 4285 w 5147"/>
                <a:gd name="T11" fmla="*/ 1374 h 3334"/>
                <a:gd name="T12" fmla="*/ 4285 w 5147"/>
                <a:gd name="T13" fmla="*/ 476 h 3334"/>
                <a:gd name="T14" fmla="*/ 4203 w 5147"/>
                <a:gd name="T15" fmla="*/ 540 h 3334"/>
                <a:gd name="T16" fmla="*/ 4185 w 5147"/>
                <a:gd name="T17" fmla="*/ 632 h 3334"/>
                <a:gd name="T18" fmla="*/ 4056 w 5147"/>
                <a:gd name="T19" fmla="*/ 861 h 3334"/>
                <a:gd name="T20" fmla="*/ 3791 w 5147"/>
                <a:gd name="T21" fmla="*/ 989 h 3334"/>
                <a:gd name="T22" fmla="*/ 3471 w 5147"/>
                <a:gd name="T23" fmla="*/ 843 h 3334"/>
                <a:gd name="T24" fmla="*/ 3361 w 5147"/>
                <a:gd name="T25" fmla="*/ 513 h 3334"/>
                <a:gd name="T26" fmla="*/ 3507 w 5147"/>
                <a:gd name="T27" fmla="*/ 257 h 3334"/>
                <a:gd name="T28" fmla="*/ 3763 w 5147"/>
                <a:gd name="T29" fmla="*/ 156 h 3334"/>
                <a:gd name="T30" fmla="*/ 3873 w 5147"/>
                <a:gd name="T31" fmla="*/ 147 h 3334"/>
                <a:gd name="T32" fmla="*/ 3965 w 5147"/>
                <a:gd name="T33" fmla="*/ 64 h 3334"/>
                <a:gd name="T34" fmla="*/ 3919 w 5147"/>
                <a:gd name="T35" fmla="*/ 0 h 3334"/>
                <a:gd name="T36" fmla="*/ 2133 w 5147"/>
                <a:gd name="T37" fmla="*/ 439 h 3334"/>
                <a:gd name="T38" fmla="*/ 1557 w 5147"/>
                <a:gd name="T39" fmla="*/ 770 h 3334"/>
                <a:gd name="T40" fmla="*/ 348 w 5147"/>
                <a:gd name="T41" fmla="*/ 138 h 3334"/>
                <a:gd name="T42" fmla="*/ 284 w 5147"/>
                <a:gd name="T43" fmla="*/ 165 h 3334"/>
                <a:gd name="T44" fmla="*/ 247 w 5147"/>
                <a:gd name="T45" fmla="*/ 779 h 3334"/>
                <a:gd name="T46" fmla="*/ 605 w 5147"/>
                <a:gd name="T47" fmla="*/ 1538 h 3334"/>
                <a:gd name="T48" fmla="*/ 0 w 5147"/>
                <a:gd name="T49" fmla="*/ 2426 h 3334"/>
                <a:gd name="T50" fmla="*/ 376 w 5147"/>
                <a:gd name="T51" fmla="*/ 2426 h 3334"/>
                <a:gd name="T52" fmla="*/ 376 w 5147"/>
                <a:gd name="T53" fmla="*/ 2738 h 3334"/>
                <a:gd name="T54" fmla="*/ 376 w 5147"/>
                <a:gd name="T55" fmla="*/ 2747 h 3334"/>
                <a:gd name="T56" fmla="*/ 275 w 5147"/>
                <a:gd name="T57" fmla="*/ 2921 h 3334"/>
                <a:gd name="T58" fmla="*/ 210 w 5147"/>
                <a:gd name="T59" fmla="*/ 3077 h 3334"/>
                <a:gd name="T60" fmla="*/ 266 w 5147"/>
                <a:gd name="T61" fmla="*/ 3251 h 3334"/>
                <a:gd name="T62" fmla="*/ 467 w 5147"/>
                <a:gd name="T63" fmla="*/ 3333 h 3334"/>
                <a:gd name="T64" fmla="*/ 659 w 5147"/>
                <a:gd name="T65" fmla="*/ 3260 h 3334"/>
                <a:gd name="T66" fmla="*/ 714 w 5147"/>
                <a:gd name="T67" fmla="*/ 3077 h 3334"/>
                <a:gd name="T68" fmla="*/ 650 w 5147"/>
                <a:gd name="T69" fmla="*/ 2930 h 3334"/>
                <a:gd name="T70" fmla="*/ 568 w 5147"/>
                <a:gd name="T71" fmla="*/ 2747 h 3334"/>
                <a:gd name="T72" fmla="*/ 568 w 5147"/>
                <a:gd name="T73" fmla="*/ 2426 h 3334"/>
                <a:gd name="T74" fmla="*/ 2546 w 5147"/>
                <a:gd name="T75" fmla="*/ 2426 h 3334"/>
                <a:gd name="T76" fmla="*/ 2546 w 5147"/>
                <a:gd name="T77" fmla="*/ 2399 h 3334"/>
                <a:gd name="T78" fmla="*/ 2482 w 5147"/>
                <a:gd name="T79" fmla="*/ 2308 h 3334"/>
                <a:gd name="T80" fmla="*/ 2381 w 5147"/>
                <a:gd name="T81" fmla="*/ 2051 h 3334"/>
                <a:gd name="T82" fmla="*/ 2473 w 5147"/>
                <a:gd name="T83" fmla="*/ 1768 h 3334"/>
                <a:gd name="T84" fmla="*/ 2793 w 5147"/>
                <a:gd name="T85" fmla="*/ 1630 h 3334"/>
                <a:gd name="T86" fmla="*/ 3122 w 5147"/>
                <a:gd name="T87" fmla="*/ 1768 h 3334"/>
                <a:gd name="T88" fmla="*/ 3205 w 5147"/>
                <a:gd name="T89" fmla="*/ 2051 h 3334"/>
                <a:gd name="T90" fmla="*/ 3113 w 5147"/>
                <a:gd name="T91" fmla="*/ 2299 h 3334"/>
                <a:gd name="T92" fmla="*/ 3058 w 5147"/>
                <a:gd name="T93" fmla="*/ 2381 h 3334"/>
                <a:gd name="T94" fmla="*/ 3058 w 5147"/>
                <a:gd name="T95" fmla="*/ 2426 h 3334"/>
                <a:gd name="T96" fmla="*/ 4285 w 5147"/>
                <a:gd name="T97" fmla="*/ 2426 h 3334"/>
                <a:gd name="T98" fmla="*/ 4285 w 5147"/>
                <a:gd name="T99" fmla="*/ 1557 h 3334"/>
                <a:gd name="T100" fmla="*/ 4551 w 5147"/>
                <a:gd name="T101" fmla="*/ 1557 h 3334"/>
                <a:gd name="T102" fmla="*/ 4560 w 5147"/>
                <a:gd name="T103" fmla="*/ 1557 h 3334"/>
                <a:gd name="T104" fmla="*/ 4743 w 5147"/>
                <a:gd name="T105" fmla="*/ 1658 h 3334"/>
                <a:gd name="T106" fmla="*/ 4890 w 5147"/>
                <a:gd name="T107" fmla="*/ 1722 h 3334"/>
                <a:gd name="T108" fmla="*/ 5072 w 5147"/>
                <a:gd name="T109" fmla="*/ 1676 h 3334"/>
                <a:gd name="T110" fmla="*/ 5146 w 5147"/>
                <a:gd name="T111" fmla="*/ 1474 h 3334"/>
                <a:gd name="T112" fmla="*/ 5072 w 5147"/>
                <a:gd name="T113" fmla="*/ 1282 h 33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5147" h="3334">
                  <a:moveTo>
                    <a:pt x="5072" y="1282"/>
                  </a:moveTo>
                  <a:lnTo>
                    <a:pt x="5072" y="1282"/>
                  </a:lnTo>
                  <a:cubicBezTo>
                    <a:pt x="5027" y="1246"/>
                    <a:pt x="4963" y="1228"/>
                    <a:pt x="4890" y="1228"/>
                  </a:cubicBezTo>
                  <a:cubicBezTo>
                    <a:pt x="4835" y="1228"/>
                    <a:pt x="4789" y="1255"/>
                    <a:pt x="4743" y="1282"/>
                  </a:cubicBezTo>
                  <a:cubicBezTo>
                    <a:pt x="4697" y="1319"/>
                    <a:pt x="4642" y="1374"/>
                    <a:pt x="4560" y="1374"/>
                  </a:cubicBezTo>
                  <a:cubicBezTo>
                    <a:pt x="4285" y="1374"/>
                    <a:pt x="4285" y="1374"/>
                    <a:pt x="4285" y="1374"/>
                  </a:cubicBezTo>
                  <a:cubicBezTo>
                    <a:pt x="4285" y="476"/>
                    <a:pt x="4285" y="476"/>
                    <a:pt x="4285" y="476"/>
                  </a:cubicBezTo>
                  <a:cubicBezTo>
                    <a:pt x="4203" y="540"/>
                    <a:pt x="4203" y="540"/>
                    <a:pt x="4203" y="540"/>
                  </a:cubicBezTo>
                  <a:cubicBezTo>
                    <a:pt x="4194" y="550"/>
                    <a:pt x="4194" y="559"/>
                    <a:pt x="4185" y="632"/>
                  </a:cubicBezTo>
                  <a:cubicBezTo>
                    <a:pt x="4166" y="696"/>
                    <a:pt x="4138" y="797"/>
                    <a:pt x="4056" y="861"/>
                  </a:cubicBezTo>
                  <a:cubicBezTo>
                    <a:pt x="3993" y="925"/>
                    <a:pt x="3901" y="980"/>
                    <a:pt x="3791" y="989"/>
                  </a:cubicBezTo>
                  <a:cubicBezTo>
                    <a:pt x="3690" y="998"/>
                    <a:pt x="3562" y="943"/>
                    <a:pt x="3471" y="843"/>
                  </a:cubicBezTo>
                  <a:cubicBezTo>
                    <a:pt x="3379" y="733"/>
                    <a:pt x="3342" y="614"/>
                    <a:pt x="3361" y="513"/>
                  </a:cubicBezTo>
                  <a:cubicBezTo>
                    <a:pt x="3370" y="403"/>
                    <a:pt x="3434" y="321"/>
                    <a:pt x="3507" y="257"/>
                  </a:cubicBezTo>
                  <a:cubicBezTo>
                    <a:pt x="3589" y="184"/>
                    <a:pt x="3690" y="165"/>
                    <a:pt x="3763" y="156"/>
                  </a:cubicBezTo>
                  <a:cubicBezTo>
                    <a:pt x="3846" y="156"/>
                    <a:pt x="3864" y="156"/>
                    <a:pt x="3873" y="147"/>
                  </a:cubicBezTo>
                  <a:cubicBezTo>
                    <a:pt x="3965" y="64"/>
                    <a:pt x="3965" y="64"/>
                    <a:pt x="3965" y="64"/>
                  </a:cubicBezTo>
                  <a:cubicBezTo>
                    <a:pt x="3947" y="46"/>
                    <a:pt x="3929" y="19"/>
                    <a:pt x="3919" y="0"/>
                  </a:cubicBezTo>
                  <a:cubicBezTo>
                    <a:pt x="3077" y="73"/>
                    <a:pt x="2408" y="248"/>
                    <a:pt x="2133" y="439"/>
                  </a:cubicBezTo>
                  <a:cubicBezTo>
                    <a:pt x="1951" y="559"/>
                    <a:pt x="1740" y="651"/>
                    <a:pt x="1557" y="770"/>
                  </a:cubicBezTo>
                  <a:cubicBezTo>
                    <a:pt x="1199" y="294"/>
                    <a:pt x="568" y="110"/>
                    <a:pt x="348" y="138"/>
                  </a:cubicBezTo>
                  <a:cubicBezTo>
                    <a:pt x="321" y="147"/>
                    <a:pt x="293" y="147"/>
                    <a:pt x="284" y="165"/>
                  </a:cubicBezTo>
                  <a:cubicBezTo>
                    <a:pt x="174" y="348"/>
                    <a:pt x="156" y="586"/>
                    <a:pt x="247" y="779"/>
                  </a:cubicBezTo>
                  <a:cubicBezTo>
                    <a:pt x="605" y="1538"/>
                    <a:pt x="605" y="1538"/>
                    <a:pt x="605" y="1538"/>
                  </a:cubicBezTo>
                  <a:cubicBezTo>
                    <a:pt x="376" y="1768"/>
                    <a:pt x="174" y="2088"/>
                    <a:pt x="0" y="2426"/>
                  </a:cubicBezTo>
                  <a:cubicBezTo>
                    <a:pt x="376" y="2426"/>
                    <a:pt x="376" y="2426"/>
                    <a:pt x="376" y="2426"/>
                  </a:cubicBezTo>
                  <a:cubicBezTo>
                    <a:pt x="376" y="2738"/>
                    <a:pt x="376" y="2738"/>
                    <a:pt x="376" y="2738"/>
                  </a:cubicBezTo>
                  <a:cubicBezTo>
                    <a:pt x="376" y="2738"/>
                    <a:pt x="376" y="2738"/>
                    <a:pt x="376" y="2747"/>
                  </a:cubicBezTo>
                  <a:cubicBezTo>
                    <a:pt x="376" y="2830"/>
                    <a:pt x="321" y="2875"/>
                    <a:pt x="275" y="2921"/>
                  </a:cubicBezTo>
                  <a:cubicBezTo>
                    <a:pt x="238" y="2976"/>
                    <a:pt x="210" y="3012"/>
                    <a:pt x="210" y="3077"/>
                  </a:cubicBezTo>
                  <a:cubicBezTo>
                    <a:pt x="210" y="3150"/>
                    <a:pt x="229" y="3214"/>
                    <a:pt x="266" y="3251"/>
                  </a:cubicBezTo>
                  <a:cubicBezTo>
                    <a:pt x="302" y="3297"/>
                    <a:pt x="357" y="3324"/>
                    <a:pt x="467" y="3333"/>
                  </a:cubicBezTo>
                  <a:cubicBezTo>
                    <a:pt x="568" y="3333"/>
                    <a:pt x="623" y="3306"/>
                    <a:pt x="659" y="3260"/>
                  </a:cubicBezTo>
                  <a:cubicBezTo>
                    <a:pt x="696" y="3214"/>
                    <a:pt x="714" y="3141"/>
                    <a:pt x="714" y="3077"/>
                  </a:cubicBezTo>
                  <a:cubicBezTo>
                    <a:pt x="714" y="3012"/>
                    <a:pt x="687" y="2976"/>
                    <a:pt x="650" y="2930"/>
                  </a:cubicBezTo>
                  <a:cubicBezTo>
                    <a:pt x="614" y="2875"/>
                    <a:pt x="568" y="2830"/>
                    <a:pt x="568" y="2747"/>
                  </a:cubicBezTo>
                  <a:cubicBezTo>
                    <a:pt x="568" y="2426"/>
                    <a:pt x="568" y="2426"/>
                    <a:pt x="568" y="2426"/>
                  </a:cubicBezTo>
                  <a:cubicBezTo>
                    <a:pt x="2546" y="2426"/>
                    <a:pt x="2546" y="2426"/>
                    <a:pt x="2546" y="2426"/>
                  </a:cubicBezTo>
                  <a:cubicBezTo>
                    <a:pt x="2546" y="2399"/>
                    <a:pt x="2546" y="2399"/>
                    <a:pt x="2546" y="2399"/>
                  </a:cubicBezTo>
                  <a:cubicBezTo>
                    <a:pt x="2546" y="2381"/>
                    <a:pt x="2537" y="2372"/>
                    <a:pt x="2482" y="2308"/>
                  </a:cubicBezTo>
                  <a:cubicBezTo>
                    <a:pt x="2436" y="2253"/>
                    <a:pt x="2381" y="2161"/>
                    <a:pt x="2381" y="2051"/>
                  </a:cubicBezTo>
                  <a:cubicBezTo>
                    <a:pt x="2381" y="1960"/>
                    <a:pt x="2399" y="1850"/>
                    <a:pt x="2473" y="1768"/>
                  </a:cubicBezTo>
                  <a:cubicBezTo>
                    <a:pt x="2537" y="1694"/>
                    <a:pt x="2655" y="1639"/>
                    <a:pt x="2793" y="1630"/>
                  </a:cubicBezTo>
                  <a:cubicBezTo>
                    <a:pt x="2930" y="1630"/>
                    <a:pt x="3058" y="1694"/>
                    <a:pt x="3122" y="1768"/>
                  </a:cubicBezTo>
                  <a:cubicBezTo>
                    <a:pt x="3186" y="1859"/>
                    <a:pt x="3205" y="1960"/>
                    <a:pt x="3205" y="2051"/>
                  </a:cubicBezTo>
                  <a:cubicBezTo>
                    <a:pt x="3205" y="2161"/>
                    <a:pt x="3159" y="2244"/>
                    <a:pt x="3113" y="2299"/>
                  </a:cubicBezTo>
                  <a:cubicBezTo>
                    <a:pt x="3068" y="2362"/>
                    <a:pt x="3058" y="2372"/>
                    <a:pt x="3058" y="2381"/>
                  </a:cubicBezTo>
                  <a:cubicBezTo>
                    <a:pt x="3058" y="2426"/>
                    <a:pt x="3058" y="2426"/>
                    <a:pt x="3058" y="2426"/>
                  </a:cubicBezTo>
                  <a:cubicBezTo>
                    <a:pt x="4285" y="2426"/>
                    <a:pt x="4285" y="2426"/>
                    <a:pt x="4285" y="2426"/>
                  </a:cubicBezTo>
                  <a:cubicBezTo>
                    <a:pt x="4285" y="1557"/>
                    <a:pt x="4285" y="1557"/>
                    <a:pt x="4285" y="1557"/>
                  </a:cubicBezTo>
                  <a:cubicBezTo>
                    <a:pt x="4551" y="1557"/>
                    <a:pt x="4551" y="1557"/>
                    <a:pt x="4551" y="1557"/>
                  </a:cubicBezTo>
                  <a:lnTo>
                    <a:pt x="4560" y="1557"/>
                  </a:lnTo>
                  <a:cubicBezTo>
                    <a:pt x="4642" y="1566"/>
                    <a:pt x="4688" y="1621"/>
                    <a:pt x="4743" y="1658"/>
                  </a:cubicBezTo>
                  <a:cubicBezTo>
                    <a:pt x="4789" y="1694"/>
                    <a:pt x="4835" y="1722"/>
                    <a:pt x="4890" y="1722"/>
                  </a:cubicBezTo>
                  <a:cubicBezTo>
                    <a:pt x="4963" y="1722"/>
                    <a:pt x="5027" y="1713"/>
                    <a:pt x="5072" y="1676"/>
                  </a:cubicBezTo>
                  <a:cubicBezTo>
                    <a:pt x="5109" y="1639"/>
                    <a:pt x="5146" y="1584"/>
                    <a:pt x="5146" y="1474"/>
                  </a:cubicBezTo>
                  <a:cubicBezTo>
                    <a:pt x="5146" y="1374"/>
                    <a:pt x="5118" y="1319"/>
                    <a:pt x="5072" y="1282"/>
                  </a:cubicBezTo>
                </a:path>
              </a:pathLst>
            </a:custGeom>
            <a:solidFill>
              <a:schemeClr val="accent1"/>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57137" tIns="28569" rIns="57137" bIns="28569" anchor="ctr"/>
            <a:lstStyle/>
            <a:p>
              <a:pPr defTabSz="685663"/>
              <a:endParaRPr lang="en-US" sz="1013">
                <a:solidFill>
                  <a:srgbClr val="A1A1A1"/>
                </a:solidFill>
                <a:latin typeface="Lato Light"/>
              </a:endParaRPr>
            </a:p>
          </p:txBody>
        </p:sp>
        <p:sp>
          <p:nvSpPr>
            <p:cNvPr id="73" name="Freeform 2"/>
            <p:cNvSpPr>
              <a:spLocks noChangeArrowheads="1"/>
            </p:cNvSpPr>
            <p:nvPr/>
          </p:nvSpPr>
          <p:spPr bwMode="auto">
            <a:xfrm>
              <a:off x="5557449" y="4614334"/>
              <a:ext cx="1785472" cy="1434042"/>
            </a:xfrm>
            <a:custGeom>
              <a:avLst/>
              <a:gdLst>
                <a:gd name="T0" fmla="*/ 1987 w 2977"/>
                <a:gd name="T1" fmla="*/ 202 h 2390"/>
                <a:gd name="T2" fmla="*/ 1987 w 2977"/>
                <a:gd name="T3" fmla="*/ 202 h 2390"/>
                <a:gd name="T4" fmla="*/ 1740 w 2977"/>
                <a:gd name="T5" fmla="*/ 411 h 2390"/>
                <a:gd name="T6" fmla="*/ 1759 w 2977"/>
                <a:gd name="T7" fmla="*/ 439 h 2390"/>
                <a:gd name="T8" fmla="*/ 1850 w 2977"/>
                <a:gd name="T9" fmla="*/ 476 h 2390"/>
                <a:gd name="T10" fmla="*/ 2051 w 2977"/>
                <a:gd name="T11" fmla="*/ 641 h 2390"/>
                <a:gd name="T12" fmla="*/ 2134 w 2977"/>
                <a:gd name="T13" fmla="*/ 924 h 2390"/>
                <a:gd name="T14" fmla="*/ 1923 w 2977"/>
                <a:gd name="T15" fmla="*/ 1209 h 2390"/>
                <a:gd name="T16" fmla="*/ 1584 w 2977"/>
                <a:gd name="T17" fmla="*/ 1264 h 2390"/>
                <a:gd name="T18" fmla="*/ 1356 w 2977"/>
                <a:gd name="T19" fmla="*/ 1071 h 2390"/>
                <a:gd name="T20" fmla="*/ 1310 w 2977"/>
                <a:gd name="T21" fmla="*/ 806 h 2390"/>
                <a:gd name="T22" fmla="*/ 1310 w 2977"/>
                <a:gd name="T23" fmla="*/ 696 h 2390"/>
                <a:gd name="T24" fmla="*/ 1282 w 2977"/>
                <a:gd name="T25" fmla="*/ 641 h 2390"/>
                <a:gd name="T26" fmla="*/ 0 w 2977"/>
                <a:gd name="T27" fmla="*/ 522 h 2390"/>
                <a:gd name="T28" fmla="*/ 0 w 2977"/>
                <a:gd name="T29" fmla="*/ 1172 h 2390"/>
                <a:gd name="T30" fmla="*/ 37 w 2977"/>
                <a:gd name="T31" fmla="*/ 1172 h 2390"/>
                <a:gd name="T32" fmla="*/ 119 w 2977"/>
                <a:gd name="T33" fmla="*/ 1117 h 2390"/>
                <a:gd name="T34" fmla="*/ 367 w 2977"/>
                <a:gd name="T35" fmla="*/ 1025 h 2390"/>
                <a:gd name="T36" fmla="*/ 651 w 2977"/>
                <a:gd name="T37" fmla="*/ 1117 h 2390"/>
                <a:gd name="T38" fmla="*/ 788 w 2977"/>
                <a:gd name="T39" fmla="*/ 1437 h 2390"/>
                <a:gd name="T40" fmla="*/ 651 w 2977"/>
                <a:gd name="T41" fmla="*/ 1767 h 2390"/>
                <a:gd name="T42" fmla="*/ 367 w 2977"/>
                <a:gd name="T43" fmla="*/ 1849 h 2390"/>
                <a:gd name="T44" fmla="*/ 119 w 2977"/>
                <a:gd name="T45" fmla="*/ 1749 h 2390"/>
                <a:gd name="T46" fmla="*/ 19 w 2977"/>
                <a:gd name="T47" fmla="*/ 1685 h 2390"/>
                <a:gd name="T48" fmla="*/ 0 w 2977"/>
                <a:gd name="T49" fmla="*/ 1685 h 2390"/>
                <a:gd name="T50" fmla="*/ 0 w 2977"/>
                <a:gd name="T51" fmla="*/ 2389 h 2390"/>
                <a:gd name="T52" fmla="*/ 1237 w 2977"/>
                <a:gd name="T53" fmla="*/ 2389 h 2390"/>
                <a:gd name="T54" fmla="*/ 1237 w 2977"/>
                <a:gd name="T55" fmla="*/ 2362 h 2390"/>
                <a:gd name="T56" fmla="*/ 1172 w 2977"/>
                <a:gd name="T57" fmla="*/ 2271 h 2390"/>
                <a:gd name="T58" fmla="*/ 1071 w 2977"/>
                <a:gd name="T59" fmla="*/ 2014 h 2390"/>
                <a:gd name="T60" fmla="*/ 1163 w 2977"/>
                <a:gd name="T61" fmla="*/ 1731 h 2390"/>
                <a:gd name="T62" fmla="*/ 1484 w 2977"/>
                <a:gd name="T63" fmla="*/ 1593 h 2390"/>
                <a:gd name="T64" fmla="*/ 1813 w 2977"/>
                <a:gd name="T65" fmla="*/ 1731 h 2390"/>
                <a:gd name="T66" fmla="*/ 1896 w 2977"/>
                <a:gd name="T67" fmla="*/ 2014 h 2390"/>
                <a:gd name="T68" fmla="*/ 1804 w 2977"/>
                <a:gd name="T69" fmla="*/ 2262 h 2390"/>
                <a:gd name="T70" fmla="*/ 1759 w 2977"/>
                <a:gd name="T71" fmla="*/ 2344 h 2390"/>
                <a:gd name="T72" fmla="*/ 1759 w 2977"/>
                <a:gd name="T73" fmla="*/ 2389 h 2390"/>
                <a:gd name="T74" fmla="*/ 2976 w 2977"/>
                <a:gd name="T75" fmla="*/ 2389 h 2390"/>
                <a:gd name="T76" fmla="*/ 2976 w 2977"/>
                <a:gd name="T77" fmla="*/ 137 h 2390"/>
                <a:gd name="T78" fmla="*/ 2134 w 2977"/>
                <a:gd name="T79" fmla="*/ 0 h 2390"/>
                <a:gd name="T80" fmla="*/ 1987 w 2977"/>
                <a:gd name="T81" fmla="*/ 202 h 2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977" h="2390">
                  <a:moveTo>
                    <a:pt x="1987" y="202"/>
                  </a:moveTo>
                  <a:lnTo>
                    <a:pt x="1987" y="202"/>
                  </a:lnTo>
                  <a:cubicBezTo>
                    <a:pt x="1905" y="275"/>
                    <a:pt x="1832" y="348"/>
                    <a:pt x="1740" y="411"/>
                  </a:cubicBezTo>
                  <a:cubicBezTo>
                    <a:pt x="1759" y="439"/>
                    <a:pt x="1759" y="439"/>
                    <a:pt x="1759" y="439"/>
                  </a:cubicBezTo>
                  <a:cubicBezTo>
                    <a:pt x="1768" y="448"/>
                    <a:pt x="1777" y="448"/>
                    <a:pt x="1850" y="476"/>
                  </a:cubicBezTo>
                  <a:cubicBezTo>
                    <a:pt x="1914" y="503"/>
                    <a:pt x="1996" y="549"/>
                    <a:pt x="2051" y="641"/>
                  </a:cubicBezTo>
                  <a:cubicBezTo>
                    <a:pt x="2106" y="715"/>
                    <a:pt x="2143" y="815"/>
                    <a:pt x="2134" y="924"/>
                  </a:cubicBezTo>
                  <a:cubicBezTo>
                    <a:pt x="2116" y="1025"/>
                    <a:pt x="2042" y="1144"/>
                    <a:pt x="1923" y="1209"/>
                  </a:cubicBezTo>
                  <a:cubicBezTo>
                    <a:pt x="1804" y="1282"/>
                    <a:pt x="1676" y="1300"/>
                    <a:pt x="1584" y="1264"/>
                  </a:cubicBezTo>
                  <a:cubicBezTo>
                    <a:pt x="1475" y="1227"/>
                    <a:pt x="1402" y="1154"/>
                    <a:pt x="1356" y="1071"/>
                  </a:cubicBezTo>
                  <a:cubicBezTo>
                    <a:pt x="1301" y="980"/>
                    <a:pt x="1301" y="879"/>
                    <a:pt x="1310" y="806"/>
                  </a:cubicBezTo>
                  <a:cubicBezTo>
                    <a:pt x="1319" y="724"/>
                    <a:pt x="1319" y="705"/>
                    <a:pt x="1310" y="696"/>
                  </a:cubicBezTo>
                  <a:cubicBezTo>
                    <a:pt x="1282" y="641"/>
                    <a:pt x="1282" y="641"/>
                    <a:pt x="1282" y="641"/>
                  </a:cubicBezTo>
                  <a:cubicBezTo>
                    <a:pt x="861" y="778"/>
                    <a:pt x="395" y="742"/>
                    <a:pt x="0" y="522"/>
                  </a:cubicBezTo>
                  <a:cubicBezTo>
                    <a:pt x="0" y="1172"/>
                    <a:pt x="0" y="1172"/>
                    <a:pt x="0" y="1172"/>
                  </a:cubicBezTo>
                  <a:cubicBezTo>
                    <a:pt x="37" y="1172"/>
                    <a:pt x="37" y="1172"/>
                    <a:pt x="37" y="1172"/>
                  </a:cubicBezTo>
                  <a:cubicBezTo>
                    <a:pt x="55" y="1172"/>
                    <a:pt x="55" y="1163"/>
                    <a:pt x="119" y="1117"/>
                  </a:cubicBezTo>
                  <a:cubicBezTo>
                    <a:pt x="174" y="1081"/>
                    <a:pt x="266" y="1025"/>
                    <a:pt x="367" y="1025"/>
                  </a:cubicBezTo>
                  <a:cubicBezTo>
                    <a:pt x="458" y="1025"/>
                    <a:pt x="559" y="1044"/>
                    <a:pt x="651" y="1117"/>
                  </a:cubicBezTo>
                  <a:cubicBezTo>
                    <a:pt x="733" y="1181"/>
                    <a:pt x="788" y="1300"/>
                    <a:pt x="788" y="1437"/>
                  </a:cubicBezTo>
                  <a:cubicBezTo>
                    <a:pt x="788" y="1584"/>
                    <a:pt x="724" y="1703"/>
                    <a:pt x="651" y="1767"/>
                  </a:cubicBezTo>
                  <a:cubicBezTo>
                    <a:pt x="568" y="1831"/>
                    <a:pt x="468" y="1849"/>
                    <a:pt x="367" y="1849"/>
                  </a:cubicBezTo>
                  <a:cubicBezTo>
                    <a:pt x="257" y="1849"/>
                    <a:pt x="174" y="1795"/>
                    <a:pt x="119" y="1749"/>
                  </a:cubicBezTo>
                  <a:cubicBezTo>
                    <a:pt x="55" y="1703"/>
                    <a:pt x="37" y="1685"/>
                    <a:pt x="19" y="1685"/>
                  </a:cubicBezTo>
                  <a:cubicBezTo>
                    <a:pt x="0" y="1685"/>
                    <a:pt x="0" y="1685"/>
                    <a:pt x="0" y="1685"/>
                  </a:cubicBezTo>
                  <a:cubicBezTo>
                    <a:pt x="0" y="2389"/>
                    <a:pt x="0" y="2389"/>
                    <a:pt x="0" y="2389"/>
                  </a:cubicBezTo>
                  <a:cubicBezTo>
                    <a:pt x="1237" y="2389"/>
                    <a:pt x="1237" y="2389"/>
                    <a:pt x="1237" y="2389"/>
                  </a:cubicBezTo>
                  <a:cubicBezTo>
                    <a:pt x="1237" y="2362"/>
                    <a:pt x="1237" y="2362"/>
                    <a:pt x="1237" y="2362"/>
                  </a:cubicBezTo>
                  <a:cubicBezTo>
                    <a:pt x="1237" y="2344"/>
                    <a:pt x="1227" y="2335"/>
                    <a:pt x="1172" y="2271"/>
                  </a:cubicBezTo>
                  <a:cubicBezTo>
                    <a:pt x="1136" y="2216"/>
                    <a:pt x="1071" y="2124"/>
                    <a:pt x="1071" y="2014"/>
                  </a:cubicBezTo>
                  <a:cubicBezTo>
                    <a:pt x="1071" y="1923"/>
                    <a:pt x="1090" y="1813"/>
                    <a:pt x="1163" y="1731"/>
                  </a:cubicBezTo>
                  <a:cubicBezTo>
                    <a:pt x="1227" y="1657"/>
                    <a:pt x="1347" y="1602"/>
                    <a:pt x="1484" y="1593"/>
                  </a:cubicBezTo>
                  <a:cubicBezTo>
                    <a:pt x="1621" y="1593"/>
                    <a:pt x="1750" y="1657"/>
                    <a:pt x="1813" y="1731"/>
                  </a:cubicBezTo>
                  <a:cubicBezTo>
                    <a:pt x="1878" y="1822"/>
                    <a:pt x="1896" y="1923"/>
                    <a:pt x="1896" y="2014"/>
                  </a:cubicBezTo>
                  <a:cubicBezTo>
                    <a:pt x="1896" y="2124"/>
                    <a:pt x="1850" y="2207"/>
                    <a:pt x="1804" y="2262"/>
                  </a:cubicBezTo>
                  <a:cubicBezTo>
                    <a:pt x="1759" y="2325"/>
                    <a:pt x="1759" y="2335"/>
                    <a:pt x="1759" y="2344"/>
                  </a:cubicBezTo>
                  <a:cubicBezTo>
                    <a:pt x="1759" y="2389"/>
                    <a:pt x="1759" y="2389"/>
                    <a:pt x="1759" y="2389"/>
                  </a:cubicBezTo>
                  <a:cubicBezTo>
                    <a:pt x="2976" y="2389"/>
                    <a:pt x="2976" y="2389"/>
                    <a:pt x="2976" y="2389"/>
                  </a:cubicBezTo>
                  <a:cubicBezTo>
                    <a:pt x="2976" y="137"/>
                    <a:pt x="2976" y="137"/>
                    <a:pt x="2976" y="137"/>
                  </a:cubicBezTo>
                  <a:cubicBezTo>
                    <a:pt x="2702" y="82"/>
                    <a:pt x="2418" y="36"/>
                    <a:pt x="2134" y="0"/>
                  </a:cubicBezTo>
                  <a:cubicBezTo>
                    <a:pt x="2088" y="73"/>
                    <a:pt x="2042" y="137"/>
                    <a:pt x="1987" y="202"/>
                  </a:cubicBezTo>
                </a:path>
              </a:pathLst>
            </a:custGeom>
            <a:solidFill>
              <a:schemeClr val="accent1"/>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57137" tIns="28569" rIns="57137" bIns="28569" anchor="ctr"/>
            <a:lstStyle/>
            <a:p>
              <a:pPr defTabSz="685663"/>
              <a:endParaRPr lang="en-US" sz="1013">
                <a:solidFill>
                  <a:srgbClr val="A1A1A1"/>
                </a:solidFill>
                <a:latin typeface="Lato Light"/>
              </a:endParaRPr>
            </a:p>
          </p:txBody>
        </p:sp>
        <p:sp>
          <p:nvSpPr>
            <p:cNvPr id="74" name="Freeform 3"/>
            <p:cNvSpPr>
              <a:spLocks noChangeArrowheads="1"/>
            </p:cNvSpPr>
            <p:nvPr/>
          </p:nvSpPr>
          <p:spPr bwMode="auto">
            <a:xfrm>
              <a:off x="7488405" y="4728106"/>
              <a:ext cx="1632053" cy="1317625"/>
            </a:xfrm>
            <a:custGeom>
              <a:avLst/>
              <a:gdLst>
                <a:gd name="T0" fmla="*/ 0 w 2719"/>
                <a:gd name="T1" fmla="*/ 0 h 2198"/>
                <a:gd name="T2" fmla="*/ 0 w 2719"/>
                <a:gd name="T3" fmla="*/ 0 h 2198"/>
                <a:gd name="T4" fmla="*/ 0 w 2719"/>
                <a:gd name="T5" fmla="*/ 980 h 2198"/>
                <a:gd name="T6" fmla="*/ 45 w 2719"/>
                <a:gd name="T7" fmla="*/ 980 h 2198"/>
                <a:gd name="T8" fmla="*/ 128 w 2719"/>
                <a:gd name="T9" fmla="*/ 925 h 2198"/>
                <a:gd name="T10" fmla="*/ 366 w 2719"/>
                <a:gd name="T11" fmla="*/ 833 h 2198"/>
                <a:gd name="T12" fmla="*/ 650 w 2719"/>
                <a:gd name="T13" fmla="*/ 925 h 2198"/>
                <a:gd name="T14" fmla="*/ 786 w 2719"/>
                <a:gd name="T15" fmla="*/ 1245 h 2198"/>
                <a:gd name="T16" fmla="*/ 650 w 2719"/>
                <a:gd name="T17" fmla="*/ 1575 h 2198"/>
                <a:gd name="T18" fmla="*/ 366 w 2719"/>
                <a:gd name="T19" fmla="*/ 1657 h 2198"/>
                <a:gd name="T20" fmla="*/ 119 w 2719"/>
                <a:gd name="T21" fmla="*/ 1557 h 2198"/>
                <a:gd name="T22" fmla="*/ 18 w 2719"/>
                <a:gd name="T23" fmla="*/ 1493 h 2198"/>
                <a:gd name="T24" fmla="*/ 0 w 2719"/>
                <a:gd name="T25" fmla="*/ 1493 h 2198"/>
                <a:gd name="T26" fmla="*/ 0 w 2719"/>
                <a:gd name="T27" fmla="*/ 2197 h 2198"/>
                <a:gd name="T28" fmla="*/ 1244 w 2719"/>
                <a:gd name="T29" fmla="*/ 2197 h 2198"/>
                <a:gd name="T30" fmla="*/ 1244 w 2719"/>
                <a:gd name="T31" fmla="*/ 2170 h 2198"/>
                <a:gd name="T32" fmla="*/ 1181 w 2719"/>
                <a:gd name="T33" fmla="*/ 2079 h 2198"/>
                <a:gd name="T34" fmla="*/ 1071 w 2719"/>
                <a:gd name="T35" fmla="*/ 1822 h 2198"/>
                <a:gd name="T36" fmla="*/ 1162 w 2719"/>
                <a:gd name="T37" fmla="*/ 1539 h 2198"/>
                <a:gd name="T38" fmla="*/ 1483 w 2719"/>
                <a:gd name="T39" fmla="*/ 1401 h 2198"/>
                <a:gd name="T40" fmla="*/ 1812 w 2719"/>
                <a:gd name="T41" fmla="*/ 1539 h 2198"/>
                <a:gd name="T42" fmla="*/ 1904 w 2719"/>
                <a:gd name="T43" fmla="*/ 1822 h 2198"/>
                <a:gd name="T44" fmla="*/ 1812 w 2719"/>
                <a:gd name="T45" fmla="*/ 2070 h 2198"/>
                <a:gd name="T46" fmla="*/ 1757 w 2719"/>
                <a:gd name="T47" fmla="*/ 2152 h 2198"/>
                <a:gd name="T48" fmla="*/ 1757 w 2719"/>
                <a:gd name="T49" fmla="*/ 2197 h 2198"/>
                <a:gd name="T50" fmla="*/ 2718 w 2719"/>
                <a:gd name="T51" fmla="*/ 2197 h 2198"/>
                <a:gd name="T52" fmla="*/ 2124 w 2719"/>
                <a:gd name="T53" fmla="*/ 1236 h 2198"/>
                <a:gd name="T54" fmla="*/ 0 w 2719"/>
                <a:gd name="T55" fmla="*/ 0 h 2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719" h="2198">
                  <a:moveTo>
                    <a:pt x="0" y="0"/>
                  </a:moveTo>
                  <a:lnTo>
                    <a:pt x="0" y="0"/>
                  </a:lnTo>
                  <a:cubicBezTo>
                    <a:pt x="0" y="980"/>
                    <a:pt x="0" y="980"/>
                    <a:pt x="0" y="980"/>
                  </a:cubicBezTo>
                  <a:cubicBezTo>
                    <a:pt x="45" y="980"/>
                    <a:pt x="45" y="980"/>
                    <a:pt x="45" y="980"/>
                  </a:cubicBezTo>
                  <a:cubicBezTo>
                    <a:pt x="54" y="980"/>
                    <a:pt x="63" y="971"/>
                    <a:pt x="128" y="925"/>
                  </a:cubicBezTo>
                  <a:cubicBezTo>
                    <a:pt x="183" y="889"/>
                    <a:pt x="265" y="833"/>
                    <a:pt x="366" y="833"/>
                  </a:cubicBezTo>
                  <a:cubicBezTo>
                    <a:pt x="466" y="833"/>
                    <a:pt x="567" y="852"/>
                    <a:pt x="650" y="925"/>
                  </a:cubicBezTo>
                  <a:cubicBezTo>
                    <a:pt x="732" y="989"/>
                    <a:pt x="786" y="1108"/>
                    <a:pt x="786" y="1245"/>
                  </a:cubicBezTo>
                  <a:cubicBezTo>
                    <a:pt x="786" y="1392"/>
                    <a:pt x="732" y="1511"/>
                    <a:pt x="650" y="1575"/>
                  </a:cubicBezTo>
                  <a:cubicBezTo>
                    <a:pt x="567" y="1639"/>
                    <a:pt x="466" y="1657"/>
                    <a:pt x="366" y="1657"/>
                  </a:cubicBezTo>
                  <a:cubicBezTo>
                    <a:pt x="255" y="1657"/>
                    <a:pt x="173" y="1603"/>
                    <a:pt x="119" y="1557"/>
                  </a:cubicBezTo>
                  <a:cubicBezTo>
                    <a:pt x="54" y="1511"/>
                    <a:pt x="36" y="1493"/>
                    <a:pt x="18" y="1493"/>
                  </a:cubicBezTo>
                  <a:cubicBezTo>
                    <a:pt x="0" y="1493"/>
                    <a:pt x="0" y="1493"/>
                    <a:pt x="0" y="1493"/>
                  </a:cubicBezTo>
                  <a:cubicBezTo>
                    <a:pt x="0" y="2197"/>
                    <a:pt x="0" y="2197"/>
                    <a:pt x="0" y="2197"/>
                  </a:cubicBezTo>
                  <a:cubicBezTo>
                    <a:pt x="1244" y="2197"/>
                    <a:pt x="1244" y="2197"/>
                    <a:pt x="1244" y="2197"/>
                  </a:cubicBezTo>
                  <a:cubicBezTo>
                    <a:pt x="1244" y="2170"/>
                    <a:pt x="1244" y="2170"/>
                    <a:pt x="1244" y="2170"/>
                  </a:cubicBezTo>
                  <a:cubicBezTo>
                    <a:pt x="1235" y="2152"/>
                    <a:pt x="1226" y="2143"/>
                    <a:pt x="1181" y="2079"/>
                  </a:cubicBezTo>
                  <a:cubicBezTo>
                    <a:pt x="1135" y="2024"/>
                    <a:pt x="1071" y="1932"/>
                    <a:pt x="1071" y="1822"/>
                  </a:cubicBezTo>
                  <a:cubicBezTo>
                    <a:pt x="1071" y="1731"/>
                    <a:pt x="1099" y="1621"/>
                    <a:pt x="1162" y="1539"/>
                  </a:cubicBezTo>
                  <a:cubicBezTo>
                    <a:pt x="1226" y="1465"/>
                    <a:pt x="1345" y="1410"/>
                    <a:pt x="1483" y="1401"/>
                  </a:cubicBezTo>
                  <a:cubicBezTo>
                    <a:pt x="1620" y="1401"/>
                    <a:pt x="1748" y="1465"/>
                    <a:pt x="1812" y="1539"/>
                  </a:cubicBezTo>
                  <a:cubicBezTo>
                    <a:pt x="1885" y="1630"/>
                    <a:pt x="1904" y="1731"/>
                    <a:pt x="1904" y="1822"/>
                  </a:cubicBezTo>
                  <a:cubicBezTo>
                    <a:pt x="1904" y="1932"/>
                    <a:pt x="1849" y="2015"/>
                    <a:pt x="1812" y="2070"/>
                  </a:cubicBezTo>
                  <a:cubicBezTo>
                    <a:pt x="1766" y="2133"/>
                    <a:pt x="1757" y="2143"/>
                    <a:pt x="1757" y="2152"/>
                  </a:cubicBezTo>
                  <a:cubicBezTo>
                    <a:pt x="1757" y="2197"/>
                    <a:pt x="1757" y="2197"/>
                    <a:pt x="1757" y="2197"/>
                  </a:cubicBezTo>
                  <a:cubicBezTo>
                    <a:pt x="2718" y="2197"/>
                    <a:pt x="2718" y="2197"/>
                    <a:pt x="2718" y="2197"/>
                  </a:cubicBezTo>
                  <a:cubicBezTo>
                    <a:pt x="2554" y="1841"/>
                    <a:pt x="2352" y="1511"/>
                    <a:pt x="2124" y="1236"/>
                  </a:cubicBezTo>
                  <a:cubicBezTo>
                    <a:pt x="1611" y="596"/>
                    <a:pt x="842" y="219"/>
                    <a:pt x="0" y="0"/>
                  </a:cubicBezTo>
                </a:path>
              </a:pathLst>
            </a:custGeom>
            <a:solidFill>
              <a:schemeClr val="accent1"/>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57137" tIns="28569" rIns="57137" bIns="28569" anchor="ctr"/>
            <a:lstStyle/>
            <a:p>
              <a:pPr defTabSz="685663"/>
              <a:endParaRPr lang="en-US" sz="1013">
                <a:solidFill>
                  <a:srgbClr val="A1A1A1"/>
                </a:solidFill>
                <a:latin typeface="Lato Light"/>
              </a:endParaRPr>
            </a:p>
          </p:txBody>
        </p:sp>
        <p:sp>
          <p:nvSpPr>
            <p:cNvPr id="75" name="Freeform 4"/>
            <p:cNvSpPr>
              <a:spLocks noChangeArrowheads="1"/>
            </p:cNvSpPr>
            <p:nvPr/>
          </p:nvSpPr>
          <p:spPr bwMode="auto">
            <a:xfrm>
              <a:off x="1796054" y="6191250"/>
              <a:ext cx="2243082" cy="3153833"/>
            </a:xfrm>
            <a:custGeom>
              <a:avLst/>
              <a:gdLst>
                <a:gd name="T0" fmla="*/ 3141 w 3738"/>
                <a:gd name="T1" fmla="*/ 1437 h 5256"/>
                <a:gd name="T2" fmla="*/ 3141 w 3738"/>
                <a:gd name="T3" fmla="*/ 1437 h 5256"/>
                <a:gd name="T4" fmla="*/ 3150 w 3738"/>
                <a:gd name="T5" fmla="*/ 1437 h 5256"/>
                <a:gd name="T6" fmla="*/ 3333 w 3738"/>
                <a:gd name="T7" fmla="*/ 1538 h 5256"/>
                <a:gd name="T8" fmla="*/ 3479 w 3738"/>
                <a:gd name="T9" fmla="*/ 1611 h 5256"/>
                <a:gd name="T10" fmla="*/ 3663 w 3738"/>
                <a:gd name="T11" fmla="*/ 1556 h 5256"/>
                <a:gd name="T12" fmla="*/ 3737 w 3738"/>
                <a:gd name="T13" fmla="*/ 1355 h 5256"/>
                <a:gd name="T14" fmla="*/ 3663 w 3738"/>
                <a:gd name="T15" fmla="*/ 1162 h 5256"/>
                <a:gd name="T16" fmla="*/ 3479 w 3738"/>
                <a:gd name="T17" fmla="*/ 1108 h 5256"/>
                <a:gd name="T18" fmla="*/ 3333 w 3738"/>
                <a:gd name="T19" fmla="*/ 1172 h 5256"/>
                <a:gd name="T20" fmla="*/ 3150 w 3738"/>
                <a:gd name="T21" fmla="*/ 1254 h 5256"/>
                <a:gd name="T22" fmla="*/ 2812 w 3738"/>
                <a:gd name="T23" fmla="*/ 1254 h 5256"/>
                <a:gd name="T24" fmla="*/ 2812 w 3738"/>
                <a:gd name="T25" fmla="*/ 0 h 5256"/>
                <a:gd name="T26" fmla="*/ 2481 w 3738"/>
                <a:gd name="T27" fmla="*/ 0 h 5256"/>
                <a:gd name="T28" fmla="*/ 2481 w 3738"/>
                <a:gd name="T29" fmla="*/ 82 h 5256"/>
                <a:gd name="T30" fmla="*/ 2537 w 3738"/>
                <a:gd name="T31" fmla="*/ 165 h 5256"/>
                <a:gd name="T32" fmla="*/ 2628 w 3738"/>
                <a:gd name="T33" fmla="*/ 412 h 5256"/>
                <a:gd name="T34" fmla="*/ 2537 w 3738"/>
                <a:gd name="T35" fmla="*/ 695 h 5256"/>
                <a:gd name="T36" fmla="*/ 2207 w 3738"/>
                <a:gd name="T37" fmla="*/ 833 h 5256"/>
                <a:gd name="T38" fmla="*/ 1887 w 3738"/>
                <a:gd name="T39" fmla="*/ 695 h 5256"/>
                <a:gd name="T40" fmla="*/ 1795 w 3738"/>
                <a:gd name="T41" fmla="*/ 412 h 5256"/>
                <a:gd name="T42" fmla="*/ 1896 w 3738"/>
                <a:gd name="T43" fmla="*/ 155 h 5256"/>
                <a:gd name="T44" fmla="*/ 1968 w 3738"/>
                <a:gd name="T45" fmla="*/ 64 h 5256"/>
                <a:gd name="T46" fmla="*/ 1968 w 3738"/>
                <a:gd name="T47" fmla="*/ 0 h 5256"/>
                <a:gd name="T48" fmla="*/ 1639 w 3738"/>
                <a:gd name="T49" fmla="*/ 0 h 5256"/>
                <a:gd name="T50" fmla="*/ 1236 w 3738"/>
                <a:gd name="T51" fmla="*/ 980 h 5256"/>
                <a:gd name="T52" fmla="*/ 1145 w 3738"/>
                <a:gd name="T53" fmla="*/ 980 h 5256"/>
                <a:gd name="T54" fmla="*/ 55 w 3738"/>
                <a:gd name="T55" fmla="*/ 2481 h 5256"/>
                <a:gd name="T56" fmla="*/ 1145 w 3738"/>
                <a:gd name="T57" fmla="*/ 4358 h 5256"/>
                <a:gd name="T58" fmla="*/ 1740 w 3738"/>
                <a:gd name="T59" fmla="*/ 4358 h 5256"/>
                <a:gd name="T60" fmla="*/ 2738 w 3738"/>
                <a:gd name="T61" fmla="*/ 5255 h 5256"/>
                <a:gd name="T62" fmla="*/ 2812 w 3738"/>
                <a:gd name="T63" fmla="*/ 5255 h 5256"/>
                <a:gd name="T64" fmla="*/ 2812 w 3738"/>
                <a:gd name="T65" fmla="*/ 4193 h 5256"/>
                <a:gd name="T66" fmla="*/ 3141 w 3738"/>
                <a:gd name="T67" fmla="*/ 4193 h 5256"/>
                <a:gd name="T68" fmla="*/ 3150 w 3738"/>
                <a:gd name="T69" fmla="*/ 4193 h 5256"/>
                <a:gd name="T70" fmla="*/ 3333 w 3738"/>
                <a:gd name="T71" fmla="*/ 4294 h 5256"/>
                <a:gd name="T72" fmla="*/ 3479 w 3738"/>
                <a:gd name="T73" fmla="*/ 4358 h 5256"/>
                <a:gd name="T74" fmla="*/ 3663 w 3738"/>
                <a:gd name="T75" fmla="*/ 4303 h 5256"/>
                <a:gd name="T76" fmla="*/ 3737 w 3738"/>
                <a:gd name="T77" fmla="*/ 4111 h 5256"/>
                <a:gd name="T78" fmla="*/ 3663 w 3738"/>
                <a:gd name="T79" fmla="*/ 3910 h 5256"/>
                <a:gd name="T80" fmla="*/ 3479 w 3738"/>
                <a:gd name="T81" fmla="*/ 3854 h 5256"/>
                <a:gd name="T82" fmla="*/ 3333 w 3738"/>
                <a:gd name="T83" fmla="*/ 3919 h 5256"/>
                <a:gd name="T84" fmla="*/ 3150 w 3738"/>
                <a:gd name="T85" fmla="*/ 4001 h 5256"/>
                <a:gd name="T86" fmla="*/ 2812 w 3738"/>
                <a:gd name="T87" fmla="*/ 4001 h 5256"/>
                <a:gd name="T88" fmla="*/ 2812 w 3738"/>
                <a:gd name="T89" fmla="*/ 1437 h 5256"/>
                <a:gd name="T90" fmla="*/ 3141 w 3738"/>
                <a:gd name="T91" fmla="*/ 1437 h 5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738" h="5256">
                  <a:moveTo>
                    <a:pt x="3141" y="1437"/>
                  </a:moveTo>
                  <a:lnTo>
                    <a:pt x="3141" y="1437"/>
                  </a:lnTo>
                  <a:lnTo>
                    <a:pt x="3150" y="1437"/>
                  </a:lnTo>
                  <a:cubicBezTo>
                    <a:pt x="3233" y="1446"/>
                    <a:pt x="3288" y="1502"/>
                    <a:pt x="3333" y="1538"/>
                  </a:cubicBezTo>
                  <a:cubicBezTo>
                    <a:pt x="3379" y="1584"/>
                    <a:pt x="3424" y="1611"/>
                    <a:pt x="3479" y="1611"/>
                  </a:cubicBezTo>
                  <a:cubicBezTo>
                    <a:pt x="3553" y="1611"/>
                    <a:pt x="3617" y="1593"/>
                    <a:pt x="3663" y="1556"/>
                  </a:cubicBezTo>
                  <a:cubicBezTo>
                    <a:pt x="3700" y="1520"/>
                    <a:pt x="3737" y="1465"/>
                    <a:pt x="3737" y="1355"/>
                  </a:cubicBezTo>
                  <a:cubicBezTo>
                    <a:pt x="3737" y="1254"/>
                    <a:pt x="3709" y="1199"/>
                    <a:pt x="3663" y="1162"/>
                  </a:cubicBezTo>
                  <a:cubicBezTo>
                    <a:pt x="3617" y="1126"/>
                    <a:pt x="3553" y="1108"/>
                    <a:pt x="3479" y="1108"/>
                  </a:cubicBezTo>
                  <a:cubicBezTo>
                    <a:pt x="3424" y="1108"/>
                    <a:pt x="3379" y="1135"/>
                    <a:pt x="3333" y="1172"/>
                  </a:cubicBezTo>
                  <a:cubicBezTo>
                    <a:pt x="3288" y="1199"/>
                    <a:pt x="3233" y="1254"/>
                    <a:pt x="3150" y="1254"/>
                  </a:cubicBezTo>
                  <a:cubicBezTo>
                    <a:pt x="2812" y="1254"/>
                    <a:pt x="2812" y="1254"/>
                    <a:pt x="2812" y="1254"/>
                  </a:cubicBezTo>
                  <a:cubicBezTo>
                    <a:pt x="2812" y="0"/>
                    <a:pt x="2812" y="0"/>
                    <a:pt x="2812" y="0"/>
                  </a:cubicBezTo>
                  <a:cubicBezTo>
                    <a:pt x="2481" y="0"/>
                    <a:pt x="2481" y="0"/>
                    <a:pt x="2481" y="0"/>
                  </a:cubicBezTo>
                  <a:cubicBezTo>
                    <a:pt x="2481" y="82"/>
                    <a:pt x="2481" y="82"/>
                    <a:pt x="2481" y="82"/>
                  </a:cubicBezTo>
                  <a:cubicBezTo>
                    <a:pt x="2481" y="91"/>
                    <a:pt x="2481" y="101"/>
                    <a:pt x="2537" y="165"/>
                  </a:cubicBezTo>
                  <a:cubicBezTo>
                    <a:pt x="2573" y="219"/>
                    <a:pt x="2628" y="302"/>
                    <a:pt x="2628" y="412"/>
                  </a:cubicBezTo>
                  <a:cubicBezTo>
                    <a:pt x="2628" y="504"/>
                    <a:pt x="2610" y="604"/>
                    <a:pt x="2537" y="695"/>
                  </a:cubicBezTo>
                  <a:cubicBezTo>
                    <a:pt x="2472" y="778"/>
                    <a:pt x="2345" y="833"/>
                    <a:pt x="2207" y="833"/>
                  </a:cubicBezTo>
                  <a:cubicBezTo>
                    <a:pt x="2070" y="823"/>
                    <a:pt x="1950" y="769"/>
                    <a:pt x="1887" y="695"/>
                  </a:cubicBezTo>
                  <a:cubicBezTo>
                    <a:pt x="1823" y="604"/>
                    <a:pt x="1795" y="504"/>
                    <a:pt x="1795" y="412"/>
                  </a:cubicBezTo>
                  <a:cubicBezTo>
                    <a:pt x="1795" y="302"/>
                    <a:pt x="1859" y="210"/>
                    <a:pt x="1896" y="155"/>
                  </a:cubicBezTo>
                  <a:cubicBezTo>
                    <a:pt x="1950" y="91"/>
                    <a:pt x="1959" y="82"/>
                    <a:pt x="1968" y="64"/>
                  </a:cubicBezTo>
                  <a:cubicBezTo>
                    <a:pt x="1968" y="0"/>
                    <a:pt x="1968" y="0"/>
                    <a:pt x="1968" y="0"/>
                  </a:cubicBezTo>
                  <a:cubicBezTo>
                    <a:pt x="1639" y="0"/>
                    <a:pt x="1639" y="0"/>
                    <a:pt x="1639" y="0"/>
                  </a:cubicBezTo>
                  <a:cubicBezTo>
                    <a:pt x="1474" y="347"/>
                    <a:pt x="1347" y="695"/>
                    <a:pt x="1236" y="980"/>
                  </a:cubicBezTo>
                  <a:cubicBezTo>
                    <a:pt x="1145" y="980"/>
                    <a:pt x="1145" y="980"/>
                    <a:pt x="1145" y="980"/>
                  </a:cubicBezTo>
                  <a:cubicBezTo>
                    <a:pt x="0" y="1099"/>
                    <a:pt x="55" y="1904"/>
                    <a:pt x="55" y="2481"/>
                  </a:cubicBezTo>
                  <a:cubicBezTo>
                    <a:pt x="18" y="3387"/>
                    <a:pt x="476" y="4358"/>
                    <a:pt x="1145" y="4358"/>
                  </a:cubicBezTo>
                  <a:cubicBezTo>
                    <a:pt x="1740" y="4358"/>
                    <a:pt x="1740" y="4358"/>
                    <a:pt x="1740" y="4358"/>
                  </a:cubicBezTo>
                  <a:cubicBezTo>
                    <a:pt x="2005" y="4705"/>
                    <a:pt x="2345" y="4999"/>
                    <a:pt x="2738" y="5255"/>
                  </a:cubicBezTo>
                  <a:cubicBezTo>
                    <a:pt x="2812" y="5255"/>
                    <a:pt x="2812" y="5255"/>
                    <a:pt x="2812" y="5255"/>
                  </a:cubicBezTo>
                  <a:cubicBezTo>
                    <a:pt x="2812" y="4193"/>
                    <a:pt x="2812" y="4193"/>
                    <a:pt x="2812" y="4193"/>
                  </a:cubicBezTo>
                  <a:cubicBezTo>
                    <a:pt x="3141" y="4193"/>
                    <a:pt x="3141" y="4193"/>
                    <a:pt x="3141" y="4193"/>
                  </a:cubicBezTo>
                  <a:lnTo>
                    <a:pt x="3150" y="4193"/>
                  </a:lnTo>
                  <a:cubicBezTo>
                    <a:pt x="3233" y="4202"/>
                    <a:pt x="3288" y="4257"/>
                    <a:pt x="3333" y="4294"/>
                  </a:cubicBezTo>
                  <a:cubicBezTo>
                    <a:pt x="3379" y="4330"/>
                    <a:pt x="3424" y="4358"/>
                    <a:pt x="3479" y="4358"/>
                  </a:cubicBezTo>
                  <a:cubicBezTo>
                    <a:pt x="3553" y="4358"/>
                    <a:pt x="3617" y="4340"/>
                    <a:pt x="3663" y="4303"/>
                  </a:cubicBezTo>
                  <a:cubicBezTo>
                    <a:pt x="3700" y="4266"/>
                    <a:pt x="3737" y="4211"/>
                    <a:pt x="3737" y="4111"/>
                  </a:cubicBezTo>
                  <a:cubicBezTo>
                    <a:pt x="3737" y="4001"/>
                    <a:pt x="3709" y="3946"/>
                    <a:pt x="3663" y="3910"/>
                  </a:cubicBezTo>
                  <a:cubicBezTo>
                    <a:pt x="3617" y="3873"/>
                    <a:pt x="3553" y="3854"/>
                    <a:pt x="3479" y="3854"/>
                  </a:cubicBezTo>
                  <a:cubicBezTo>
                    <a:pt x="3424" y="3854"/>
                    <a:pt x="3379" y="3882"/>
                    <a:pt x="3333" y="3919"/>
                  </a:cubicBezTo>
                  <a:cubicBezTo>
                    <a:pt x="3288" y="3955"/>
                    <a:pt x="3233" y="4001"/>
                    <a:pt x="3150" y="4001"/>
                  </a:cubicBezTo>
                  <a:cubicBezTo>
                    <a:pt x="2812" y="4001"/>
                    <a:pt x="2812" y="4001"/>
                    <a:pt x="2812" y="4001"/>
                  </a:cubicBezTo>
                  <a:cubicBezTo>
                    <a:pt x="2812" y="1437"/>
                    <a:pt x="2812" y="1437"/>
                    <a:pt x="2812" y="1437"/>
                  </a:cubicBezTo>
                  <a:lnTo>
                    <a:pt x="3141" y="1437"/>
                  </a:lnTo>
                </a:path>
              </a:pathLst>
            </a:custGeom>
            <a:solidFill>
              <a:schemeClr val="accent4"/>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57137" tIns="28569" rIns="57137" bIns="28569" anchor="ctr"/>
            <a:lstStyle/>
            <a:p>
              <a:pPr defTabSz="685663"/>
              <a:endParaRPr lang="en-US" sz="1013">
                <a:solidFill>
                  <a:srgbClr val="A1A1A1"/>
                </a:solidFill>
                <a:latin typeface="Lato Light"/>
              </a:endParaRPr>
            </a:p>
          </p:txBody>
        </p:sp>
        <p:sp>
          <p:nvSpPr>
            <p:cNvPr id="76" name="Freeform 5"/>
            <p:cNvSpPr>
              <a:spLocks noChangeArrowheads="1"/>
            </p:cNvSpPr>
            <p:nvPr/>
          </p:nvSpPr>
          <p:spPr bwMode="auto">
            <a:xfrm>
              <a:off x="3631784" y="5670021"/>
              <a:ext cx="2867336" cy="2674937"/>
            </a:xfrm>
            <a:custGeom>
              <a:avLst/>
              <a:gdLst>
                <a:gd name="T0" fmla="*/ 4707 w 4781"/>
                <a:gd name="T1" fmla="*/ 2032 h 4460"/>
                <a:gd name="T2" fmla="*/ 4707 w 4781"/>
                <a:gd name="T3" fmla="*/ 2032 h 4460"/>
                <a:gd name="T4" fmla="*/ 4524 w 4781"/>
                <a:gd name="T5" fmla="*/ 1978 h 4460"/>
                <a:gd name="T6" fmla="*/ 4377 w 4781"/>
                <a:gd name="T7" fmla="*/ 2042 h 4460"/>
                <a:gd name="T8" fmla="*/ 4194 w 4781"/>
                <a:gd name="T9" fmla="*/ 2124 h 4460"/>
                <a:gd name="T10" fmla="*/ 3883 w 4781"/>
                <a:gd name="T11" fmla="*/ 2124 h 4460"/>
                <a:gd name="T12" fmla="*/ 3883 w 4781"/>
                <a:gd name="T13" fmla="*/ 870 h 4460"/>
                <a:gd name="T14" fmla="*/ 1585 w 4781"/>
                <a:gd name="T15" fmla="*/ 870 h 4460"/>
                <a:gd name="T16" fmla="*/ 1585 w 4781"/>
                <a:gd name="T17" fmla="*/ 586 h 4460"/>
                <a:gd name="T18" fmla="*/ 1677 w 4781"/>
                <a:gd name="T19" fmla="*/ 403 h 4460"/>
                <a:gd name="T20" fmla="*/ 1731 w 4781"/>
                <a:gd name="T21" fmla="*/ 256 h 4460"/>
                <a:gd name="T22" fmla="*/ 1686 w 4781"/>
                <a:gd name="T23" fmla="*/ 73 h 4460"/>
                <a:gd name="T24" fmla="*/ 1484 w 4781"/>
                <a:gd name="T25" fmla="*/ 0 h 4460"/>
                <a:gd name="T26" fmla="*/ 1291 w 4781"/>
                <a:gd name="T27" fmla="*/ 82 h 4460"/>
                <a:gd name="T28" fmla="*/ 1237 w 4781"/>
                <a:gd name="T29" fmla="*/ 256 h 4460"/>
                <a:gd name="T30" fmla="*/ 1301 w 4781"/>
                <a:gd name="T31" fmla="*/ 412 h 4460"/>
                <a:gd name="T32" fmla="*/ 1401 w 4781"/>
                <a:gd name="T33" fmla="*/ 586 h 4460"/>
                <a:gd name="T34" fmla="*/ 1401 w 4781"/>
                <a:gd name="T35" fmla="*/ 595 h 4460"/>
                <a:gd name="T36" fmla="*/ 1401 w 4781"/>
                <a:gd name="T37" fmla="*/ 870 h 4460"/>
                <a:gd name="T38" fmla="*/ 0 w 4781"/>
                <a:gd name="T39" fmla="*/ 870 h 4460"/>
                <a:gd name="T40" fmla="*/ 0 w 4781"/>
                <a:gd name="T41" fmla="*/ 1960 h 4460"/>
                <a:gd name="T42" fmla="*/ 92 w 4781"/>
                <a:gd name="T43" fmla="*/ 1960 h 4460"/>
                <a:gd name="T44" fmla="*/ 175 w 4781"/>
                <a:gd name="T45" fmla="*/ 1905 h 4460"/>
                <a:gd name="T46" fmla="*/ 421 w 4781"/>
                <a:gd name="T47" fmla="*/ 1813 h 4460"/>
                <a:gd name="T48" fmla="*/ 706 w 4781"/>
                <a:gd name="T49" fmla="*/ 1905 h 4460"/>
                <a:gd name="T50" fmla="*/ 843 w 4781"/>
                <a:gd name="T51" fmla="*/ 2234 h 4460"/>
                <a:gd name="T52" fmla="*/ 706 w 4781"/>
                <a:gd name="T53" fmla="*/ 2554 h 4460"/>
                <a:gd name="T54" fmla="*/ 421 w 4781"/>
                <a:gd name="T55" fmla="*/ 2646 h 4460"/>
                <a:gd name="T56" fmla="*/ 175 w 4781"/>
                <a:gd name="T57" fmla="*/ 2536 h 4460"/>
                <a:gd name="T58" fmla="*/ 74 w 4781"/>
                <a:gd name="T59" fmla="*/ 2472 h 4460"/>
                <a:gd name="T60" fmla="*/ 0 w 4781"/>
                <a:gd name="T61" fmla="*/ 2472 h 4460"/>
                <a:gd name="T62" fmla="*/ 0 w 4781"/>
                <a:gd name="T63" fmla="*/ 3589 h 4460"/>
                <a:gd name="T64" fmla="*/ 1942 w 4781"/>
                <a:gd name="T65" fmla="*/ 3589 h 4460"/>
                <a:gd name="T66" fmla="*/ 1942 w 4781"/>
                <a:gd name="T67" fmla="*/ 3864 h 4460"/>
                <a:gd name="T68" fmla="*/ 1942 w 4781"/>
                <a:gd name="T69" fmla="*/ 3864 h 4460"/>
                <a:gd name="T70" fmla="*/ 1841 w 4781"/>
                <a:gd name="T71" fmla="*/ 4047 h 4460"/>
                <a:gd name="T72" fmla="*/ 1777 w 4781"/>
                <a:gd name="T73" fmla="*/ 4202 h 4460"/>
                <a:gd name="T74" fmla="*/ 1831 w 4781"/>
                <a:gd name="T75" fmla="*/ 4377 h 4460"/>
                <a:gd name="T76" fmla="*/ 2033 w 4781"/>
                <a:gd name="T77" fmla="*/ 4459 h 4460"/>
                <a:gd name="T78" fmla="*/ 2226 w 4781"/>
                <a:gd name="T79" fmla="*/ 4377 h 4460"/>
                <a:gd name="T80" fmla="*/ 2280 w 4781"/>
                <a:gd name="T81" fmla="*/ 4202 h 4460"/>
                <a:gd name="T82" fmla="*/ 2217 w 4781"/>
                <a:gd name="T83" fmla="*/ 4047 h 4460"/>
                <a:gd name="T84" fmla="*/ 2134 w 4781"/>
                <a:gd name="T85" fmla="*/ 3873 h 4460"/>
                <a:gd name="T86" fmla="*/ 2134 w 4781"/>
                <a:gd name="T87" fmla="*/ 3589 h 4460"/>
                <a:gd name="T88" fmla="*/ 3883 w 4781"/>
                <a:gd name="T89" fmla="*/ 3589 h 4460"/>
                <a:gd name="T90" fmla="*/ 3883 w 4781"/>
                <a:gd name="T91" fmla="*/ 2307 h 4460"/>
                <a:gd name="T92" fmla="*/ 4185 w 4781"/>
                <a:gd name="T93" fmla="*/ 2307 h 4460"/>
                <a:gd name="T94" fmla="*/ 4194 w 4781"/>
                <a:gd name="T95" fmla="*/ 2307 h 4460"/>
                <a:gd name="T96" fmla="*/ 4377 w 4781"/>
                <a:gd name="T97" fmla="*/ 2408 h 4460"/>
                <a:gd name="T98" fmla="*/ 4524 w 4781"/>
                <a:gd name="T99" fmla="*/ 2481 h 4460"/>
                <a:gd name="T100" fmla="*/ 4698 w 4781"/>
                <a:gd name="T101" fmla="*/ 2426 h 4460"/>
                <a:gd name="T102" fmla="*/ 4780 w 4781"/>
                <a:gd name="T103" fmla="*/ 2225 h 4460"/>
                <a:gd name="T104" fmla="*/ 4707 w 4781"/>
                <a:gd name="T105" fmla="*/ 2032 h 44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4781" h="4460">
                  <a:moveTo>
                    <a:pt x="4707" y="2032"/>
                  </a:moveTo>
                  <a:lnTo>
                    <a:pt x="4707" y="2032"/>
                  </a:lnTo>
                  <a:cubicBezTo>
                    <a:pt x="4661" y="1996"/>
                    <a:pt x="4598" y="1978"/>
                    <a:pt x="4524" y="1978"/>
                  </a:cubicBezTo>
                  <a:cubicBezTo>
                    <a:pt x="4469" y="1978"/>
                    <a:pt x="4423" y="2005"/>
                    <a:pt x="4377" y="2042"/>
                  </a:cubicBezTo>
                  <a:cubicBezTo>
                    <a:pt x="4322" y="2069"/>
                    <a:pt x="4276" y="2124"/>
                    <a:pt x="4194" y="2124"/>
                  </a:cubicBezTo>
                  <a:cubicBezTo>
                    <a:pt x="3883" y="2124"/>
                    <a:pt x="3883" y="2124"/>
                    <a:pt x="3883" y="2124"/>
                  </a:cubicBezTo>
                  <a:cubicBezTo>
                    <a:pt x="3883" y="870"/>
                    <a:pt x="3883" y="870"/>
                    <a:pt x="3883" y="870"/>
                  </a:cubicBezTo>
                  <a:cubicBezTo>
                    <a:pt x="1585" y="870"/>
                    <a:pt x="1585" y="870"/>
                    <a:pt x="1585" y="870"/>
                  </a:cubicBezTo>
                  <a:cubicBezTo>
                    <a:pt x="1585" y="586"/>
                    <a:pt x="1585" y="586"/>
                    <a:pt x="1585" y="586"/>
                  </a:cubicBezTo>
                  <a:cubicBezTo>
                    <a:pt x="1585" y="504"/>
                    <a:pt x="1640" y="458"/>
                    <a:pt x="1677" y="403"/>
                  </a:cubicBezTo>
                  <a:cubicBezTo>
                    <a:pt x="1713" y="357"/>
                    <a:pt x="1731" y="320"/>
                    <a:pt x="1731" y="256"/>
                  </a:cubicBezTo>
                  <a:cubicBezTo>
                    <a:pt x="1731" y="192"/>
                    <a:pt x="1722" y="119"/>
                    <a:pt x="1686" y="73"/>
                  </a:cubicBezTo>
                  <a:cubicBezTo>
                    <a:pt x="1649" y="28"/>
                    <a:pt x="1594" y="0"/>
                    <a:pt x="1484" y="0"/>
                  </a:cubicBezTo>
                  <a:cubicBezTo>
                    <a:pt x="1383" y="9"/>
                    <a:pt x="1319" y="37"/>
                    <a:pt x="1291" y="82"/>
                  </a:cubicBezTo>
                  <a:cubicBezTo>
                    <a:pt x="1255" y="119"/>
                    <a:pt x="1237" y="183"/>
                    <a:pt x="1237" y="256"/>
                  </a:cubicBezTo>
                  <a:cubicBezTo>
                    <a:pt x="1237" y="320"/>
                    <a:pt x="1264" y="357"/>
                    <a:pt x="1301" y="412"/>
                  </a:cubicBezTo>
                  <a:cubicBezTo>
                    <a:pt x="1337" y="458"/>
                    <a:pt x="1392" y="504"/>
                    <a:pt x="1401" y="586"/>
                  </a:cubicBezTo>
                  <a:cubicBezTo>
                    <a:pt x="1401" y="595"/>
                    <a:pt x="1401" y="595"/>
                    <a:pt x="1401" y="595"/>
                  </a:cubicBezTo>
                  <a:cubicBezTo>
                    <a:pt x="1401" y="870"/>
                    <a:pt x="1401" y="870"/>
                    <a:pt x="1401" y="870"/>
                  </a:cubicBezTo>
                  <a:cubicBezTo>
                    <a:pt x="0" y="870"/>
                    <a:pt x="0" y="870"/>
                    <a:pt x="0" y="870"/>
                  </a:cubicBezTo>
                  <a:cubicBezTo>
                    <a:pt x="0" y="1960"/>
                    <a:pt x="0" y="1960"/>
                    <a:pt x="0" y="1960"/>
                  </a:cubicBezTo>
                  <a:cubicBezTo>
                    <a:pt x="92" y="1960"/>
                    <a:pt x="92" y="1960"/>
                    <a:pt x="92" y="1960"/>
                  </a:cubicBezTo>
                  <a:cubicBezTo>
                    <a:pt x="111" y="1960"/>
                    <a:pt x="111" y="1950"/>
                    <a:pt x="175" y="1905"/>
                  </a:cubicBezTo>
                  <a:cubicBezTo>
                    <a:pt x="230" y="1868"/>
                    <a:pt x="321" y="1813"/>
                    <a:pt x="421" y="1813"/>
                  </a:cubicBezTo>
                  <a:cubicBezTo>
                    <a:pt x="522" y="1813"/>
                    <a:pt x="623" y="1831"/>
                    <a:pt x="706" y="1905"/>
                  </a:cubicBezTo>
                  <a:cubicBezTo>
                    <a:pt x="788" y="1969"/>
                    <a:pt x="843" y="2096"/>
                    <a:pt x="843" y="2234"/>
                  </a:cubicBezTo>
                  <a:cubicBezTo>
                    <a:pt x="843" y="2372"/>
                    <a:pt x="788" y="2490"/>
                    <a:pt x="706" y="2554"/>
                  </a:cubicBezTo>
                  <a:cubicBezTo>
                    <a:pt x="623" y="2618"/>
                    <a:pt x="522" y="2646"/>
                    <a:pt x="421" y="2646"/>
                  </a:cubicBezTo>
                  <a:cubicBezTo>
                    <a:pt x="312" y="2646"/>
                    <a:pt x="230" y="2582"/>
                    <a:pt x="175" y="2536"/>
                  </a:cubicBezTo>
                  <a:cubicBezTo>
                    <a:pt x="111" y="2490"/>
                    <a:pt x="92" y="2481"/>
                    <a:pt x="74" y="2472"/>
                  </a:cubicBezTo>
                  <a:cubicBezTo>
                    <a:pt x="0" y="2472"/>
                    <a:pt x="0" y="2472"/>
                    <a:pt x="0" y="2472"/>
                  </a:cubicBezTo>
                  <a:cubicBezTo>
                    <a:pt x="0" y="3589"/>
                    <a:pt x="0" y="3589"/>
                    <a:pt x="0" y="3589"/>
                  </a:cubicBezTo>
                  <a:cubicBezTo>
                    <a:pt x="1942" y="3589"/>
                    <a:pt x="1942" y="3589"/>
                    <a:pt x="1942" y="3589"/>
                  </a:cubicBezTo>
                  <a:cubicBezTo>
                    <a:pt x="1942" y="3864"/>
                    <a:pt x="1942" y="3864"/>
                    <a:pt x="1942" y="3864"/>
                  </a:cubicBezTo>
                  <a:lnTo>
                    <a:pt x="1942" y="3864"/>
                  </a:lnTo>
                  <a:cubicBezTo>
                    <a:pt x="1932" y="3946"/>
                    <a:pt x="1887" y="4001"/>
                    <a:pt x="1841" y="4047"/>
                  </a:cubicBezTo>
                  <a:cubicBezTo>
                    <a:pt x="1804" y="4101"/>
                    <a:pt x="1777" y="4138"/>
                    <a:pt x="1777" y="4202"/>
                  </a:cubicBezTo>
                  <a:cubicBezTo>
                    <a:pt x="1777" y="4267"/>
                    <a:pt x="1795" y="4331"/>
                    <a:pt x="1831" y="4377"/>
                  </a:cubicBezTo>
                  <a:cubicBezTo>
                    <a:pt x="1868" y="4423"/>
                    <a:pt x="1923" y="4450"/>
                    <a:pt x="2033" y="4459"/>
                  </a:cubicBezTo>
                  <a:cubicBezTo>
                    <a:pt x="2134" y="4459"/>
                    <a:pt x="2189" y="4423"/>
                    <a:pt x="2226" y="4377"/>
                  </a:cubicBezTo>
                  <a:cubicBezTo>
                    <a:pt x="2262" y="4340"/>
                    <a:pt x="2280" y="4267"/>
                    <a:pt x="2280" y="4202"/>
                  </a:cubicBezTo>
                  <a:cubicBezTo>
                    <a:pt x="2280" y="4138"/>
                    <a:pt x="2253" y="4101"/>
                    <a:pt x="2217" y="4047"/>
                  </a:cubicBezTo>
                  <a:cubicBezTo>
                    <a:pt x="2180" y="4001"/>
                    <a:pt x="2134" y="3956"/>
                    <a:pt x="2134" y="3873"/>
                  </a:cubicBezTo>
                  <a:cubicBezTo>
                    <a:pt x="2134" y="3589"/>
                    <a:pt x="2134" y="3589"/>
                    <a:pt x="2134" y="3589"/>
                  </a:cubicBezTo>
                  <a:cubicBezTo>
                    <a:pt x="3883" y="3589"/>
                    <a:pt x="3883" y="3589"/>
                    <a:pt x="3883" y="3589"/>
                  </a:cubicBezTo>
                  <a:cubicBezTo>
                    <a:pt x="3883" y="2307"/>
                    <a:pt x="3883" y="2307"/>
                    <a:pt x="3883" y="2307"/>
                  </a:cubicBezTo>
                  <a:cubicBezTo>
                    <a:pt x="4185" y="2307"/>
                    <a:pt x="4185" y="2307"/>
                    <a:pt x="4185" y="2307"/>
                  </a:cubicBezTo>
                  <a:lnTo>
                    <a:pt x="4194" y="2307"/>
                  </a:lnTo>
                  <a:cubicBezTo>
                    <a:pt x="4276" y="2316"/>
                    <a:pt x="4322" y="2372"/>
                    <a:pt x="4377" y="2408"/>
                  </a:cubicBezTo>
                  <a:cubicBezTo>
                    <a:pt x="4423" y="2454"/>
                    <a:pt x="4469" y="2481"/>
                    <a:pt x="4524" y="2481"/>
                  </a:cubicBezTo>
                  <a:cubicBezTo>
                    <a:pt x="4598" y="2481"/>
                    <a:pt x="4661" y="2463"/>
                    <a:pt x="4698" y="2426"/>
                  </a:cubicBezTo>
                  <a:cubicBezTo>
                    <a:pt x="4743" y="2390"/>
                    <a:pt x="4780" y="2335"/>
                    <a:pt x="4780" y="2225"/>
                  </a:cubicBezTo>
                  <a:cubicBezTo>
                    <a:pt x="4780" y="2124"/>
                    <a:pt x="4752" y="2069"/>
                    <a:pt x="4707" y="2032"/>
                  </a:cubicBezTo>
                </a:path>
              </a:pathLst>
            </a:custGeom>
            <a:solidFill>
              <a:schemeClr val="accent2"/>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57137" tIns="28569" rIns="57137" bIns="28569" anchor="ctr"/>
            <a:lstStyle/>
            <a:p>
              <a:pPr defTabSz="685663"/>
              <a:endParaRPr lang="en-US" sz="1013">
                <a:solidFill>
                  <a:srgbClr val="A1A1A1"/>
                </a:solidFill>
                <a:latin typeface="Lato Light"/>
              </a:endParaRPr>
            </a:p>
          </p:txBody>
        </p:sp>
        <p:sp>
          <p:nvSpPr>
            <p:cNvPr id="77" name="Freeform 6"/>
            <p:cNvSpPr>
              <a:spLocks noChangeArrowheads="1"/>
            </p:cNvSpPr>
            <p:nvPr/>
          </p:nvSpPr>
          <p:spPr bwMode="auto">
            <a:xfrm>
              <a:off x="6102349" y="5670021"/>
              <a:ext cx="1785472" cy="2674937"/>
            </a:xfrm>
            <a:custGeom>
              <a:avLst/>
              <a:gdLst>
                <a:gd name="T0" fmla="*/ 686 w 2977"/>
                <a:gd name="T1" fmla="*/ 586 h 4460"/>
                <a:gd name="T2" fmla="*/ 686 w 2977"/>
                <a:gd name="T3" fmla="*/ 586 h 4460"/>
                <a:gd name="T4" fmla="*/ 769 w 2977"/>
                <a:gd name="T5" fmla="*/ 403 h 4460"/>
                <a:gd name="T6" fmla="*/ 833 w 2977"/>
                <a:gd name="T7" fmla="*/ 256 h 4460"/>
                <a:gd name="T8" fmla="*/ 778 w 2977"/>
                <a:gd name="T9" fmla="*/ 73 h 4460"/>
                <a:gd name="T10" fmla="*/ 577 w 2977"/>
                <a:gd name="T11" fmla="*/ 0 h 4460"/>
                <a:gd name="T12" fmla="*/ 385 w 2977"/>
                <a:gd name="T13" fmla="*/ 82 h 4460"/>
                <a:gd name="T14" fmla="*/ 330 w 2977"/>
                <a:gd name="T15" fmla="*/ 256 h 4460"/>
                <a:gd name="T16" fmla="*/ 394 w 2977"/>
                <a:gd name="T17" fmla="*/ 412 h 4460"/>
                <a:gd name="T18" fmla="*/ 495 w 2977"/>
                <a:gd name="T19" fmla="*/ 586 h 4460"/>
                <a:gd name="T20" fmla="*/ 495 w 2977"/>
                <a:gd name="T21" fmla="*/ 595 h 4460"/>
                <a:gd name="T22" fmla="*/ 495 w 2977"/>
                <a:gd name="T23" fmla="*/ 870 h 4460"/>
                <a:gd name="T24" fmla="*/ 0 w 2977"/>
                <a:gd name="T25" fmla="*/ 870 h 4460"/>
                <a:gd name="T26" fmla="*/ 0 w 2977"/>
                <a:gd name="T27" fmla="*/ 1960 h 4460"/>
                <a:gd name="T28" fmla="*/ 73 w 2977"/>
                <a:gd name="T29" fmla="*/ 1960 h 4460"/>
                <a:gd name="T30" fmla="*/ 155 w 2977"/>
                <a:gd name="T31" fmla="*/ 1905 h 4460"/>
                <a:gd name="T32" fmla="*/ 403 w 2977"/>
                <a:gd name="T33" fmla="*/ 1813 h 4460"/>
                <a:gd name="T34" fmla="*/ 686 w 2977"/>
                <a:gd name="T35" fmla="*/ 1905 h 4460"/>
                <a:gd name="T36" fmla="*/ 824 w 2977"/>
                <a:gd name="T37" fmla="*/ 2234 h 4460"/>
                <a:gd name="T38" fmla="*/ 686 w 2977"/>
                <a:gd name="T39" fmla="*/ 2554 h 4460"/>
                <a:gd name="T40" fmla="*/ 403 w 2977"/>
                <a:gd name="T41" fmla="*/ 2646 h 4460"/>
                <a:gd name="T42" fmla="*/ 155 w 2977"/>
                <a:gd name="T43" fmla="*/ 2536 h 4460"/>
                <a:gd name="T44" fmla="*/ 55 w 2977"/>
                <a:gd name="T45" fmla="*/ 2472 h 4460"/>
                <a:gd name="T46" fmla="*/ 0 w 2977"/>
                <a:gd name="T47" fmla="*/ 2472 h 4460"/>
                <a:gd name="T48" fmla="*/ 0 w 2977"/>
                <a:gd name="T49" fmla="*/ 3589 h 4460"/>
                <a:gd name="T50" fmla="*/ 1044 w 2977"/>
                <a:gd name="T51" fmla="*/ 3589 h 4460"/>
                <a:gd name="T52" fmla="*/ 1044 w 2977"/>
                <a:gd name="T53" fmla="*/ 3864 h 4460"/>
                <a:gd name="T54" fmla="*/ 1044 w 2977"/>
                <a:gd name="T55" fmla="*/ 3864 h 4460"/>
                <a:gd name="T56" fmla="*/ 943 w 2977"/>
                <a:gd name="T57" fmla="*/ 4047 h 4460"/>
                <a:gd name="T58" fmla="*/ 870 w 2977"/>
                <a:gd name="T59" fmla="*/ 4202 h 4460"/>
                <a:gd name="T60" fmla="*/ 925 w 2977"/>
                <a:gd name="T61" fmla="*/ 4377 h 4460"/>
                <a:gd name="T62" fmla="*/ 1126 w 2977"/>
                <a:gd name="T63" fmla="*/ 4459 h 4460"/>
                <a:gd name="T64" fmla="*/ 1319 w 2977"/>
                <a:gd name="T65" fmla="*/ 4377 h 4460"/>
                <a:gd name="T66" fmla="*/ 1373 w 2977"/>
                <a:gd name="T67" fmla="*/ 4202 h 4460"/>
                <a:gd name="T68" fmla="*/ 1309 w 2977"/>
                <a:gd name="T69" fmla="*/ 4047 h 4460"/>
                <a:gd name="T70" fmla="*/ 1227 w 2977"/>
                <a:gd name="T71" fmla="*/ 3873 h 4460"/>
                <a:gd name="T72" fmla="*/ 1227 w 2977"/>
                <a:gd name="T73" fmla="*/ 3589 h 4460"/>
                <a:gd name="T74" fmla="*/ 2976 w 2977"/>
                <a:gd name="T75" fmla="*/ 3589 h 4460"/>
                <a:gd name="T76" fmla="*/ 2976 w 2977"/>
                <a:gd name="T77" fmla="*/ 2472 h 4460"/>
                <a:gd name="T78" fmla="*/ 2940 w 2977"/>
                <a:gd name="T79" fmla="*/ 2472 h 4460"/>
                <a:gd name="T80" fmla="*/ 2848 w 2977"/>
                <a:gd name="T81" fmla="*/ 2536 h 4460"/>
                <a:gd name="T82" fmla="*/ 2600 w 2977"/>
                <a:gd name="T83" fmla="*/ 2646 h 4460"/>
                <a:gd name="T84" fmla="*/ 2317 w 2977"/>
                <a:gd name="T85" fmla="*/ 2554 h 4460"/>
                <a:gd name="T86" fmla="*/ 2179 w 2977"/>
                <a:gd name="T87" fmla="*/ 2234 h 4460"/>
                <a:gd name="T88" fmla="*/ 2317 w 2977"/>
                <a:gd name="T89" fmla="*/ 1905 h 4460"/>
                <a:gd name="T90" fmla="*/ 2600 w 2977"/>
                <a:gd name="T91" fmla="*/ 1813 h 4460"/>
                <a:gd name="T92" fmla="*/ 2838 w 2977"/>
                <a:gd name="T93" fmla="*/ 1905 h 4460"/>
                <a:gd name="T94" fmla="*/ 2921 w 2977"/>
                <a:gd name="T95" fmla="*/ 1960 h 4460"/>
                <a:gd name="T96" fmla="*/ 2976 w 2977"/>
                <a:gd name="T97" fmla="*/ 1960 h 4460"/>
                <a:gd name="T98" fmla="*/ 2976 w 2977"/>
                <a:gd name="T99" fmla="*/ 870 h 4460"/>
                <a:gd name="T100" fmla="*/ 686 w 2977"/>
                <a:gd name="T101" fmla="*/ 870 h 4460"/>
                <a:gd name="T102" fmla="*/ 686 w 2977"/>
                <a:gd name="T103" fmla="*/ 586 h 44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977" h="4460">
                  <a:moveTo>
                    <a:pt x="686" y="586"/>
                  </a:moveTo>
                  <a:lnTo>
                    <a:pt x="686" y="586"/>
                  </a:lnTo>
                  <a:cubicBezTo>
                    <a:pt x="686" y="504"/>
                    <a:pt x="732" y="458"/>
                    <a:pt x="769" y="403"/>
                  </a:cubicBezTo>
                  <a:cubicBezTo>
                    <a:pt x="806" y="357"/>
                    <a:pt x="833" y="320"/>
                    <a:pt x="833" y="256"/>
                  </a:cubicBezTo>
                  <a:cubicBezTo>
                    <a:pt x="833" y="192"/>
                    <a:pt x="815" y="119"/>
                    <a:pt x="778" y="73"/>
                  </a:cubicBezTo>
                  <a:cubicBezTo>
                    <a:pt x="741" y="28"/>
                    <a:pt x="686" y="0"/>
                    <a:pt x="577" y="0"/>
                  </a:cubicBezTo>
                  <a:cubicBezTo>
                    <a:pt x="477" y="9"/>
                    <a:pt x="421" y="37"/>
                    <a:pt x="385" y="82"/>
                  </a:cubicBezTo>
                  <a:cubicBezTo>
                    <a:pt x="348" y="119"/>
                    <a:pt x="330" y="183"/>
                    <a:pt x="330" y="256"/>
                  </a:cubicBezTo>
                  <a:cubicBezTo>
                    <a:pt x="330" y="320"/>
                    <a:pt x="357" y="357"/>
                    <a:pt x="394" y="412"/>
                  </a:cubicBezTo>
                  <a:cubicBezTo>
                    <a:pt x="440" y="458"/>
                    <a:pt x="486" y="504"/>
                    <a:pt x="495" y="586"/>
                  </a:cubicBezTo>
                  <a:cubicBezTo>
                    <a:pt x="495" y="595"/>
                    <a:pt x="495" y="595"/>
                    <a:pt x="495" y="595"/>
                  </a:cubicBezTo>
                  <a:cubicBezTo>
                    <a:pt x="495" y="870"/>
                    <a:pt x="495" y="870"/>
                    <a:pt x="495" y="870"/>
                  </a:cubicBezTo>
                  <a:cubicBezTo>
                    <a:pt x="0" y="870"/>
                    <a:pt x="0" y="870"/>
                    <a:pt x="0" y="870"/>
                  </a:cubicBezTo>
                  <a:cubicBezTo>
                    <a:pt x="0" y="1960"/>
                    <a:pt x="0" y="1960"/>
                    <a:pt x="0" y="1960"/>
                  </a:cubicBezTo>
                  <a:cubicBezTo>
                    <a:pt x="73" y="1960"/>
                    <a:pt x="73" y="1960"/>
                    <a:pt x="73" y="1960"/>
                  </a:cubicBezTo>
                  <a:cubicBezTo>
                    <a:pt x="91" y="1960"/>
                    <a:pt x="91" y="1950"/>
                    <a:pt x="155" y="1905"/>
                  </a:cubicBezTo>
                  <a:cubicBezTo>
                    <a:pt x="210" y="1868"/>
                    <a:pt x="293" y="1813"/>
                    <a:pt x="403" y="1813"/>
                  </a:cubicBezTo>
                  <a:cubicBezTo>
                    <a:pt x="495" y="1813"/>
                    <a:pt x="595" y="1831"/>
                    <a:pt x="686" y="1905"/>
                  </a:cubicBezTo>
                  <a:cubicBezTo>
                    <a:pt x="769" y="1969"/>
                    <a:pt x="824" y="2096"/>
                    <a:pt x="824" y="2234"/>
                  </a:cubicBezTo>
                  <a:cubicBezTo>
                    <a:pt x="824" y="2372"/>
                    <a:pt x="760" y="2490"/>
                    <a:pt x="686" y="2554"/>
                  </a:cubicBezTo>
                  <a:cubicBezTo>
                    <a:pt x="604" y="2618"/>
                    <a:pt x="495" y="2646"/>
                    <a:pt x="403" y="2646"/>
                  </a:cubicBezTo>
                  <a:cubicBezTo>
                    <a:pt x="293" y="2646"/>
                    <a:pt x="210" y="2582"/>
                    <a:pt x="155" y="2536"/>
                  </a:cubicBezTo>
                  <a:cubicBezTo>
                    <a:pt x="91" y="2490"/>
                    <a:pt x="73" y="2481"/>
                    <a:pt x="55" y="2472"/>
                  </a:cubicBezTo>
                  <a:cubicBezTo>
                    <a:pt x="0" y="2472"/>
                    <a:pt x="0" y="2472"/>
                    <a:pt x="0" y="2472"/>
                  </a:cubicBezTo>
                  <a:cubicBezTo>
                    <a:pt x="0" y="3589"/>
                    <a:pt x="0" y="3589"/>
                    <a:pt x="0" y="3589"/>
                  </a:cubicBezTo>
                  <a:cubicBezTo>
                    <a:pt x="1044" y="3589"/>
                    <a:pt x="1044" y="3589"/>
                    <a:pt x="1044" y="3589"/>
                  </a:cubicBezTo>
                  <a:cubicBezTo>
                    <a:pt x="1044" y="3864"/>
                    <a:pt x="1044" y="3864"/>
                    <a:pt x="1044" y="3864"/>
                  </a:cubicBezTo>
                  <a:lnTo>
                    <a:pt x="1044" y="3864"/>
                  </a:lnTo>
                  <a:cubicBezTo>
                    <a:pt x="1035" y="3946"/>
                    <a:pt x="980" y="4001"/>
                    <a:pt x="943" y="4047"/>
                  </a:cubicBezTo>
                  <a:cubicBezTo>
                    <a:pt x="897" y="4101"/>
                    <a:pt x="870" y="4138"/>
                    <a:pt x="870" y="4202"/>
                  </a:cubicBezTo>
                  <a:cubicBezTo>
                    <a:pt x="870" y="4267"/>
                    <a:pt x="888" y="4331"/>
                    <a:pt x="925" y="4377"/>
                  </a:cubicBezTo>
                  <a:cubicBezTo>
                    <a:pt x="962" y="4423"/>
                    <a:pt x="1016" y="4450"/>
                    <a:pt x="1126" y="4459"/>
                  </a:cubicBezTo>
                  <a:cubicBezTo>
                    <a:pt x="1227" y="4459"/>
                    <a:pt x="1282" y="4423"/>
                    <a:pt x="1319" y="4377"/>
                  </a:cubicBezTo>
                  <a:cubicBezTo>
                    <a:pt x="1355" y="4340"/>
                    <a:pt x="1373" y="4267"/>
                    <a:pt x="1373" y="4202"/>
                  </a:cubicBezTo>
                  <a:cubicBezTo>
                    <a:pt x="1373" y="4138"/>
                    <a:pt x="1346" y="4101"/>
                    <a:pt x="1309" y="4047"/>
                  </a:cubicBezTo>
                  <a:cubicBezTo>
                    <a:pt x="1282" y="4001"/>
                    <a:pt x="1227" y="3956"/>
                    <a:pt x="1227" y="3873"/>
                  </a:cubicBezTo>
                  <a:cubicBezTo>
                    <a:pt x="1227" y="3589"/>
                    <a:pt x="1227" y="3589"/>
                    <a:pt x="1227" y="3589"/>
                  </a:cubicBezTo>
                  <a:cubicBezTo>
                    <a:pt x="2976" y="3589"/>
                    <a:pt x="2976" y="3589"/>
                    <a:pt x="2976" y="3589"/>
                  </a:cubicBezTo>
                  <a:cubicBezTo>
                    <a:pt x="2976" y="2472"/>
                    <a:pt x="2976" y="2472"/>
                    <a:pt x="2976" y="2472"/>
                  </a:cubicBezTo>
                  <a:cubicBezTo>
                    <a:pt x="2940" y="2472"/>
                    <a:pt x="2940" y="2472"/>
                    <a:pt x="2940" y="2472"/>
                  </a:cubicBezTo>
                  <a:cubicBezTo>
                    <a:pt x="2930" y="2481"/>
                    <a:pt x="2912" y="2490"/>
                    <a:pt x="2848" y="2536"/>
                  </a:cubicBezTo>
                  <a:cubicBezTo>
                    <a:pt x="2793" y="2582"/>
                    <a:pt x="2710" y="2646"/>
                    <a:pt x="2600" y="2646"/>
                  </a:cubicBezTo>
                  <a:cubicBezTo>
                    <a:pt x="2500" y="2646"/>
                    <a:pt x="2399" y="2618"/>
                    <a:pt x="2317" y="2554"/>
                  </a:cubicBezTo>
                  <a:cubicBezTo>
                    <a:pt x="2234" y="2490"/>
                    <a:pt x="2179" y="2372"/>
                    <a:pt x="2179" y="2234"/>
                  </a:cubicBezTo>
                  <a:cubicBezTo>
                    <a:pt x="2170" y="2096"/>
                    <a:pt x="2234" y="1969"/>
                    <a:pt x="2317" y="1905"/>
                  </a:cubicBezTo>
                  <a:cubicBezTo>
                    <a:pt x="2399" y="1831"/>
                    <a:pt x="2500" y="1813"/>
                    <a:pt x="2600" y="1813"/>
                  </a:cubicBezTo>
                  <a:cubicBezTo>
                    <a:pt x="2701" y="1813"/>
                    <a:pt x="2784" y="1868"/>
                    <a:pt x="2838" y="1905"/>
                  </a:cubicBezTo>
                  <a:cubicBezTo>
                    <a:pt x="2903" y="1950"/>
                    <a:pt x="2912" y="1960"/>
                    <a:pt x="2921" y="1960"/>
                  </a:cubicBezTo>
                  <a:cubicBezTo>
                    <a:pt x="2976" y="1960"/>
                    <a:pt x="2976" y="1960"/>
                    <a:pt x="2976" y="1960"/>
                  </a:cubicBezTo>
                  <a:cubicBezTo>
                    <a:pt x="2976" y="870"/>
                    <a:pt x="2976" y="870"/>
                    <a:pt x="2976" y="870"/>
                  </a:cubicBezTo>
                  <a:cubicBezTo>
                    <a:pt x="686" y="870"/>
                    <a:pt x="686" y="870"/>
                    <a:pt x="686" y="870"/>
                  </a:cubicBezTo>
                  <a:lnTo>
                    <a:pt x="686" y="586"/>
                  </a:lnTo>
                </a:path>
              </a:pathLst>
            </a:custGeom>
            <a:solidFill>
              <a:schemeClr val="accent2"/>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57137" tIns="28569" rIns="57137" bIns="28569" anchor="ctr"/>
            <a:lstStyle/>
            <a:p>
              <a:pPr defTabSz="685663"/>
              <a:endParaRPr lang="en-US" sz="1013">
                <a:solidFill>
                  <a:srgbClr val="A1A1A1"/>
                </a:solidFill>
                <a:latin typeface="Lato Light"/>
              </a:endParaRPr>
            </a:p>
          </p:txBody>
        </p:sp>
        <p:sp>
          <p:nvSpPr>
            <p:cNvPr id="78" name="Freeform 7"/>
            <p:cNvSpPr>
              <a:spLocks noChangeArrowheads="1"/>
            </p:cNvSpPr>
            <p:nvPr/>
          </p:nvSpPr>
          <p:spPr bwMode="auto">
            <a:xfrm>
              <a:off x="7509566" y="5670021"/>
              <a:ext cx="3168883" cy="2674937"/>
            </a:xfrm>
            <a:custGeom>
              <a:avLst/>
              <a:gdLst>
                <a:gd name="T0" fmla="*/ 5100 w 5284"/>
                <a:gd name="T1" fmla="*/ 1895 h 4460"/>
                <a:gd name="T2" fmla="*/ 4697 w 5284"/>
                <a:gd name="T3" fmla="*/ 2509 h 4460"/>
                <a:gd name="T4" fmla="*/ 4359 w 5284"/>
                <a:gd name="T5" fmla="*/ 2866 h 4460"/>
                <a:gd name="T6" fmla="*/ 4285 w 5284"/>
                <a:gd name="T7" fmla="*/ 2627 h 4460"/>
                <a:gd name="T8" fmla="*/ 4514 w 5284"/>
                <a:gd name="T9" fmla="*/ 1565 h 4460"/>
                <a:gd name="T10" fmla="*/ 3443 w 5284"/>
                <a:gd name="T11" fmla="*/ 1529 h 4460"/>
                <a:gd name="T12" fmla="*/ 3507 w 5284"/>
                <a:gd name="T13" fmla="*/ 2728 h 4460"/>
                <a:gd name="T14" fmla="*/ 3250 w 5284"/>
                <a:gd name="T15" fmla="*/ 2829 h 4460"/>
                <a:gd name="T16" fmla="*/ 1557 w 5284"/>
                <a:gd name="T17" fmla="*/ 870 h 4460"/>
                <a:gd name="T18" fmla="*/ 1639 w 5284"/>
                <a:gd name="T19" fmla="*/ 403 h 4460"/>
                <a:gd name="T20" fmla="*/ 1648 w 5284"/>
                <a:gd name="T21" fmla="*/ 73 h 4460"/>
                <a:gd name="T22" fmla="*/ 1254 w 5284"/>
                <a:gd name="T23" fmla="*/ 82 h 4460"/>
                <a:gd name="T24" fmla="*/ 1272 w 5284"/>
                <a:gd name="T25" fmla="*/ 412 h 4460"/>
                <a:gd name="T26" fmla="*/ 1373 w 5284"/>
                <a:gd name="T27" fmla="*/ 595 h 4460"/>
                <a:gd name="T28" fmla="*/ 879 w 5284"/>
                <a:gd name="T29" fmla="*/ 870 h 4460"/>
                <a:gd name="T30" fmla="*/ 577 w 5284"/>
                <a:gd name="T31" fmla="*/ 2124 h 4460"/>
                <a:gd name="T32" fmla="*/ 247 w 5284"/>
                <a:gd name="T33" fmla="*/ 1978 h 4460"/>
                <a:gd name="T34" fmla="*/ 0 w 5284"/>
                <a:gd name="T35" fmla="*/ 2225 h 4460"/>
                <a:gd name="T36" fmla="*/ 247 w 5284"/>
                <a:gd name="T37" fmla="*/ 2481 h 4460"/>
                <a:gd name="T38" fmla="*/ 586 w 5284"/>
                <a:gd name="T39" fmla="*/ 2307 h 4460"/>
                <a:gd name="T40" fmla="*/ 879 w 5284"/>
                <a:gd name="T41" fmla="*/ 2307 h 4460"/>
                <a:gd name="T42" fmla="*/ 1914 w 5284"/>
                <a:gd name="T43" fmla="*/ 3589 h 4460"/>
                <a:gd name="T44" fmla="*/ 1914 w 5284"/>
                <a:gd name="T45" fmla="*/ 3864 h 4460"/>
                <a:gd name="T46" fmla="*/ 1748 w 5284"/>
                <a:gd name="T47" fmla="*/ 4202 h 4460"/>
                <a:gd name="T48" fmla="*/ 1996 w 5284"/>
                <a:gd name="T49" fmla="*/ 4459 h 4460"/>
                <a:gd name="T50" fmla="*/ 2243 w 5284"/>
                <a:gd name="T51" fmla="*/ 4202 h 4460"/>
                <a:gd name="T52" fmla="*/ 2097 w 5284"/>
                <a:gd name="T53" fmla="*/ 3873 h 4460"/>
                <a:gd name="T54" fmla="*/ 3250 w 5284"/>
                <a:gd name="T55" fmla="*/ 3589 h 4460"/>
                <a:gd name="T56" fmla="*/ 3369 w 5284"/>
                <a:gd name="T57" fmla="*/ 3268 h 4460"/>
                <a:gd name="T58" fmla="*/ 4322 w 5284"/>
                <a:gd name="T59" fmla="*/ 3268 h 4460"/>
                <a:gd name="T60" fmla="*/ 5063 w 5284"/>
                <a:gd name="T61" fmla="*/ 2682 h 4460"/>
                <a:gd name="T62" fmla="*/ 5100 w 5284"/>
                <a:gd name="T63" fmla="*/ 1895 h 4460"/>
                <a:gd name="T64" fmla="*/ 3836 w 5284"/>
                <a:gd name="T65" fmla="*/ 2472 h 4460"/>
                <a:gd name="T66" fmla="*/ 3809 w 5284"/>
                <a:gd name="T67" fmla="*/ 1730 h 4460"/>
                <a:gd name="T68" fmla="*/ 4138 w 5284"/>
                <a:gd name="T69" fmla="*/ 1721 h 4460"/>
                <a:gd name="T70" fmla="*/ 3983 w 5284"/>
                <a:gd name="T71" fmla="*/ 2353 h 44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5284" h="4460">
                  <a:moveTo>
                    <a:pt x="5100" y="1895"/>
                  </a:moveTo>
                  <a:lnTo>
                    <a:pt x="5100" y="1895"/>
                  </a:lnTo>
                  <a:cubicBezTo>
                    <a:pt x="5000" y="1868"/>
                    <a:pt x="4880" y="1941"/>
                    <a:pt x="4853" y="2051"/>
                  </a:cubicBezTo>
                  <a:cubicBezTo>
                    <a:pt x="4853" y="2051"/>
                    <a:pt x="4798" y="2289"/>
                    <a:pt x="4697" y="2509"/>
                  </a:cubicBezTo>
                  <a:cubicBezTo>
                    <a:pt x="4642" y="2618"/>
                    <a:pt x="4569" y="2719"/>
                    <a:pt x="4514" y="2783"/>
                  </a:cubicBezTo>
                  <a:cubicBezTo>
                    <a:pt x="4450" y="2848"/>
                    <a:pt x="4404" y="2866"/>
                    <a:pt x="4359" y="2866"/>
                  </a:cubicBezTo>
                  <a:cubicBezTo>
                    <a:pt x="4276" y="2857"/>
                    <a:pt x="4193" y="2820"/>
                    <a:pt x="4111" y="2774"/>
                  </a:cubicBezTo>
                  <a:cubicBezTo>
                    <a:pt x="4166" y="2719"/>
                    <a:pt x="4239" y="2673"/>
                    <a:pt x="4285" y="2627"/>
                  </a:cubicBezTo>
                  <a:cubicBezTo>
                    <a:pt x="4413" y="2481"/>
                    <a:pt x="4505" y="2353"/>
                    <a:pt x="4551" y="2179"/>
                  </a:cubicBezTo>
                  <a:cubicBezTo>
                    <a:pt x="4596" y="1987"/>
                    <a:pt x="4596" y="1758"/>
                    <a:pt x="4514" y="1565"/>
                  </a:cubicBezTo>
                  <a:cubicBezTo>
                    <a:pt x="4423" y="1364"/>
                    <a:pt x="4212" y="1181"/>
                    <a:pt x="3946" y="1190"/>
                  </a:cubicBezTo>
                  <a:cubicBezTo>
                    <a:pt x="3699" y="1190"/>
                    <a:pt x="3535" y="1364"/>
                    <a:pt x="3443" y="1529"/>
                  </a:cubicBezTo>
                  <a:cubicBezTo>
                    <a:pt x="3351" y="1703"/>
                    <a:pt x="3305" y="1895"/>
                    <a:pt x="3296" y="2060"/>
                  </a:cubicBezTo>
                  <a:cubicBezTo>
                    <a:pt x="3287" y="2298"/>
                    <a:pt x="3379" y="2527"/>
                    <a:pt x="3507" y="2728"/>
                  </a:cubicBezTo>
                  <a:cubicBezTo>
                    <a:pt x="3415" y="2783"/>
                    <a:pt x="3323" y="2848"/>
                    <a:pt x="3250" y="2875"/>
                  </a:cubicBezTo>
                  <a:cubicBezTo>
                    <a:pt x="3250" y="2866"/>
                    <a:pt x="3241" y="2848"/>
                    <a:pt x="3250" y="2829"/>
                  </a:cubicBezTo>
                  <a:cubicBezTo>
                    <a:pt x="3186" y="2179"/>
                    <a:pt x="3031" y="1493"/>
                    <a:pt x="2783" y="870"/>
                  </a:cubicBezTo>
                  <a:cubicBezTo>
                    <a:pt x="1557" y="870"/>
                    <a:pt x="1557" y="870"/>
                    <a:pt x="1557" y="870"/>
                  </a:cubicBezTo>
                  <a:cubicBezTo>
                    <a:pt x="1557" y="586"/>
                    <a:pt x="1557" y="586"/>
                    <a:pt x="1557" y="586"/>
                  </a:cubicBezTo>
                  <a:cubicBezTo>
                    <a:pt x="1557" y="504"/>
                    <a:pt x="1612" y="458"/>
                    <a:pt x="1639" y="403"/>
                  </a:cubicBezTo>
                  <a:cubicBezTo>
                    <a:pt x="1675" y="357"/>
                    <a:pt x="1703" y="320"/>
                    <a:pt x="1703" y="256"/>
                  </a:cubicBezTo>
                  <a:cubicBezTo>
                    <a:pt x="1703" y="192"/>
                    <a:pt x="1684" y="119"/>
                    <a:pt x="1648" y="73"/>
                  </a:cubicBezTo>
                  <a:cubicBezTo>
                    <a:pt x="1612" y="28"/>
                    <a:pt x="1557" y="0"/>
                    <a:pt x="1456" y="0"/>
                  </a:cubicBezTo>
                  <a:cubicBezTo>
                    <a:pt x="1346" y="9"/>
                    <a:pt x="1291" y="37"/>
                    <a:pt x="1254" y="82"/>
                  </a:cubicBezTo>
                  <a:cubicBezTo>
                    <a:pt x="1217" y="119"/>
                    <a:pt x="1199" y="183"/>
                    <a:pt x="1199" y="256"/>
                  </a:cubicBezTo>
                  <a:cubicBezTo>
                    <a:pt x="1199" y="320"/>
                    <a:pt x="1226" y="357"/>
                    <a:pt x="1272" y="412"/>
                  </a:cubicBezTo>
                  <a:cubicBezTo>
                    <a:pt x="1309" y="458"/>
                    <a:pt x="1364" y="504"/>
                    <a:pt x="1373" y="586"/>
                  </a:cubicBezTo>
                  <a:cubicBezTo>
                    <a:pt x="1373" y="595"/>
                    <a:pt x="1373" y="595"/>
                    <a:pt x="1373" y="595"/>
                  </a:cubicBezTo>
                  <a:cubicBezTo>
                    <a:pt x="1373" y="870"/>
                    <a:pt x="1373" y="870"/>
                    <a:pt x="1373" y="870"/>
                  </a:cubicBezTo>
                  <a:cubicBezTo>
                    <a:pt x="879" y="870"/>
                    <a:pt x="879" y="870"/>
                    <a:pt x="879" y="870"/>
                  </a:cubicBezTo>
                  <a:cubicBezTo>
                    <a:pt x="879" y="2124"/>
                    <a:pt x="879" y="2124"/>
                    <a:pt x="879" y="2124"/>
                  </a:cubicBezTo>
                  <a:cubicBezTo>
                    <a:pt x="577" y="2124"/>
                    <a:pt x="577" y="2124"/>
                    <a:pt x="577" y="2124"/>
                  </a:cubicBezTo>
                  <a:cubicBezTo>
                    <a:pt x="504" y="2124"/>
                    <a:pt x="449" y="2069"/>
                    <a:pt x="403" y="2042"/>
                  </a:cubicBezTo>
                  <a:cubicBezTo>
                    <a:pt x="357" y="2005"/>
                    <a:pt x="311" y="1978"/>
                    <a:pt x="247" y="1978"/>
                  </a:cubicBezTo>
                  <a:cubicBezTo>
                    <a:pt x="183" y="1978"/>
                    <a:pt x="119" y="1996"/>
                    <a:pt x="74" y="2032"/>
                  </a:cubicBezTo>
                  <a:cubicBezTo>
                    <a:pt x="27" y="2069"/>
                    <a:pt x="0" y="2124"/>
                    <a:pt x="0" y="2225"/>
                  </a:cubicBezTo>
                  <a:cubicBezTo>
                    <a:pt x="0" y="2335"/>
                    <a:pt x="27" y="2390"/>
                    <a:pt x="74" y="2426"/>
                  </a:cubicBezTo>
                  <a:cubicBezTo>
                    <a:pt x="119" y="2463"/>
                    <a:pt x="183" y="2481"/>
                    <a:pt x="247" y="2481"/>
                  </a:cubicBezTo>
                  <a:cubicBezTo>
                    <a:pt x="311" y="2481"/>
                    <a:pt x="357" y="2454"/>
                    <a:pt x="403" y="2408"/>
                  </a:cubicBezTo>
                  <a:cubicBezTo>
                    <a:pt x="449" y="2372"/>
                    <a:pt x="504" y="2316"/>
                    <a:pt x="586" y="2307"/>
                  </a:cubicBezTo>
                  <a:lnTo>
                    <a:pt x="586" y="2307"/>
                  </a:lnTo>
                  <a:cubicBezTo>
                    <a:pt x="879" y="2307"/>
                    <a:pt x="879" y="2307"/>
                    <a:pt x="879" y="2307"/>
                  </a:cubicBezTo>
                  <a:cubicBezTo>
                    <a:pt x="879" y="3589"/>
                    <a:pt x="879" y="3589"/>
                    <a:pt x="879" y="3589"/>
                  </a:cubicBezTo>
                  <a:cubicBezTo>
                    <a:pt x="1914" y="3589"/>
                    <a:pt x="1914" y="3589"/>
                    <a:pt x="1914" y="3589"/>
                  </a:cubicBezTo>
                  <a:cubicBezTo>
                    <a:pt x="1914" y="3864"/>
                    <a:pt x="1914" y="3864"/>
                    <a:pt x="1914" y="3864"/>
                  </a:cubicBezTo>
                  <a:lnTo>
                    <a:pt x="1914" y="3864"/>
                  </a:lnTo>
                  <a:cubicBezTo>
                    <a:pt x="1905" y="3946"/>
                    <a:pt x="1849" y="4001"/>
                    <a:pt x="1813" y="4047"/>
                  </a:cubicBezTo>
                  <a:cubicBezTo>
                    <a:pt x="1776" y="4101"/>
                    <a:pt x="1748" y="4138"/>
                    <a:pt x="1748" y="4202"/>
                  </a:cubicBezTo>
                  <a:cubicBezTo>
                    <a:pt x="1748" y="4267"/>
                    <a:pt x="1758" y="4331"/>
                    <a:pt x="1794" y="4377"/>
                  </a:cubicBezTo>
                  <a:cubicBezTo>
                    <a:pt x="1831" y="4423"/>
                    <a:pt x="1886" y="4450"/>
                    <a:pt x="1996" y="4459"/>
                  </a:cubicBezTo>
                  <a:cubicBezTo>
                    <a:pt x="2097" y="4459"/>
                    <a:pt x="2152" y="4423"/>
                    <a:pt x="2188" y="4377"/>
                  </a:cubicBezTo>
                  <a:cubicBezTo>
                    <a:pt x="2224" y="4340"/>
                    <a:pt x="2243" y="4267"/>
                    <a:pt x="2243" y="4202"/>
                  </a:cubicBezTo>
                  <a:cubicBezTo>
                    <a:pt x="2243" y="4138"/>
                    <a:pt x="2215" y="4101"/>
                    <a:pt x="2188" y="4047"/>
                  </a:cubicBezTo>
                  <a:cubicBezTo>
                    <a:pt x="2152" y="4001"/>
                    <a:pt x="2097" y="3956"/>
                    <a:pt x="2097" y="3873"/>
                  </a:cubicBezTo>
                  <a:cubicBezTo>
                    <a:pt x="2097" y="3589"/>
                    <a:pt x="2097" y="3589"/>
                    <a:pt x="2097" y="3589"/>
                  </a:cubicBezTo>
                  <a:cubicBezTo>
                    <a:pt x="3250" y="3589"/>
                    <a:pt x="3250" y="3589"/>
                    <a:pt x="3250" y="3589"/>
                  </a:cubicBezTo>
                  <a:cubicBezTo>
                    <a:pt x="3278" y="3461"/>
                    <a:pt x="3278" y="3379"/>
                    <a:pt x="3269" y="3305"/>
                  </a:cubicBezTo>
                  <a:cubicBezTo>
                    <a:pt x="3305" y="3296"/>
                    <a:pt x="3333" y="3287"/>
                    <a:pt x="3369" y="3268"/>
                  </a:cubicBezTo>
                  <a:cubicBezTo>
                    <a:pt x="3507" y="3214"/>
                    <a:pt x="3653" y="3131"/>
                    <a:pt x="3800" y="3030"/>
                  </a:cubicBezTo>
                  <a:cubicBezTo>
                    <a:pt x="3946" y="3149"/>
                    <a:pt x="4120" y="3250"/>
                    <a:pt x="4322" y="3268"/>
                  </a:cubicBezTo>
                  <a:cubicBezTo>
                    <a:pt x="4514" y="3287"/>
                    <a:pt x="4678" y="3195"/>
                    <a:pt x="4798" y="3076"/>
                  </a:cubicBezTo>
                  <a:cubicBezTo>
                    <a:pt x="4917" y="2967"/>
                    <a:pt x="5000" y="2820"/>
                    <a:pt x="5063" y="2682"/>
                  </a:cubicBezTo>
                  <a:cubicBezTo>
                    <a:pt x="5191" y="2408"/>
                    <a:pt x="5256" y="2142"/>
                    <a:pt x="5256" y="2142"/>
                  </a:cubicBezTo>
                  <a:cubicBezTo>
                    <a:pt x="5283" y="2032"/>
                    <a:pt x="5210" y="1914"/>
                    <a:pt x="5100" y="1895"/>
                  </a:cubicBezTo>
                  <a:close/>
                  <a:moveTo>
                    <a:pt x="3836" y="2472"/>
                  </a:moveTo>
                  <a:lnTo>
                    <a:pt x="3836" y="2472"/>
                  </a:lnTo>
                  <a:cubicBezTo>
                    <a:pt x="3754" y="2344"/>
                    <a:pt x="3708" y="2197"/>
                    <a:pt x="3708" y="2078"/>
                  </a:cubicBezTo>
                  <a:cubicBezTo>
                    <a:pt x="3708" y="1978"/>
                    <a:pt x="3754" y="1831"/>
                    <a:pt x="3809" y="1730"/>
                  </a:cubicBezTo>
                  <a:cubicBezTo>
                    <a:pt x="3864" y="1630"/>
                    <a:pt x="3910" y="1593"/>
                    <a:pt x="3946" y="1593"/>
                  </a:cubicBezTo>
                  <a:cubicBezTo>
                    <a:pt x="4065" y="1593"/>
                    <a:pt x="4093" y="1630"/>
                    <a:pt x="4138" y="1721"/>
                  </a:cubicBezTo>
                  <a:cubicBezTo>
                    <a:pt x="4175" y="1813"/>
                    <a:pt x="4175" y="1969"/>
                    <a:pt x="4147" y="2078"/>
                  </a:cubicBezTo>
                  <a:cubicBezTo>
                    <a:pt x="4138" y="2133"/>
                    <a:pt x="4084" y="2243"/>
                    <a:pt x="3983" y="2353"/>
                  </a:cubicBezTo>
                  <a:cubicBezTo>
                    <a:pt x="3946" y="2390"/>
                    <a:pt x="3882" y="2426"/>
                    <a:pt x="3836" y="2472"/>
                  </a:cubicBezTo>
                  <a:close/>
                </a:path>
              </a:pathLst>
            </a:custGeom>
            <a:solidFill>
              <a:schemeClr val="accent2"/>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57137" tIns="28569" rIns="57137" bIns="28569" anchor="ctr"/>
            <a:lstStyle/>
            <a:p>
              <a:pPr defTabSz="685663"/>
              <a:endParaRPr lang="en-US" sz="1013">
                <a:solidFill>
                  <a:srgbClr val="A1A1A1"/>
                </a:solidFill>
                <a:latin typeface="Lato Light"/>
              </a:endParaRPr>
            </a:p>
          </p:txBody>
        </p:sp>
        <p:sp>
          <p:nvSpPr>
            <p:cNvPr id="79" name="Freeform 8"/>
            <p:cNvSpPr>
              <a:spLocks noChangeArrowheads="1"/>
            </p:cNvSpPr>
            <p:nvPr/>
          </p:nvSpPr>
          <p:spPr bwMode="auto">
            <a:xfrm>
              <a:off x="3631785" y="7963958"/>
              <a:ext cx="2340952" cy="1378480"/>
            </a:xfrm>
            <a:custGeom>
              <a:avLst/>
              <a:gdLst>
                <a:gd name="T0" fmla="*/ 3818 w 3902"/>
                <a:gd name="T1" fmla="*/ 953 h 2299"/>
                <a:gd name="T2" fmla="*/ 3818 w 3902"/>
                <a:gd name="T3" fmla="*/ 953 h 2299"/>
                <a:gd name="T4" fmla="*/ 3645 w 3902"/>
                <a:gd name="T5" fmla="*/ 897 h 2299"/>
                <a:gd name="T6" fmla="*/ 3489 w 3902"/>
                <a:gd name="T7" fmla="*/ 962 h 2299"/>
                <a:gd name="T8" fmla="*/ 3315 w 3902"/>
                <a:gd name="T9" fmla="*/ 1044 h 2299"/>
                <a:gd name="T10" fmla="*/ 2976 w 3902"/>
                <a:gd name="T11" fmla="*/ 1044 h 2299"/>
                <a:gd name="T12" fmla="*/ 2976 w 3902"/>
                <a:gd name="T13" fmla="*/ 0 h 2299"/>
                <a:gd name="T14" fmla="*/ 2298 w 3902"/>
                <a:gd name="T15" fmla="*/ 0 h 2299"/>
                <a:gd name="T16" fmla="*/ 2298 w 3902"/>
                <a:gd name="T17" fmla="*/ 46 h 2299"/>
                <a:gd name="T18" fmla="*/ 2353 w 3902"/>
                <a:gd name="T19" fmla="*/ 129 h 2299"/>
                <a:gd name="T20" fmla="*/ 2445 w 3902"/>
                <a:gd name="T21" fmla="*/ 375 h 2299"/>
                <a:gd name="T22" fmla="*/ 2353 w 3902"/>
                <a:gd name="T23" fmla="*/ 659 h 2299"/>
                <a:gd name="T24" fmla="*/ 2024 w 3902"/>
                <a:gd name="T25" fmla="*/ 796 h 2299"/>
                <a:gd name="T26" fmla="*/ 1704 w 3902"/>
                <a:gd name="T27" fmla="*/ 659 h 2299"/>
                <a:gd name="T28" fmla="*/ 1612 w 3902"/>
                <a:gd name="T29" fmla="*/ 375 h 2299"/>
                <a:gd name="T30" fmla="*/ 1713 w 3902"/>
                <a:gd name="T31" fmla="*/ 119 h 2299"/>
                <a:gd name="T32" fmla="*/ 1777 w 3902"/>
                <a:gd name="T33" fmla="*/ 28 h 2299"/>
                <a:gd name="T34" fmla="*/ 1777 w 3902"/>
                <a:gd name="T35" fmla="*/ 0 h 2299"/>
                <a:gd name="T36" fmla="*/ 0 w 3902"/>
                <a:gd name="T37" fmla="*/ 0 h 2299"/>
                <a:gd name="T38" fmla="*/ 0 w 3902"/>
                <a:gd name="T39" fmla="*/ 879 h 2299"/>
                <a:gd name="T40" fmla="*/ 92 w 3902"/>
                <a:gd name="T41" fmla="*/ 879 h 2299"/>
                <a:gd name="T42" fmla="*/ 175 w 3902"/>
                <a:gd name="T43" fmla="*/ 833 h 2299"/>
                <a:gd name="T44" fmla="*/ 421 w 3902"/>
                <a:gd name="T45" fmla="*/ 741 h 2299"/>
                <a:gd name="T46" fmla="*/ 706 w 3902"/>
                <a:gd name="T47" fmla="*/ 824 h 2299"/>
                <a:gd name="T48" fmla="*/ 843 w 3902"/>
                <a:gd name="T49" fmla="*/ 1154 h 2299"/>
                <a:gd name="T50" fmla="*/ 706 w 3902"/>
                <a:gd name="T51" fmla="*/ 1474 h 2299"/>
                <a:gd name="T52" fmla="*/ 421 w 3902"/>
                <a:gd name="T53" fmla="*/ 1566 h 2299"/>
                <a:gd name="T54" fmla="*/ 175 w 3902"/>
                <a:gd name="T55" fmla="*/ 1465 h 2299"/>
                <a:gd name="T56" fmla="*/ 74 w 3902"/>
                <a:gd name="T57" fmla="*/ 1401 h 2299"/>
                <a:gd name="T58" fmla="*/ 0 w 3902"/>
                <a:gd name="T59" fmla="*/ 1401 h 2299"/>
                <a:gd name="T60" fmla="*/ 0 w 3902"/>
                <a:gd name="T61" fmla="*/ 2298 h 2299"/>
                <a:gd name="T62" fmla="*/ 1237 w 3902"/>
                <a:gd name="T63" fmla="*/ 2298 h 2299"/>
                <a:gd name="T64" fmla="*/ 1237 w 3902"/>
                <a:gd name="T65" fmla="*/ 2243 h 2299"/>
                <a:gd name="T66" fmla="*/ 1173 w 3902"/>
                <a:gd name="T67" fmla="*/ 2152 h 2299"/>
                <a:gd name="T68" fmla="*/ 1072 w 3902"/>
                <a:gd name="T69" fmla="*/ 1895 h 2299"/>
                <a:gd name="T70" fmla="*/ 1164 w 3902"/>
                <a:gd name="T71" fmla="*/ 1612 h 2299"/>
                <a:gd name="T72" fmla="*/ 1484 w 3902"/>
                <a:gd name="T73" fmla="*/ 1474 h 2299"/>
                <a:gd name="T74" fmla="*/ 1813 w 3902"/>
                <a:gd name="T75" fmla="*/ 1612 h 2299"/>
                <a:gd name="T76" fmla="*/ 1896 w 3902"/>
                <a:gd name="T77" fmla="*/ 1895 h 2299"/>
                <a:gd name="T78" fmla="*/ 1804 w 3902"/>
                <a:gd name="T79" fmla="*/ 2143 h 2299"/>
                <a:gd name="T80" fmla="*/ 1749 w 3902"/>
                <a:gd name="T81" fmla="*/ 2225 h 2299"/>
                <a:gd name="T82" fmla="*/ 1749 w 3902"/>
                <a:gd name="T83" fmla="*/ 2298 h 2299"/>
                <a:gd name="T84" fmla="*/ 2976 w 3902"/>
                <a:gd name="T85" fmla="*/ 2298 h 2299"/>
                <a:gd name="T86" fmla="*/ 2976 w 3902"/>
                <a:gd name="T87" fmla="*/ 1236 h 2299"/>
                <a:gd name="T88" fmla="*/ 3306 w 3902"/>
                <a:gd name="T89" fmla="*/ 1236 h 2299"/>
                <a:gd name="T90" fmla="*/ 3306 w 3902"/>
                <a:gd name="T91" fmla="*/ 1236 h 2299"/>
                <a:gd name="T92" fmla="*/ 3489 w 3902"/>
                <a:gd name="T93" fmla="*/ 1337 h 2299"/>
                <a:gd name="T94" fmla="*/ 3645 w 3902"/>
                <a:gd name="T95" fmla="*/ 1401 h 2299"/>
                <a:gd name="T96" fmla="*/ 3818 w 3902"/>
                <a:gd name="T97" fmla="*/ 1346 h 2299"/>
                <a:gd name="T98" fmla="*/ 3892 w 3902"/>
                <a:gd name="T99" fmla="*/ 1154 h 2299"/>
                <a:gd name="T100" fmla="*/ 3818 w 3902"/>
                <a:gd name="T101" fmla="*/ 953 h 2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902" h="2299">
                  <a:moveTo>
                    <a:pt x="3818" y="953"/>
                  </a:moveTo>
                  <a:lnTo>
                    <a:pt x="3818" y="953"/>
                  </a:lnTo>
                  <a:cubicBezTo>
                    <a:pt x="3773" y="916"/>
                    <a:pt x="3709" y="897"/>
                    <a:pt x="3645" y="897"/>
                  </a:cubicBezTo>
                  <a:cubicBezTo>
                    <a:pt x="3581" y="897"/>
                    <a:pt x="3535" y="925"/>
                    <a:pt x="3489" y="962"/>
                  </a:cubicBezTo>
                  <a:cubicBezTo>
                    <a:pt x="3443" y="998"/>
                    <a:pt x="3388" y="1044"/>
                    <a:pt x="3315" y="1044"/>
                  </a:cubicBezTo>
                  <a:cubicBezTo>
                    <a:pt x="2976" y="1044"/>
                    <a:pt x="2976" y="1044"/>
                    <a:pt x="2976" y="1044"/>
                  </a:cubicBezTo>
                  <a:cubicBezTo>
                    <a:pt x="2976" y="0"/>
                    <a:pt x="2976" y="0"/>
                    <a:pt x="2976" y="0"/>
                  </a:cubicBezTo>
                  <a:cubicBezTo>
                    <a:pt x="2298" y="0"/>
                    <a:pt x="2298" y="0"/>
                    <a:pt x="2298" y="0"/>
                  </a:cubicBezTo>
                  <a:cubicBezTo>
                    <a:pt x="2298" y="46"/>
                    <a:pt x="2298" y="46"/>
                    <a:pt x="2298" y="46"/>
                  </a:cubicBezTo>
                  <a:cubicBezTo>
                    <a:pt x="2298" y="55"/>
                    <a:pt x="2298" y="64"/>
                    <a:pt x="2353" y="129"/>
                  </a:cubicBezTo>
                  <a:cubicBezTo>
                    <a:pt x="2390" y="183"/>
                    <a:pt x="2445" y="265"/>
                    <a:pt x="2445" y="375"/>
                  </a:cubicBezTo>
                  <a:cubicBezTo>
                    <a:pt x="2445" y="467"/>
                    <a:pt x="2427" y="568"/>
                    <a:pt x="2353" y="659"/>
                  </a:cubicBezTo>
                  <a:cubicBezTo>
                    <a:pt x="2289" y="732"/>
                    <a:pt x="2162" y="796"/>
                    <a:pt x="2024" y="796"/>
                  </a:cubicBezTo>
                  <a:cubicBezTo>
                    <a:pt x="1887" y="787"/>
                    <a:pt x="1768" y="732"/>
                    <a:pt x="1704" y="659"/>
                  </a:cubicBezTo>
                  <a:cubicBezTo>
                    <a:pt x="1631" y="568"/>
                    <a:pt x="1612" y="467"/>
                    <a:pt x="1612" y="375"/>
                  </a:cubicBezTo>
                  <a:cubicBezTo>
                    <a:pt x="1612" y="265"/>
                    <a:pt x="1677" y="174"/>
                    <a:pt x="1713" y="119"/>
                  </a:cubicBezTo>
                  <a:cubicBezTo>
                    <a:pt x="1768" y="55"/>
                    <a:pt x="1777" y="46"/>
                    <a:pt x="1777" y="28"/>
                  </a:cubicBezTo>
                  <a:cubicBezTo>
                    <a:pt x="1777" y="0"/>
                    <a:pt x="1777" y="0"/>
                    <a:pt x="1777" y="0"/>
                  </a:cubicBezTo>
                  <a:cubicBezTo>
                    <a:pt x="0" y="0"/>
                    <a:pt x="0" y="0"/>
                    <a:pt x="0" y="0"/>
                  </a:cubicBezTo>
                  <a:cubicBezTo>
                    <a:pt x="0" y="879"/>
                    <a:pt x="0" y="879"/>
                    <a:pt x="0" y="879"/>
                  </a:cubicBezTo>
                  <a:cubicBezTo>
                    <a:pt x="92" y="879"/>
                    <a:pt x="92" y="879"/>
                    <a:pt x="92" y="879"/>
                  </a:cubicBezTo>
                  <a:cubicBezTo>
                    <a:pt x="111" y="879"/>
                    <a:pt x="111" y="879"/>
                    <a:pt x="175" y="833"/>
                  </a:cubicBezTo>
                  <a:cubicBezTo>
                    <a:pt x="230" y="787"/>
                    <a:pt x="321" y="741"/>
                    <a:pt x="421" y="741"/>
                  </a:cubicBezTo>
                  <a:cubicBezTo>
                    <a:pt x="522" y="741"/>
                    <a:pt x="623" y="760"/>
                    <a:pt x="706" y="824"/>
                  </a:cubicBezTo>
                  <a:cubicBezTo>
                    <a:pt x="788" y="888"/>
                    <a:pt x="843" y="1017"/>
                    <a:pt x="843" y="1154"/>
                  </a:cubicBezTo>
                  <a:cubicBezTo>
                    <a:pt x="843" y="1291"/>
                    <a:pt x="788" y="1410"/>
                    <a:pt x="706" y="1474"/>
                  </a:cubicBezTo>
                  <a:cubicBezTo>
                    <a:pt x="623" y="1548"/>
                    <a:pt x="522" y="1566"/>
                    <a:pt x="421" y="1566"/>
                  </a:cubicBezTo>
                  <a:cubicBezTo>
                    <a:pt x="312" y="1566"/>
                    <a:pt x="230" y="1511"/>
                    <a:pt x="175" y="1465"/>
                  </a:cubicBezTo>
                  <a:cubicBezTo>
                    <a:pt x="111" y="1410"/>
                    <a:pt x="92" y="1401"/>
                    <a:pt x="74" y="1401"/>
                  </a:cubicBezTo>
                  <a:cubicBezTo>
                    <a:pt x="0" y="1401"/>
                    <a:pt x="0" y="1401"/>
                    <a:pt x="0" y="1401"/>
                  </a:cubicBezTo>
                  <a:cubicBezTo>
                    <a:pt x="0" y="2298"/>
                    <a:pt x="0" y="2298"/>
                    <a:pt x="0" y="2298"/>
                  </a:cubicBezTo>
                  <a:cubicBezTo>
                    <a:pt x="1237" y="2298"/>
                    <a:pt x="1237" y="2298"/>
                    <a:pt x="1237" y="2298"/>
                  </a:cubicBezTo>
                  <a:cubicBezTo>
                    <a:pt x="1237" y="2243"/>
                    <a:pt x="1237" y="2243"/>
                    <a:pt x="1237" y="2243"/>
                  </a:cubicBezTo>
                  <a:cubicBezTo>
                    <a:pt x="1237" y="2225"/>
                    <a:pt x="1228" y="2215"/>
                    <a:pt x="1173" y="2152"/>
                  </a:cubicBezTo>
                  <a:cubicBezTo>
                    <a:pt x="1127" y="2097"/>
                    <a:pt x="1072" y="2005"/>
                    <a:pt x="1072" y="1895"/>
                  </a:cubicBezTo>
                  <a:cubicBezTo>
                    <a:pt x="1072" y="1804"/>
                    <a:pt x="1090" y="1703"/>
                    <a:pt x="1164" y="1612"/>
                  </a:cubicBezTo>
                  <a:cubicBezTo>
                    <a:pt x="1228" y="1539"/>
                    <a:pt x="1346" y="1484"/>
                    <a:pt x="1484" y="1474"/>
                  </a:cubicBezTo>
                  <a:cubicBezTo>
                    <a:pt x="1621" y="1474"/>
                    <a:pt x="1749" y="1539"/>
                    <a:pt x="1813" y="1612"/>
                  </a:cubicBezTo>
                  <a:cubicBezTo>
                    <a:pt x="1877" y="1703"/>
                    <a:pt x="1896" y="1804"/>
                    <a:pt x="1896" y="1895"/>
                  </a:cubicBezTo>
                  <a:cubicBezTo>
                    <a:pt x="1896" y="2005"/>
                    <a:pt x="1850" y="2088"/>
                    <a:pt x="1804" y="2143"/>
                  </a:cubicBezTo>
                  <a:cubicBezTo>
                    <a:pt x="1759" y="2206"/>
                    <a:pt x="1749" y="2215"/>
                    <a:pt x="1749" y="2225"/>
                  </a:cubicBezTo>
                  <a:cubicBezTo>
                    <a:pt x="1749" y="2298"/>
                    <a:pt x="1749" y="2298"/>
                    <a:pt x="1749" y="2298"/>
                  </a:cubicBezTo>
                  <a:cubicBezTo>
                    <a:pt x="2976" y="2298"/>
                    <a:pt x="2976" y="2298"/>
                    <a:pt x="2976" y="2298"/>
                  </a:cubicBezTo>
                  <a:cubicBezTo>
                    <a:pt x="2976" y="1236"/>
                    <a:pt x="2976" y="1236"/>
                    <a:pt x="2976" y="1236"/>
                  </a:cubicBezTo>
                  <a:cubicBezTo>
                    <a:pt x="3306" y="1236"/>
                    <a:pt x="3306" y="1236"/>
                    <a:pt x="3306" y="1236"/>
                  </a:cubicBezTo>
                  <a:lnTo>
                    <a:pt x="3306" y="1236"/>
                  </a:lnTo>
                  <a:cubicBezTo>
                    <a:pt x="3388" y="1245"/>
                    <a:pt x="3443" y="1300"/>
                    <a:pt x="3489" y="1337"/>
                  </a:cubicBezTo>
                  <a:cubicBezTo>
                    <a:pt x="3535" y="1373"/>
                    <a:pt x="3581" y="1401"/>
                    <a:pt x="3645" y="1401"/>
                  </a:cubicBezTo>
                  <a:cubicBezTo>
                    <a:pt x="3709" y="1401"/>
                    <a:pt x="3773" y="1383"/>
                    <a:pt x="3818" y="1346"/>
                  </a:cubicBezTo>
                  <a:cubicBezTo>
                    <a:pt x="3865" y="1309"/>
                    <a:pt x="3892" y="1254"/>
                    <a:pt x="3892" y="1154"/>
                  </a:cubicBezTo>
                  <a:cubicBezTo>
                    <a:pt x="3901" y="1044"/>
                    <a:pt x="3865" y="989"/>
                    <a:pt x="3818" y="953"/>
                  </a:cubicBezTo>
                </a:path>
              </a:pathLst>
            </a:custGeom>
            <a:solidFill>
              <a:schemeClr val="accent3"/>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57137" tIns="28569" rIns="57137" bIns="28569" anchor="ctr"/>
            <a:lstStyle/>
            <a:p>
              <a:pPr defTabSz="685663"/>
              <a:endParaRPr lang="en-US" sz="1013">
                <a:solidFill>
                  <a:srgbClr val="A1A1A1"/>
                </a:solidFill>
                <a:latin typeface="Lato Light"/>
              </a:endParaRPr>
            </a:p>
          </p:txBody>
        </p:sp>
        <p:sp>
          <p:nvSpPr>
            <p:cNvPr id="80" name="Freeform 9"/>
            <p:cNvSpPr>
              <a:spLocks noChangeArrowheads="1"/>
            </p:cNvSpPr>
            <p:nvPr/>
          </p:nvSpPr>
          <p:spPr bwMode="auto">
            <a:xfrm>
              <a:off x="5557449" y="7963958"/>
              <a:ext cx="1785472" cy="1378480"/>
            </a:xfrm>
            <a:custGeom>
              <a:avLst/>
              <a:gdLst>
                <a:gd name="T0" fmla="*/ 2299 w 2977"/>
                <a:gd name="T1" fmla="*/ 46 h 2299"/>
                <a:gd name="T2" fmla="*/ 2299 w 2977"/>
                <a:gd name="T3" fmla="*/ 46 h 2299"/>
                <a:gd name="T4" fmla="*/ 2354 w 2977"/>
                <a:gd name="T5" fmla="*/ 129 h 2299"/>
                <a:gd name="T6" fmla="*/ 2445 w 2977"/>
                <a:gd name="T7" fmla="*/ 375 h 2299"/>
                <a:gd name="T8" fmla="*/ 2354 w 2977"/>
                <a:gd name="T9" fmla="*/ 659 h 2299"/>
                <a:gd name="T10" fmla="*/ 2024 w 2977"/>
                <a:gd name="T11" fmla="*/ 796 h 2299"/>
                <a:gd name="T12" fmla="*/ 1703 w 2977"/>
                <a:gd name="T13" fmla="*/ 659 h 2299"/>
                <a:gd name="T14" fmla="*/ 1621 w 2977"/>
                <a:gd name="T15" fmla="*/ 375 h 2299"/>
                <a:gd name="T16" fmla="*/ 1722 w 2977"/>
                <a:gd name="T17" fmla="*/ 119 h 2299"/>
                <a:gd name="T18" fmla="*/ 1786 w 2977"/>
                <a:gd name="T19" fmla="*/ 28 h 2299"/>
                <a:gd name="T20" fmla="*/ 1786 w 2977"/>
                <a:gd name="T21" fmla="*/ 0 h 2299"/>
                <a:gd name="T22" fmla="*/ 0 w 2977"/>
                <a:gd name="T23" fmla="*/ 0 h 2299"/>
                <a:gd name="T24" fmla="*/ 0 w 2977"/>
                <a:gd name="T25" fmla="*/ 879 h 2299"/>
                <a:gd name="T26" fmla="*/ 101 w 2977"/>
                <a:gd name="T27" fmla="*/ 879 h 2299"/>
                <a:gd name="T28" fmla="*/ 183 w 2977"/>
                <a:gd name="T29" fmla="*/ 833 h 2299"/>
                <a:gd name="T30" fmla="*/ 422 w 2977"/>
                <a:gd name="T31" fmla="*/ 741 h 2299"/>
                <a:gd name="T32" fmla="*/ 705 w 2977"/>
                <a:gd name="T33" fmla="*/ 824 h 2299"/>
                <a:gd name="T34" fmla="*/ 843 w 2977"/>
                <a:gd name="T35" fmla="*/ 1154 h 2299"/>
                <a:gd name="T36" fmla="*/ 705 w 2977"/>
                <a:gd name="T37" fmla="*/ 1474 h 2299"/>
                <a:gd name="T38" fmla="*/ 422 w 2977"/>
                <a:gd name="T39" fmla="*/ 1566 h 2299"/>
                <a:gd name="T40" fmla="*/ 174 w 2977"/>
                <a:gd name="T41" fmla="*/ 1465 h 2299"/>
                <a:gd name="T42" fmla="*/ 82 w 2977"/>
                <a:gd name="T43" fmla="*/ 1401 h 2299"/>
                <a:gd name="T44" fmla="*/ 0 w 2977"/>
                <a:gd name="T45" fmla="*/ 1401 h 2299"/>
                <a:gd name="T46" fmla="*/ 0 w 2977"/>
                <a:gd name="T47" fmla="*/ 2298 h 2299"/>
                <a:gd name="T48" fmla="*/ 1237 w 2977"/>
                <a:gd name="T49" fmla="*/ 2298 h 2299"/>
                <a:gd name="T50" fmla="*/ 1237 w 2977"/>
                <a:gd name="T51" fmla="*/ 2243 h 2299"/>
                <a:gd name="T52" fmla="*/ 1172 w 2977"/>
                <a:gd name="T53" fmla="*/ 2152 h 2299"/>
                <a:gd name="T54" fmla="*/ 1071 w 2977"/>
                <a:gd name="T55" fmla="*/ 1895 h 2299"/>
                <a:gd name="T56" fmla="*/ 1163 w 2977"/>
                <a:gd name="T57" fmla="*/ 1612 h 2299"/>
                <a:gd name="T58" fmla="*/ 1484 w 2977"/>
                <a:gd name="T59" fmla="*/ 1474 h 2299"/>
                <a:gd name="T60" fmla="*/ 1813 w 2977"/>
                <a:gd name="T61" fmla="*/ 1612 h 2299"/>
                <a:gd name="T62" fmla="*/ 1896 w 2977"/>
                <a:gd name="T63" fmla="*/ 1895 h 2299"/>
                <a:gd name="T64" fmla="*/ 1804 w 2977"/>
                <a:gd name="T65" fmla="*/ 2143 h 2299"/>
                <a:gd name="T66" fmla="*/ 1759 w 2977"/>
                <a:gd name="T67" fmla="*/ 2225 h 2299"/>
                <a:gd name="T68" fmla="*/ 1759 w 2977"/>
                <a:gd name="T69" fmla="*/ 2298 h 2299"/>
                <a:gd name="T70" fmla="*/ 2976 w 2977"/>
                <a:gd name="T71" fmla="*/ 2298 h 2299"/>
                <a:gd name="T72" fmla="*/ 2976 w 2977"/>
                <a:gd name="T73" fmla="*/ 0 h 2299"/>
                <a:gd name="T74" fmla="*/ 2299 w 2977"/>
                <a:gd name="T75" fmla="*/ 0 h 2299"/>
                <a:gd name="T76" fmla="*/ 2299 w 2977"/>
                <a:gd name="T77" fmla="*/ 46 h 2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977" h="2299">
                  <a:moveTo>
                    <a:pt x="2299" y="46"/>
                  </a:moveTo>
                  <a:lnTo>
                    <a:pt x="2299" y="46"/>
                  </a:lnTo>
                  <a:cubicBezTo>
                    <a:pt x="2299" y="55"/>
                    <a:pt x="2308" y="64"/>
                    <a:pt x="2354" y="129"/>
                  </a:cubicBezTo>
                  <a:cubicBezTo>
                    <a:pt x="2391" y="183"/>
                    <a:pt x="2445" y="265"/>
                    <a:pt x="2445" y="375"/>
                  </a:cubicBezTo>
                  <a:cubicBezTo>
                    <a:pt x="2445" y="467"/>
                    <a:pt x="2427" y="568"/>
                    <a:pt x="2354" y="659"/>
                  </a:cubicBezTo>
                  <a:cubicBezTo>
                    <a:pt x="2290" y="732"/>
                    <a:pt x="2161" y="796"/>
                    <a:pt x="2024" y="796"/>
                  </a:cubicBezTo>
                  <a:cubicBezTo>
                    <a:pt x="1887" y="787"/>
                    <a:pt x="1768" y="732"/>
                    <a:pt x="1703" y="659"/>
                  </a:cubicBezTo>
                  <a:cubicBezTo>
                    <a:pt x="1639" y="568"/>
                    <a:pt x="1621" y="467"/>
                    <a:pt x="1621" y="375"/>
                  </a:cubicBezTo>
                  <a:cubicBezTo>
                    <a:pt x="1621" y="265"/>
                    <a:pt x="1676" y="174"/>
                    <a:pt x="1722" y="119"/>
                  </a:cubicBezTo>
                  <a:cubicBezTo>
                    <a:pt x="1768" y="55"/>
                    <a:pt x="1786" y="46"/>
                    <a:pt x="1786" y="28"/>
                  </a:cubicBezTo>
                  <a:cubicBezTo>
                    <a:pt x="1786" y="0"/>
                    <a:pt x="1786" y="0"/>
                    <a:pt x="1786" y="0"/>
                  </a:cubicBezTo>
                  <a:cubicBezTo>
                    <a:pt x="0" y="0"/>
                    <a:pt x="0" y="0"/>
                    <a:pt x="0" y="0"/>
                  </a:cubicBezTo>
                  <a:cubicBezTo>
                    <a:pt x="0" y="879"/>
                    <a:pt x="0" y="879"/>
                    <a:pt x="0" y="879"/>
                  </a:cubicBezTo>
                  <a:cubicBezTo>
                    <a:pt x="101" y="879"/>
                    <a:pt x="101" y="879"/>
                    <a:pt x="101" y="879"/>
                  </a:cubicBezTo>
                  <a:cubicBezTo>
                    <a:pt x="110" y="879"/>
                    <a:pt x="119" y="879"/>
                    <a:pt x="183" y="833"/>
                  </a:cubicBezTo>
                  <a:cubicBezTo>
                    <a:pt x="238" y="787"/>
                    <a:pt x="321" y="741"/>
                    <a:pt x="422" y="741"/>
                  </a:cubicBezTo>
                  <a:cubicBezTo>
                    <a:pt x="522" y="741"/>
                    <a:pt x="623" y="760"/>
                    <a:pt x="705" y="824"/>
                  </a:cubicBezTo>
                  <a:cubicBezTo>
                    <a:pt x="788" y="888"/>
                    <a:pt x="843" y="1017"/>
                    <a:pt x="843" y="1154"/>
                  </a:cubicBezTo>
                  <a:cubicBezTo>
                    <a:pt x="843" y="1291"/>
                    <a:pt x="788" y="1410"/>
                    <a:pt x="705" y="1474"/>
                  </a:cubicBezTo>
                  <a:cubicBezTo>
                    <a:pt x="623" y="1548"/>
                    <a:pt x="522" y="1566"/>
                    <a:pt x="422" y="1566"/>
                  </a:cubicBezTo>
                  <a:cubicBezTo>
                    <a:pt x="312" y="1566"/>
                    <a:pt x="229" y="1511"/>
                    <a:pt x="174" y="1465"/>
                  </a:cubicBezTo>
                  <a:cubicBezTo>
                    <a:pt x="110" y="1410"/>
                    <a:pt x="92" y="1401"/>
                    <a:pt x="82" y="1401"/>
                  </a:cubicBezTo>
                  <a:cubicBezTo>
                    <a:pt x="0" y="1401"/>
                    <a:pt x="0" y="1401"/>
                    <a:pt x="0" y="1401"/>
                  </a:cubicBezTo>
                  <a:cubicBezTo>
                    <a:pt x="0" y="2298"/>
                    <a:pt x="0" y="2298"/>
                    <a:pt x="0" y="2298"/>
                  </a:cubicBezTo>
                  <a:cubicBezTo>
                    <a:pt x="1237" y="2298"/>
                    <a:pt x="1237" y="2298"/>
                    <a:pt x="1237" y="2298"/>
                  </a:cubicBezTo>
                  <a:cubicBezTo>
                    <a:pt x="1237" y="2243"/>
                    <a:pt x="1237" y="2243"/>
                    <a:pt x="1237" y="2243"/>
                  </a:cubicBezTo>
                  <a:cubicBezTo>
                    <a:pt x="1237" y="2225"/>
                    <a:pt x="1227" y="2215"/>
                    <a:pt x="1172" y="2152"/>
                  </a:cubicBezTo>
                  <a:cubicBezTo>
                    <a:pt x="1136" y="2097"/>
                    <a:pt x="1071" y="2005"/>
                    <a:pt x="1071" y="1895"/>
                  </a:cubicBezTo>
                  <a:cubicBezTo>
                    <a:pt x="1071" y="1804"/>
                    <a:pt x="1090" y="1703"/>
                    <a:pt x="1163" y="1612"/>
                  </a:cubicBezTo>
                  <a:cubicBezTo>
                    <a:pt x="1227" y="1539"/>
                    <a:pt x="1347" y="1484"/>
                    <a:pt x="1484" y="1474"/>
                  </a:cubicBezTo>
                  <a:cubicBezTo>
                    <a:pt x="1621" y="1474"/>
                    <a:pt x="1750" y="1539"/>
                    <a:pt x="1813" y="1612"/>
                  </a:cubicBezTo>
                  <a:cubicBezTo>
                    <a:pt x="1878" y="1703"/>
                    <a:pt x="1896" y="1804"/>
                    <a:pt x="1896" y="1895"/>
                  </a:cubicBezTo>
                  <a:cubicBezTo>
                    <a:pt x="1896" y="2005"/>
                    <a:pt x="1850" y="2088"/>
                    <a:pt x="1804" y="2143"/>
                  </a:cubicBezTo>
                  <a:cubicBezTo>
                    <a:pt x="1759" y="2206"/>
                    <a:pt x="1759" y="2215"/>
                    <a:pt x="1759" y="2225"/>
                  </a:cubicBezTo>
                  <a:cubicBezTo>
                    <a:pt x="1759" y="2298"/>
                    <a:pt x="1759" y="2298"/>
                    <a:pt x="1759" y="2298"/>
                  </a:cubicBezTo>
                  <a:cubicBezTo>
                    <a:pt x="2976" y="2298"/>
                    <a:pt x="2976" y="2298"/>
                    <a:pt x="2976" y="2298"/>
                  </a:cubicBezTo>
                  <a:cubicBezTo>
                    <a:pt x="2976" y="0"/>
                    <a:pt x="2976" y="0"/>
                    <a:pt x="2976" y="0"/>
                  </a:cubicBezTo>
                  <a:cubicBezTo>
                    <a:pt x="2299" y="0"/>
                    <a:pt x="2299" y="0"/>
                    <a:pt x="2299" y="0"/>
                  </a:cubicBezTo>
                  <a:lnTo>
                    <a:pt x="2299" y="46"/>
                  </a:lnTo>
                </a:path>
              </a:pathLst>
            </a:custGeom>
            <a:solidFill>
              <a:schemeClr val="accent3"/>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57137" tIns="28569" rIns="57137" bIns="28569" anchor="ctr"/>
            <a:lstStyle/>
            <a:p>
              <a:pPr defTabSz="685663"/>
              <a:endParaRPr lang="en-US" sz="1013">
                <a:solidFill>
                  <a:srgbClr val="A1A1A1"/>
                </a:solidFill>
                <a:latin typeface="Lato Light"/>
              </a:endParaRPr>
            </a:p>
          </p:txBody>
        </p:sp>
        <p:sp>
          <p:nvSpPr>
            <p:cNvPr id="81" name="Freeform 10"/>
            <p:cNvSpPr>
              <a:spLocks noChangeArrowheads="1"/>
            </p:cNvSpPr>
            <p:nvPr/>
          </p:nvSpPr>
          <p:spPr bwMode="auto">
            <a:xfrm>
              <a:off x="7488405" y="7963958"/>
              <a:ext cx="1938890" cy="1907647"/>
            </a:xfrm>
            <a:custGeom>
              <a:avLst/>
              <a:gdLst>
                <a:gd name="T0" fmla="*/ 2297 w 3232"/>
                <a:gd name="T1" fmla="*/ 46 h 3178"/>
                <a:gd name="T2" fmla="*/ 2297 w 3232"/>
                <a:gd name="T3" fmla="*/ 46 h 3178"/>
                <a:gd name="T4" fmla="*/ 2352 w 3232"/>
                <a:gd name="T5" fmla="*/ 129 h 3178"/>
                <a:gd name="T6" fmla="*/ 2444 w 3232"/>
                <a:gd name="T7" fmla="*/ 375 h 3178"/>
                <a:gd name="T8" fmla="*/ 2352 w 3232"/>
                <a:gd name="T9" fmla="*/ 659 h 3178"/>
                <a:gd name="T10" fmla="*/ 2032 w 3232"/>
                <a:gd name="T11" fmla="*/ 796 h 3178"/>
                <a:gd name="T12" fmla="*/ 1702 w 3232"/>
                <a:gd name="T13" fmla="*/ 659 h 3178"/>
                <a:gd name="T14" fmla="*/ 1620 w 3232"/>
                <a:gd name="T15" fmla="*/ 375 h 3178"/>
                <a:gd name="T16" fmla="*/ 1720 w 3232"/>
                <a:gd name="T17" fmla="*/ 119 h 3178"/>
                <a:gd name="T18" fmla="*/ 1784 w 3232"/>
                <a:gd name="T19" fmla="*/ 28 h 3178"/>
                <a:gd name="T20" fmla="*/ 1784 w 3232"/>
                <a:gd name="T21" fmla="*/ 0 h 3178"/>
                <a:gd name="T22" fmla="*/ 0 w 3232"/>
                <a:gd name="T23" fmla="*/ 0 h 3178"/>
                <a:gd name="T24" fmla="*/ 0 w 3232"/>
                <a:gd name="T25" fmla="*/ 2298 h 3178"/>
                <a:gd name="T26" fmla="*/ 328 w 3232"/>
                <a:gd name="T27" fmla="*/ 2298 h 3178"/>
                <a:gd name="T28" fmla="*/ 328 w 3232"/>
                <a:gd name="T29" fmla="*/ 2582 h 3178"/>
                <a:gd name="T30" fmla="*/ 328 w 3232"/>
                <a:gd name="T31" fmla="*/ 2591 h 3178"/>
                <a:gd name="T32" fmla="*/ 228 w 3232"/>
                <a:gd name="T33" fmla="*/ 2765 h 3178"/>
                <a:gd name="T34" fmla="*/ 164 w 3232"/>
                <a:gd name="T35" fmla="*/ 2921 h 3178"/>
                <a:gd name="T36" fmla="*/ 210 w 3232"/>
                <a:gd name="T37" fmla="*/ 3095 h 3178"/>
                <a:gd name="T38" fmla="*/ 411 w 3232"/>
                <a:gd name="T39" fmla="*/ 3177 h 3178"/>
                <a:gd name="T40" fmla="*/ 604 w 3232"/>
                <a:gd name="T41" fmla="*/ 3104 h 3178"/>
                <a:gd name="T42" fmla="*/ 659 w 3232"/>
                <a:gd name="T43" fmla="*/ 2921 h 3178"/>
                <a:gd name="T44" fmla="*/ 595 w 3232"/>
                <a:gd name="T45" fmla="*/ 2774 h 3178"/>
                <a:gd name="T46" fmla="*/ 512 w 3232"/>
                <a:gd name="T47" fmla="*/ 2591 h 3178"/>
                <a:gd name="T48" fmla="*/ 512 w 3232"/>
                <a:gd name="T49" fmla="*/ 2298 h 3178"/>
                <a:gd name="T50" fmla="*/ 1556 w 3232"/>
                <a:gd name="T51" fmla="*/ 2298 h 3178"/>
                <a:gd name="T52" fmla="*/ 3085 w 3232"/>
                <a:gd name="T53" fmla="*/ 467 h 3178"/>
                <a:gd name="T54" fmla="*/ 3231 w 3232"/>
                <a:gd name="T55" fmla="*/ 0 h 3178"/>
                <a:gd name="T56" fmla="*/ 2297 w 3232"/>
                <a:gd name="T57" fmla="*/ 0 h 3178"/>
                <a:gd name="T58" fmla="*/ 2297 w 3232"/>
                <a:gd name="T59" fmla="*/ 46 h 3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232" h="3178">
                  <a:moveTo>
                    <a:pt x="2297" y="46"/>
                  </a:moveTo>
                  <a:lnTo>
                    <a:pt x="2297" y="46"/>
                  </a:lnTo>
                  <a:cubicBezTo>
                    <a:pt x="2297" y="55"/>
                    <a:pt x="2306" y="64"/>
                    <a:pt x="2352" y="129"/>
                  </a:cubicBezTo>
                  <a:cubicBezTo>
                    <a:pt x="2389" y="183"/>
                    <a:pt x="2444" y="265"/>
                    <a:pt x="2444" y="375"/>
                  </a:cubicBezTo>
                  <a:cubicBezTo>
                    <a:pt x="2444" y="467"/>
                    <a:pt x="2426" y="568"/>
                    <a:pt x="2352" y="659"/>
                  </a:cubicBezTo>
                  <a:cubicBezTo>
                    <a:pt x="2288" y="732"/>
                    <a:pt x="2169" y="796"/>
                    <a:pt x="2032" y="796"/>
                  </a:cubicBezTo>
                  <a:cubicBezTo>
                    <a:pt x="1894" y="787"/>
                    <a:pt x="1775" y="732"/>
                    <a:pt x="1702" y="659"/>
                  </a:cubicBezTo>
                  <a:cubicBezTo>
                    <a:pt x="1639" y="568"/>
                    <a:pt x="1620" y="467"/>
                    <a:pt x="1620" y="375"/>
                  </a:cubicBezTo>
                  <a:cubicBezTo>
                    <a:pt x="1620" y="265"/>
                    <a:pt x="1675" y="174"/>
                    <a:pt x="1720" y="119"/>
                  </a:cubicBezTo>
                  <a:cubicBezTo>
                    <a:pt x="1766" y="55"/>
                    <a:pt x="1784" y="46"/>
                    <a:pt x="1784" y="28"/>
                  </a:cubicBezTo>
                  <a:cubicBezTo>
                    <a:pt x="1784" y="0"/>
                    <a:pt x="1784" y="0"/>
                    <a:pt x="1784" y="0"/>
                  </a:cubicBezTo>
                  <a:cubicBezTo>
                    <a:pt x="0" y="0"/>
                    <a:pt x="0" y="0"/>
                    <a:pt x="0" y="0"/>
                  </a:cubicBezTo>
                  <a:cubicBezTo>
                    <a:pt x="0" y="2298"/>
                    <a:pt x="0" y="2298"/>
                    <a:pt x="0" y="2298"/>
                  </a:cubicBezTo>
                  <a:cubicBezTo>
                    <a:pt x="328" y="2298"/>
                    <a:pt x="328" y="2298"/>
                    <a:pt x="328" y="2298"/>
                  </a:cubicBezTo>
                  <a:cubicBezTo>
                    <a:pt x="328" y="2582"/>
                    <a:pt x="328" y="2582"/>
                    <a:pt x="328" y="2582"/>
                  </a:cubicBezTo>
                  <a:lnTo>
                    <a:pt x="328" y="2591"/>
                  </a:lnTo>
                  <a:cubicBezTo>
                    <a:pt x="319" y="2673"/>
                    <a:pt x="265" y="2719"/>
                    <a:pt x="228" y="2765"/>
                  </a:cubicBezTo>
                  <a:cubicBezTo>
                    <a:pt x="192" y="2820"/>
                    <a:pt x="164" y="2857"/>
                    <a:pt x="164" y="2921"/>
                  </a:cubicBezTo>
                  <a:cubicBezTo>
                    <a:pt x="164" y="2994"/>
                    <a:pt x="173" y="3059"/>
                    <a:pt x="210" y="3095"/>
                  </a:cubicBezTo>
                  <a:cubicBezTo>
                    <a:pt x="246" y="3140"/>
                    <a:pt x="301" y="3177"/>
                    <a:pt x="411" y="3177"/>
                  </a:cubicBezTo>
                  <a:cubicBezTo>
                    <a:pt x="512" y="3177"/>
                    <a:pt x="567" y="3150"/>
                    <a:pt x="604" y="3104"/>
                  </a:cubicBezTo>
                  <a:cubicBezTo>
                    <a:pt x="641" y="3059"/>
                    <a:pt x="659" y="2985"/>
                    <a:pt x="659" y="2921"/>
                  </a:cubicBezTo>
                  <a:cubicBezTo>
                    <a:pt x="659" y="2866"/>
                    <a:pt x="632" y="2820"/>
                    <a:pt x="595" y="2774"/>
                  </a:cubicBezTo>
                  <a:cubicBezTo>
                    <a:pt x="567" y="2719"/>
                    <a:pt x="512" y="2673"/>
                    <a:pt x="512" y="2591"/>
                  </a:cubicBezTo>
                  <a:cubicBezTo>
                    <a:pt x="512" y="2298"/>
                    <a:pt x="512" y="2298"/>
                    <a:pt x="512" y="2298"/>
                  </a:cubicBezTo>
                  <a:cubicBezTo>
                    <a:pt x="1556" y="2298"/>
                    <a:pt x="1556" y="2298"/>
                    <a:pt x="1556" y="2298"/>
                  </a:cubicBezTo>
                  <a:cubicBezTo>
                    <a:pt x="2260" y="1831"/>
                    <a:pt x="2801" y="1218"/>
                    <a:pt x="3085" y="467"/>
                  </a:cubicBezTo>
                  <a:cubicBezTo>
                    <a:pt x="3149" y="274"/>
                    <a:pt x="3195" y="129"/>
                    <a:pt x="3231" y="0"/>
                  </a:cubicBezTo>
                  <a:cubicBezTo>
                    <a:pt x="2297" y="0"/>
                    <a:pt x="2297" y="0"/>
                    <a:pt x="2297" y="0"/>
                  </a:cubicBezTo>
                  <a:lnTo>
                    <a:pt x="2297" y="46"/>
                  </a:lnTo>
                </a:path>
              </a:pathLst>
            </a:custGeom>
            <a:solidFill>
              <a:schemeClr val="accent3"/>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57137" tIns="28569" rIns="57137" bIns="28569" anchor="ctr"/>
            <a:lstStyle/>
            <a:p>
              <a:pPr defTabSz="685663"/>
              <a:endParaRPr lang="en-US" sz="1013">
                <a:solidFill>
                  <a:srgbClr val="A1A1A1"/>
                </a:solidFill>
                <a:latin typeface="Lato Light"/>
              </a:endParaRPr>
            </a:p>
          </p:txBody>
        </p:sp>
        <p:sp>
          <p:nvSpPr>
            <p:cNvPr id="82" name="Freeform 11"/>
            <p:cNvSpPr>
              <a:spLocks noChangeArrowheads="1"/>
            </p:cNvSpPr>
            <p:nvPr/>
          </p:nvSpPr>
          <p:spPr bwMode="auto">
            <a:xfrm>
              <a:off x="3679398" y="8948209"/>
              <a:ext cx="2280114" cy="1902355"/>
            </a:xfrm>
            <a:custGeom>
              <a:avLst/>
              <a:gdLst>
                <a:gd name="T0" fmla="*/ 1502 w 3801"/>
                <a:gd name="T1" fmla="*/ 586 h 3169"/>
                <a:gd name="T2" fmla="*/ 1502 w 3801"/>
                <a:gd name="T3" fmla="*/ 586 h 3169"/>
                <a:gd name="T4" fmla="*/ 1594 w 3801"/>
                <a:gd name="T5" fmla="*/ 413 h 3169"/>
                <a:gd name="T6" fmla="*/ 1648 w 3801"/>
                <a:gd name="T7" fmla="*/ 256 h 3169"/>
                <a:gd name="T8" fmla="*/ 1603 w 3801"/>
                <a:gd name="T9" fmla="*/ 82 h 3169"/>
                <a:gd name="T10" fmla="*/ 1401 w 3801"/>
                <a:gd name="T11" fmla="*/ 0 h 3169"/>
                <a:gd name="T12" fmla="*/ 1208 w 3801"/>
                <a:gd name="T13" fmla="*/ 82 h 3169"/>
                <a:gd name="T14" fmla="*/ 1154 w 3801"/>
                <a:gd name="T15" fmla="*/ 256 h 3169"/>
                <a:gd name="T16" fmla="*/ 1218 w 3801"/>
                <a:gd name="T17" fmla="*/ 413 h 3169"/>
                <a:gd name="T18" fmla="*/ 1318 w 3801"/>
                <a:gd name="T19" fmla="*/ 586 h 3169"/>
                <a:gd name="T20" fmla="*/ 1318 w 3801"/>
                <a:gd name="T21" fmla="*/ 595 h 3169"/>
                <a:gd name="T22" fmla="*/ 1318 w 3801"/>
                <a:gd name="T23" fmla="*/ 907 h 3169"/>
                <a:gd name="T24" fmla="*/ 0 w 3801"/>
                <a:gd name="T25" fmla="*/ 907 h 3169"/>
                <a:gd name="T26" fmla="*/ 73 w 3801"/>
                <a:gd name="T27" fmla="*/ 943 h 3169"/>
                <a:gd name="T28" fmla="*/ 73 w 3801"/>
                <a:gd name="T29" fmla="*/ 1795 h 3169"/>
                <a:gd name="T30" fmla="*/ 504 w 3801"/>
                <a:gd name="T31" fmla="*/ 2912 h 3169"/>
                <a:gd name="T32" fmla="*/ 2601 w 3801"/>
                <a:gd name="T33" fmla="*/ 2912 h 3169"/>
                <a:gd name="T34" fmla="*/ 3031 w 3801"/>
                <a:gd name="T35" fmla="*/ 1795 h 3169"/>
                <a:gd name="T36" fmla="*/ 3031 w 3801"/>
                <a:gd name="T37" fmla="*/ 1703 h 3169"/>
                <a:gd name="T38" fmla="*/ 3754 w 3801"/>
                <a:gd name="T39" fmla="*/ 1730 h 3169"/>
                <a:gd name="T40" fmla="*/ 3800 w 3801"/>
                <a:gd name="T41" fmla="*/ 1730 h 3169"/>
                <a:gd name="T42" fmla="*/ 3800 w 3801"/>
                <a:gd name="T43" fmla="*/ 907 h 3169"/>
                <a:gd name="T44" fmla="*/ 1502 w 3801"/>
                <a:gd name="T45" fmla="*/ 907 h 3169"/>
                <a:gd name="T46" fmla="*/ 1502 w 3801"/>
                <a:gd name="T47" fmla="*/ 586 h 3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801" h="3169">
                  <a:moveTo>
                    <a:pt x="1502" y="586"/>
                  </a:moveTo>
                  <a:lnTo>
                    <a:pt x="1502" y="586"/>
                  </a:lnTo>
                  <a:cubicBezTo>
                    <a:pt x="1502" y="504"/>
                    <a:pt x="1557" y="458"/>
                    <a:pt x="1594" y="413"/>
                  </a:cubicBezTo>
                  <a:cubicBezTo>
                    <a:pt x="1630" y="357"/>
                    <a:pt x="1648" y="321"/>
                    <a:pt x="1648" y="256"/>
                  </a:cubicBezTo>
                  <a:cubicBezTo>
                    <a:pt x="1648" y="192"/>
                    <a:pt x="1639" y="119"/>
                    <a:pt x="1603" y="82"/>
                  </a:cubicBezTo>
                  <a:cubicBezTo>
                    <a:pt x="1566" y="36"/>
                    <a:pt x="1511" y="0"/>
                    <a:pt x="1401" y="0"/>
                  </a:cubicBezTo>
                  <a:cubicBezTo>
                    <a:pt x="1300" y="9"/>
                    <a:pt x="1236" y="36"/>
                    <a:pt x="1208" y="82"/>
                  </a:cubicBezTo>
                  <a:cubicBezTo>
                    <a:pt x="1172" y="128"/>
                    <a:pt x="1154" y="192"/>
                    <a:pt x="1154" y="256"/>
                  </a:cubicBezTo>
                  <a:cubicBezTo>
                    <a:pt x="1154" y="321"/>
                    <a:pt x="1181" y="357"/>
                    <a:pt x="1218" y="413"/>
                  </a:cubicBezTo>
                  <a:cubicBezTo>
                    <a:pt x="1254" y="458"/>
                    <a:pt x="1309" y="504"/>
                    <a:pt x="1318" y="586"/>
                  </a:cubicBezTo>
                  <a:cubicBezTo>
                    <a:pt x="1318" y="595"/>
                    <a:pt x="1318" y="595"/>
                    <a:pt x="1318" y="595"/>
                  </a:cubicBezTo>
                  <a:cubicBezTo>
                    <a:pt x="1318" y="907"/>
                    <a:pt x="1318" y="907"/>
                    <a:pt x="1318" y="907"/>
                  </a:cubicBezTo>
                  <a:cubicBezTo>
                    <a:pt x="0" y="907"/>
                    <a:pt x="0" y="907"/>
                    <a:pt x="0" y="907"/>
                  </a:cubicBezTo>
                  <a:cubicBezTo>
                    <a:pt x="28" y="916"/>
                    <a:pt x="46" y="934"/>
                    <a:pt x="73" y="943"/>
                  </a:cubicBezTo>
                  <a:cubicBezTo>
                    <a:pt x="73" y="1795"/>
                    <a:pt x="73" y="1795"/>
                    <a:pt x="73" y="1795"/>
                  </a:cubicBezTo>
                  <a:cubicBezTo>
                    <a:pt x="64" y="2207"/>
                    <a:pt x="229" y="2619"/>
                    <a:pt x="504" y="2912"/>
                  </a:cubicBezTo>
                  <a:cubicBezTo>
                    <a:pt x="1337" y="3140"/>
                    <a:pt x="1849" y="3168"/>
                    <a:pt x="2601" y="2912"/>
                  </a:cubicBezTo>
                  <a:cubicBezTo>
                    <a:pt x="2875" y="2619"/>
                    <a:pt x="3031" y="2207"/>
                    <a:pt x="3031" y="1795"/>
                  </a:cubicBezTo>
                  <a:cubicBezTo>
                    <a:pt x="3031" y="1703"/>
                    <a:pt x="3031" y="1703"/>
                    <a:pt x="3031" y="1703"/>
                  </a:cubicBezTo>
                  <a:cubicBezTo>
                    <a:pt x="3259" y="1721"/>
                    <a:pt x="3507" y="1730"/>
                    <a:pt x="3754" y="1730"/>
                  </a:cubicBezTo>
                  <a:cubicBezTo>
                    <a:pt x="3763" y="1730"/>
                    <a:pt x="3782" y="1730"/>
                    <a:pt x="3800" y="1730"/>
                  </a:cubicBezTo>
                  <a:cubicBezTo>
                    <a:pt x="3800" y="907"/>
                    <a:pt x="3800" y="907"/>
                    <a:pt x="3800" y="907"/>
                  </a:cubicBezTo>
                  <a:cubicBezTo>
                    <a:pt x="1502" y="907"/>
                    <a:pt x="1502" y="907"/>
                    <a:pt x="1502" y="907"/>
                  </a:cubicBezTo>
                  <a:lnTo>
                    <a:pt x="1502" y="586"/>
                  </a:lnTo>
                </a:path>
              </a:pathLst>
            </a:custGeom>
            <a:solidFill>
              <a:schemeClr val="accent5"/>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57137" tIns="28569" rIns="57137" bIns="28569" anchor="ctr"/>
            <a:lstStyle/>
            <a:p>
              <a:pPr defTabSz="685663"/>
              <a:endParaRPr lang="en-US" sz="1013">
                <a:solidFill>
                  <a:srgbClr val="A1A1A1"/>
                </a:solidFill>
                <a:latin typeface="Lato Light"/>
              </a:endParaRPr>
            </a:p>
          </p:txBody>
        </p:sp>
        <p:sp>
          <p:nvSpPr>
            <p:cNvPr id="83" name="Freeform 12"/>
            <p:cNvSpPr>
              <a:spLocks noChangeArrowheads="1"/>
            </p:cNvSpPr>
            <p:nvPr/>
          </p:nvSpPr>
          <p:spPr bwMode="auto">
            <a:xfrm>
              <a:off x="6102350" y="8948208"/>
              <a:ext cx="2076437" cy="1830917"/>
            </a:xfrm>
            <a:custGeom>
              <a:avLst/>
              <a:gdLst>
                <a:gd name="T0" fmla="*/ 2985 w 3462"/>
                <a:gd name="T1" fmla="*/ 952 h 3050"/>
                <a:gd name="T2" fmla="*/ 2985 w 3462"/>
                <a:gd name="T3" fmla="*/ 952 h 3050"/>
                <a:gd name="T4" fmla="*/ 3040 w 3462"/>
                <a:gd name="T5" fmla="*/ 1034 h 3050"/>
                <a:gd name="T6" fmla="*/ 3131 w 3462"/>
                <a:gd name="T7" fmla="*/ 1282 h 3050"/>
                <a:gd name="T8" fmla="*/ 3040 w 3462"/>
                <a:gd name="T9" fmla="*/ 1565 h 3050"/>
                <a:gd name="T10" fmla="*/ 2719 w 3462"/>
                <a:gd name="T11" fmla="*/ 1703 h 3050"/>
                <a:gd name="T12" fmla="*/ 2390 w 3462"/>
                <a:gd name="T13" fmla="*/ 1565 h 3050"/>
                <a:gd name="T14" fmla="*/ 2308 w 3462"/>
                <a:gd name="T15" fmla="*/ 1282 h 3050"/>
                <a:gd name="T16" fmla="*/ 2408 w 3462"/>
                <a:gd name="T17" fmla="*/ 1034 h 3050"/>
                <a:gd name="T18" fmla="*/ 2472 w 3462"/>
                <a:gd name="T19" fmla="*/ 934 h 3050"/>
                <a:gd name="T20" fmla="*/ 2472 w 3462"/>
                <a:gd name="T21" fmla="*/ 907 h 3050"/>
                <a:gd name="T22" fmla="*/ 686 w 3462"/>
                <a:gd name="T23" fmla="*/ 907 h 3050"/>
                <a:gd name="T24" fmla="*/ 686 w 3462"/>
                <a:gd name="T25" fmla="*/ 586 h 3050"/>
                <a:gd name="T26" fmla="*/ 769 w 3462"/>
                <a:gd name="T27" fmla="*/ 413 h 3050"/>
                <a:gd name="T28" fmla="*/ 833 w 3462"/>
                <a:gd name="T29" fmla="*/ 256 h 3050"/>
                <a:gd name="T30" fmla="*/ 778 w 3462"/>
                <a:gd name="T31" fmla="*/ 82 h 3050"/>
                <a:gd name="T32" fmla="*/ 577 w 3462"/>
                <a:gd name="T33" fmla="*/ 0 h 3050"/>
                <a:gd name="T34" fmla="*/ 385 w 3462"/>
                <a:gd name="T35" fmla="*/ 82 h 3050"/>
                <a:gd name="T36" fmla="*/ 330 w 3462"/>
                <a:gd name="T37" fmla="*/ 256 h 3050"/>
                <a:gd name="T38" fmla="*/ 394 w 3462"/>
                <a:gd name="T39" fmla="*/ 413 h 3050"/>
                <a:gd name="T40" fmla="*/ 495 w 3462"/>
                <a:gd name="T41" fmla="*/ 586 h 3050"/>
                <a:gd name="T42" fmla="*/ 495 w 3462"/>
                <a:gd name="T43" fmla="*/ 595 h 3050"/>
                <a:gd name="T44" fmla="*/ 495 w 3462"/>
                <a:gd name="T45" fmla="*/ 907 h 3050"/>
                <a:gd name="T46" fmla="*/ 0 w 3462"/>
                <a:gd name="T47" fmla="*/ 907 h 3050"/>
                <a:gd name="T48" fmla="*/ 0 w 3462"/>
                <a:gd name="T49" fmla="*/ 1721 h 3050"/>
                <a:gd name="T50" fmla="*/ 449 w 3462"/>
                <a:gd name="T51" fmla="*/ 1703 h 3050"/>
                <a:gd name="T52" fmla="*/ 449 w 3462"/>
                <a:gd name="T53" fmla="*/ 1795 h 3050"/>
                <a:gd name="T54" fmla="*/ 879 w 3462"/>
                <a:gd name="T55" fmla="*/ 2912 h 3050"/>
                <a:gd name="T56" fmla="*/ 2985 w 3462"/>
                <a:gd name="T57" fmla="*/ 2912 h 3050"/>
                <a:gd name="T58" fmla="*/ 3407 w 3462"/>
                <a:gd name="T59" fmla="*/ 1795 h 3050"/>
                <a:gd name="T60" fmla="*/ 3407 w 3462"/>
                <a:gd name="T61" fmla="*/ 934 h 3050"/>
                <a:gd name="T62" fmla="*/ 3461 w 3462"/>
                <a:gd name="T63" fmla="*/ 907 h 3050"/>
                <a:gd name="T64" fmla="*/ 2985 w 3462"/>
                <a:gd name="T65" fmla="*/ 907 h 3050"/>
                <a:gd name="T66" fmla="*/ 2985 w 3462"/>
                <a:gd name="T67" fmla="*/ 952 h 30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462" h="3050">
                  <a:moveTo>
                    <a:pt x="2985" y="952"/>
                  </a:moveTo>
                  <a:lnTo>
                    <a:pt x="2985" y="952"/>
                  </a:lnTo>
                  <a:cubicBezTo>
                    <a:pt x="2985" y="971"/>
                    <a:pt x="2994" y="971"/>
                    <a:pt x="3040" y="1034"/>
                  </a:cubicBezTo>
                  <a:cubicBezTo>
                    <a:pt x="3076" y="1089"/>
                    <a:pt x="3131" y="1172"/>
                    <a:pt x="3131" y="1282"/>
                  </a:cubicBezTo>
                  <a:cubicBezTo>
                    <a:pt x="3131" y="1374"/>
                    <a:pt x="3113" y="1474"/>
                    <a:pt x="3040" y="1565"/>
                  </a:cubicBezTo>
                  <a:cubicBezTo>
                    <a:pt x="2976" y="1648"/>
                    <a:pt x="2857" y="1703"/>
                    <a:pt x="2719" y="1703"/>
                  </a:cubicBezTo>
                  <a:cubicBezTo>
                    <a:pt x="2582" y="1703"/>
                    <a:pt x="2463" y="1639"/>
                    <a:pt x="2390" y="1565"/>
                  </a:cubicBezTo>
                  <a:cubicBezTo>
                    <a:pt x="2326" y="1483"/>
                    <a:pt x="2308" y="1374"/>
                    <a:pt x="2308" y="1282"/>
                  </a:cubicBezTo>
                  <a:cubicBezTo>
                    <a:pt x="2308" y="1172"/>
                    <a:pt x="2362" y="1089"/>
                    <a:pt x="2408" y="1034"/>
                  </a:cubicBezTo>
                  <a:cubicBezTo>
                    <a:pt x="2454" y="971"/>
                    <a:pt x="2472" y="952"/>
                    <a:pt x="2472" y="934"/>
                  </a:cubicBezTo>
                  <a:cubicBezTo>
                    <a:pt x="2472" y="907"/>
                    <a:pt x="2472" y="907"/>
                    <a:pt x="2472" y="907"/>
                  </a:cubicBezTo>
                  <a:cubicBezTo>
                    <a:pt x="686" y="907"/>
                    <a:pt x="686" y="907"/>
                    <a:pt x="686" y="907"/>
                  </a:cubicBezTo>
                  <a:cubicBezTo>
                    <a:pt x="686" y="586"/>
                    <a:pt x="686" y="586"/>
                    <a:pt x="686" y="586"/>
                  </a:cubicBezTo>
                  <a:cubicBezTo>
                    <a:pt x="686" y="504"/>
                    <a:pt x="732" y="458"/>
                    <a:pt x="769" y="413"/>
                  </a:cubicBezTo>
                  <a:cubicBezTo>
                    <a:pt x="806" y="357"/>
                    <a:pt x="833" y="321"/>
                    <a:pt x="833" y="256"/>
                  </a:cubicBezTo>
                  <a:cubicBezTo>
                    <a:pt x="833" y="192"/>
                    <a:pt x="815" y="119"/>
                    <a:pt x="778" y="82"/>
                  </a:cubicBezTo>
                  <a:cubicBezTo>
                    <a:pt x="741" y="36"/>
                    <a:pt x="686" y="0"/>
                    <a:pt x="577" y="0"/>
                  </a:cubicBezTo>
                  <a:cubicBezTo>
                    <a:pt x="477" y="9"/>
                    <a:pt x="421" y="36"/>
                    <a:pt x="385" y="82"/>
                  </a:cubicBezTo>
                  <a:cubicBezTo>
                    <a:pt x="348" y="128"/>
                    <a:pt x="330" y="192"/>
                    <a:pt x="330" y="256"/>
                  </a:cubicBezTo>
                  <a:cubicBezTo>
                    <a:pt x="330" y="321"/>
                    <a:pt x="357" y="357"/>
                    <a:pt x="394" y="413"/>
                  </a:cubicBezTo>
                  <a:cubicBezTo>
                    <a:pt x="440" y="458"/>
                    <a:pt x="486" y="504"/>
                    <a:pt x="495" y="586"/>
                  </a:cubicBezTo>
                  <a:cubicBezTo>
                    <a:pt x="495" y="595"/>
                    <a:pt x="495" y="595"/>
                    <a:pt x="495" y="595"/>
                  </a:cubicBezTo>
                  <a:cubicBezTo>
                    <a:pt x="495" y="907"/>
                    <a:pt x="495" y="907"/>
                    <a:pt x="495" y="907"/>
                  </a:cubicBezTo>
                  <a:cubicBezTo>
                    <a:pt x="0" y="907"/>
                    <a:pt x="0" y="907"/>
                    <a:pt x="0" y="907"/>
                  </a:cubicBezTo>
                  <a:cubicBezTo>
                    <a:pt x="0" y="1721"/>
                    <a:pt x="0" y="1721"/>
                    <a:pt x="0" y="1721"/>
                  </a:cubicBezTo>
                  <a:cubicBezTo>
                    <a:pt x="155" y="1721"/>
                    <a:pt x="302" y="1721"/>
                    <a:pt x="449" y="1703"/>
                  </a:cubicBezTo>
                  <a:cubicBezTo>
                    <a:pt x="449" y="1795"/>
                    <a:pt x="449" y="1795"/>
                    <a:pt x="449" y="1795"/>
                  </a:cubicBezTo>
                  <a:cubicBezTo>
                    <a:pt x="449" y="2207"/>
                    <a:pt x="604" y="2619"/>
                    <a:pt x="879" y="2912"/>
                  </a:cubicBezTo>
                  <a:cubicBezTo>
                    <a:pt x="1712" y="3049"/>
                    <a:pt x="2207" y="3049"/>
                    <a:pt x="2985" y="2912"/>
                  </a:cubicBezTo>
                  <a:cubicBezTo>
                    <a:pt x="3260" y="2619"/>
                    <a:pt x="3416" y="2207"/>
                    <a:pt x="3407" y="1795"/>
                  </a:cubicBezTo>
                  <a:cubicBezTo>
                    <a:pt x="3407" y="934"/>
                    <a:pt x="3407" y="934"/>
                    <a:pt x="3407" y="934"/>
                  </a:cubicBezTo>
                  <a:cubicBezTo>
                    <a:pt x="3425" y="925"/>
                    <a:pt x="3443" y="916"/>
                    <a:pt x="3461" y="907"/>
                  </a:cubicBezTo>
                  <a:cubicBezTo>
                    <a:pt x="2985" y="907"/>
                    <a:pt x="2985" y="907"/>
                    <a:pt x="2985" y="907"/>
                  </a:cubicBezTo>
                  <a:lnTo>
                    <a:pt x="2985" y="952"/>
                  </a:lnTo>
                </a:path>
              </a:pathLst>
            </a:custGeom>
            <a:solidFill>
              <a:schemeClr val="accent5"/>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57137" tIns="28569" rIns="57137" bIns="28569" anchor="ctr"/>
            <a:lstStyle/>
            <a:p>
              <a:pPr defTabSz="685663"/>
              <a:endParaRPr lang="en-US" sz="1013">
                <a:solidFill>
                  <a:srgbClr val="A1A1A1"/>
                </a:solidFill>
                <a:latin typeface="Lato Light"/>
              </a:endParaRPr>
            </a:p>
          </p:txBody>
        </p:sp>
        <p:sp>
          <p:nvSpPr>
            <p:cNvPr id="84" name="Freeform 13"/>
            <p:cNvSpPr>
              <a:spLocks noChangeArrowheads="1"/>
            </p:cNvSpPr>
            <p:nvPr/>
          </p:nvSpPr>
          <p:spPr bwMode="auto">
            <a:xfrm>
              <a:off x="4811518" y="2053167"/>
              <a:ext cx="2856756" cy="2465917"/>
            </a:xfrm>
            <a:custGeom>
              <a:avLst/>
              <a:gdLst>
                <a:gd name="T0" fmla="*/ 3717 w 4762"/>
                <a:gd name="T1" fmla="*/ 100 h 4111"/>
                <a:gd name="T2" fmla="*/ 3717 w 4762"/>
                <a:gd name="T3" fmla="*/ 100 h 4111"/>
                <a:gd name="T4" fmla="*/ 3379 w 4762"/>
                <a:gd name="T5" fmla="*/ 45 h 4111"/>
                <a:gd name="T6" fmla="*/ 1438 w 4762"/>
                <a:gd name="T7" fmla="*/ 887 h 4111"/>
                <a:gd name="T8" fmla="*/ 1438 w 4762"/>
                <a:gd name="T9" fmla="*/ 887 h 4111"/>
                <a:gd name="T10" fmla="*/ 28 w 4762"/>
                <a:gd name="T11" fmla="*/ 2370 h 4111"/>
                <a:gd name="T12" fmla="*/ 9 w 4762"/>
                <a:gd name="T13" fmla="*/ 2398 h 4111"/>
                <a:gd name="T14" fmla="*/ 9 w 4762"/>
                <a:gd name="T15" fmla="*/ 2398 h 4111"/>
                <a:gd name="T16" fmla="*/ 28 w 4762"/>
                <a:gd name="T17" fmla="*/ 2389 h 4111"/>
                <a:gd name="T18" fmla="*/ 266 w 4762"/>
                <a:gd name="T19" fmla="*/ 3771 h 4111"/>
                <a:gd name="T20" fmla="*/ 375 w 4762"/>
                <a:gd name="T21" fmla="*/ 4019 h 4111"/>
                <a:gd name="T22" fmla="*/ 660 w 4762"/>
                <a:gd name="T23" fmla="*/ 4101 h 4111"/>
                <a:gd name="T24" fmla="*/ 879 w 4762"/>
                <a:gd name="T25" fmla="*/ 2297 h 4111"/>
                <a:gd name="T26" fmla="*/ 961 w 4762"/>
                <a:gd name="T27" fmla="*/ 2215 h 4111"/>
                <a:gd name="T28" fmla="*/ 1053 w 4762"/>
                <a:gd name="T29" fmla="*/ 2151 h 4111"/>
                <a:gd name="T30" fmla="*/ 2134 w 4762"/>
                <a:gd name="T31" fmla="*/ 1904 h 4111"/>
                <a:gd name="T32" fmla="*/ 2629 w 4762"/>
                <a:gd name="T33" fmla="*/ 2114 h 4111"/>
                <a:gd name="T34" fmla="*/ 2180 w 4762"/>
                <a:gd name="T35" fmla="*/ 2572 h 4111"/>
                <a:gd name="T36" fmla="*/ 2015 w 4762"/>
                <a:gd name="T37" fmla="*/ 2929 h 4111"/>
                <a:gd name="T38" fmla="*/ 2134 w 4762"/>
                <a:gd name="T39" fmla="*/ 3259 h 4111"/>
                <a:gd name="T40" fmla="*/ 2811 w 4762"/>
                <a:gd name="T41" fmla="*/ 3185 h 4111"/>
                <a:gd name="T42" fmla="*/ 4166 w 4762"/>
                <a:gd name="T43" fmla="*/ 2178 h 4111"/>
                <a:gd name="T44" fmla="*/ 4423 w 4762"/>
                <a:gd name="T45" fmla="*/ 1977 h 4111"/>
                <a:gd name="T46" fmla="*/ 4706 w 4762"/>
                <a:gd name="T47" fmla="*/ 1281 h 4111"/>
                <a:gd name="T48" fmla="*/ 4624 w 4762"/>
                <a:gd name="T49" fmla="*/ 915 h 4111"/>
                <a:gd name="T50" fmla="*/ 3717 w 4762"/>
                <a:gd name="T51" fmla="*/ 100 h 4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762" h="4111">
                  <a:moveTo>
                    <a:pt x="3717" y="100"/>
                  </a:moveTo>
                  <a:lnTo>
                    <a:pt x="3717" y="100"/>
                  </a:lnTo>
                  <a:cubicBezTo>
                    <a:pt x="3626" y="18"/>
                    <a:pt x="3489" y="0"/>
                    <a:pt x="3379" y="45"/>
                  </a:cubicBezTo>
                  <a:cubicBezTo>
                    <a:pt x="1438" y="887"/>
                    <a:pt x="1438" y="887"/>
                    <a:pt x="1438" y="887"/>
                  </a:cubicBezTo>
                  <a:lnTo>
                    <a:pt x="1438" y="887"/>
                  </a:lnTo>
                  <a:cubicBezTo>
                    <a:pt x="1209" y="988"/>
                    <a:pt x="0" y="2142"/>
                    <a:pt x="28" y="2370"/>
                  </a:cubicBezTo>
                  <a:cubicBezTo>
                    <a:pt x="28" y="2380"/>
                    <a:pt x="9" y="2389"/>
                    <a:pt x="9" y="2398"/>
                  </a:cubicBezTo>
                  <a:lnTo>
                    <a:pt x="9" y="2398"/>
                  </a:lnTo>
                  <a:lnTo>
                    <a:pt x="28" y="2389"/>
                  </a:lnTo>
                  <a:cubicBezTo>
                    <a:pt x="266" y="3771"/>
                    <a:pt x="266" y="3771"/>
                    <a:pt x="266" y="3771"/>
                  </a:cubicBezTo>
                  <a:cubicBezTo>
                    <a:pt x="266" y="3863"/>
                    <a:pt x="311" y="3955"/>
                    <a:pt x="375" y="4019"/>
                  </a:cubicBezTo>
                  <a:cubicBezTo>
                    <a:pt x="449" y="4083"/>
                    <a:pt x="559" y="4110"/>
                    <a:pt x="660" y="4101"/>
                  </a:cubicBezTo>
                  <a:cubicBezTo>
                    <a:pt x="348" y="3525"/>
                    <a:pt x="412" y="2801"/>
                    <a:pt x="879" y="2297"/>
                  </a:cubicBezTo>
                  <a:cubicBezTo>
                    <a:pt x="916" y="2260"/>
                    <a:pt x="943" y="2233"/>
                    <a:pt x="961" y="2215"/>
                  </a:cubicBezTo>
                  <a:cubicBezTo>
                    <a:pt x="989" y="2187"/>
                    <a:pt x="1026" y="2160"/>
                    <a:pt x="1053" y="2151"/>
                  </a:cubicBezTo>
                  <a:cubicBezTo>
                    <a:pt x="1438" y="2060"/>
                    <a:pt x="1849" y="1968"/>
                    <a:pt x="2134" y="1904"/>
                  </a:cubicBezTo>
                  <a:cubicBezTo>
                    <a:pt x="2143" y="1904"/>
                    <a:pt x="2509" y="1913"/>
                    <a:pt x="2629" y="2114"/>
                  </a:cubicBezTo>
                  <a:cubicBezTo>
                    <a:pt x="2180" y="2572"/>
                    <a:pt x="2180" y="2572"/>
                    <a:pt x="2180" y="2572"/>
                  </a:cubicBezTo>
                  <a:cubicBezTo>
                    <a:pt x="2088" y="2673"/>
                    <a:pt x="2024" y="2801"/>
                    <a:pt x="2015" y="2929"/>
                  </a:cubicBezTo>
                  <a:cubicBezTo>
                    <a:pt x="2006" y="3058"/>
                    <a:pt x="2051" y="3176"/>
                    <a:pt x="2134" y="3259"/>
                  </a:cubicBezTo>
                  <a:cubicBezTo>
                    <a:pt x="2307" y="3415"/>
                    <a:pt x="2619" y="3378"/>
                    <a:pt x="2811" y="3185"/>
                  </a:cubicBezTo>
                  <a:cubicBezTo>
                    <a:pt x="3314" y="2645"/>
                    <a:pt x="3553" y="2260"/>
                    <a:pt x="4166" y="2178"/>
                  </a:cubicBezTo>
                  <a:cubicBezTo>
                    <a:pt x="4285" y="2160"/>
                    <a:pt x="4377" y="2087"/>
                    <a:pt x="4423" y="1977"/>
                  </a:cubicBezTo>
                  <a:cubicBezTo>
                    <a:pt x="4706" y="1281"/>
                    <a:pt x="4706" y="1281"/>
                    <a:pt x="4706" y="1281"/>
                  </a:cubicBezTo>
                  <a:cubicBezTo>
                    <a:pt x="4761" y="1153"/>
                    <a:pt x="4725" y="1007"/>
                    <a:pt x="4624" y="915"/>
                  </a:cubicBezTo>
                  <a:lnTo>
                    <a:pt x="3717" y="100"/>
                  </a:lnTo>
                </a:path>
              </a:pathLst>
            </a:custGeom>
            <a:solidFill>
              <a:schemeClr val="accent5"/>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57137" tIns="28569" rIns="57137" bIns="28569" anchor="ctr"/>
            <a:lstStyle/>
            <a:p>
              <a:pPr defTabSz="685663"/>
              <a:endParaRPr lang="en-US" sz="1013">
                <a:solidFill>
                  <a:srgbClr val="A1A1A1"/>
                </a:solidFill>
                <a:latin typeface="Lato Light"/>
              </a:endParaRPr>
            </a:p>
          </p:txBody>
        </p:sp>
        <p:sp>
          <p:nvSpPr>
            <p:cNvPr id="85" name="Freeform 14"/>
            <p:cNvSpPr>
              <a:spLocks noChangeArrowheads="1"/>
            </p:cNvSpPr>
            <p:nvPr/>
          </p:nvSpPr>
          <p:spPr bwMode="auto">
            <a:xfrm>
              <a:off x="4949067" y="3278189"/>
              <a:ext cx="1973278" cy="2010833"/>
            </a:xfrm>
            <a:custGeom>
              <a:avLst/>
              <a:gdLst>
                <a:gd name="T0" fmla="*/ 2848 w 3288"/>
                <a:gd name="T1" fmla="*/ 2289 h 3352"/>
                <a:gd name="T2" fmla="*/ 2848 w 3288"/>
                <a:gd name="T3" fmla="*/ 2289 h 3352"/>
                <a:gd name="T4" fmla="*/ 3205 w 3288"/>
                <a:gd name="T5" fmla="*/ 1035 h 3352"/>
                <a:gd name="T6" fmla="*/ 3003 w 3288"/>
                <a:gd name="T7" fmla="*/ 907 h 3352"/>
                <a:gd name="T8" fmla="*/ 2912 w 3288"/>
                <a:gd name="T9" fmla="*/ 952 h 3352"/>
                <a:gd name="T10" fmla="*/ 2664 w 3288"/>
                <a:gd name="T11" fmla="*/ 1227 h 3352"/>
                <a:gd name="T12" fmla="*/ 1831 w 3288"/>
                <a:gd name="T13" fmla="*/ 1318 h 3352"/>
                <a:gd name="T14" fmla="*/ 1822 w 3288"/>
                <a:gd name="T15" fmla="*/ 1309 h 3352"/>
                <a:gd name="T16" fmla="*/ 1657 w 3288"/>
                <a:gd name="T17" fmla="*/ 879 h 3352"/>
                <a:gd name="T18" fmla="*/ 1859 w 3288"/>
                <a:gd name="T19" fmla="*/ 440 h 3352"/>
                <a:gd name="T20" fmla="*/ 1868 w 3288"/>
                <a:gd name="T21" fmla="*/ 440 h 3352"/>
                <a:gd name="T22" fmla="*/ 1877 w 3288"/>
                <a:gd name="T23" fmla="*/ 421 h 3352"/>
                <a:gd name="T24" fmla="*/ 2014 w 3288"/>
                <a:gd name="T25" fmla="*/ 284 h 3352"/>
                <a:gd name="T26" fmla="*/ 2014 w 3288"/>
                <a:gd name="T27" fmla="*/ 46 h 3352"/>
                <a:gd name="T28" fmla="*/ 1887 w 3288"/>
                <a:gd name="T29" fmla="*/ 0 h 3352"/>
                <a:gd name="T30" fmla="*/ 1859 w 3288"/>
                <a:gd name="T31" fmla="*/ 0 h 3352"/>
                <a:gd name="T32" fmla="*/ 898 w 3288"/>
                <a:gd name="T33" fmla="*/ 219 h 3352"/>
                <a:gd name="T34" fmla="*/ 852 w 3288"/>
                <a:gd name="T35" fmla="*/ 238 h 3352"/>
                <a:gd name="T36" fmla="*/ 815 w 3288"/>
                <a:gd name="T37" fmla="*/ 266 h 3352"/>
                <a:gd name="T38" fmla="*/ 742 w 3288"/>
                <a:gd name="T39" fmla="*/ 339 h 3352"/>
                <a:gd name="T40" fmla="*/ 385 w 3288"/>
                <a:gd name="T41" fmla="*/ 1090 h 3352"/>
                <a:gd name="T42" fmla="*/ 705 w 3288"/>
                <a:gd name="T43" fmla="*/ 2243 h 3352"/>
                <a:gd name="T44" fmla="*/ 467 w 3288"/>
                <a:gd name="T45" fmla="*/ 2463 h 3352"/>
                <a:gd name="T46" fmla="*/ 467 w 3288"/>
                <a:gd name="T47" fmla="*/ 2463 h 3352"/>
                <a:gd name="T48" fmla="*/ 265 w 3288"/>
                <a:gd name="T49" fmla="*/ 2509 h 3352"/>
                <a:gd name="T50" fmla="*/ 110 w 3288"/>
                <a:gd name="T51" fmla="*/ 2564 h 3352"/>
                <a:gd name="T52" fmla="*/ 9 w 3288"/>
                <a:gd name="T53" fmla="*/ 2719 h 3352"/>
                <a:gd name="T54" fmla="*/ 91 w 3288"/>
                <a:gd name="T55" fmla="*/ 2921 h 3352"/>
                <a:gd name="T56" fmla="*/ 275 w 3288"/>
                <a:gd name="T57" fmla="*/ 3013 h 3352"/>
                <a:gd name="T58" fmla="*/ 440 w 3288"/>
                <a:gd name="T59" fmla="*/ 2930 h 3352"/>
                <a:gd name="T60" fmla="*/ 513 w 3288"/>
                <a:gd name="T61" fmla="*/ 2783 h 3352"/>
                <a:gd name="T62" fmla="*/ 586 w 3288"/>
                <a:gd name="T63" fmla="*/ 2609 h 3352"/>
                <a:gd name="T64" fmla="*/ 843 w 3288"/>
                <a:gd name="T65" fmla="*/ 2381 h 3352"/>
                <a:gd name="T66" fmla="*/ 2344 w 3288"/>
                <a:gd name="T67" fmla="*/ 2636 h 3352"/>
                <a:gd name="T68" fmla="*/ 2472 w 3288"/>
                <a:gd name="T69" fmla="*/ 2839 h 3352"/>
                <a:gd name="T70" fmla="*/ 2472 w 3288"/>
                <a:gd name="T71" fmla="*/ 2839 h 3352"/>
                <a:gd name="T72" fmla="*/ 2481 w 3288"/>
                <a:gd name="T73" fmla="*/ 3049 h 3352"/>
                <a:gd name="T74" fmla="*/ 2509 w 3288"/>
                <a:gd name="T75" fmla="*/ 3214 h 3352"/>
                <a:gd name="T76" fmla="*/ 2646 w 3288"/>
                <a:gd name="T77" fmla="*/ 3333 h 3352"/>
                <a:gd name="T78" fmla="*/ 2857 w 3288"/>
                <a:gd name="T79" fmla="*/ 3296 h 3352"/>
                <a:gd name="T80" fmla="*/ 2985 w 3288"/>
                <a:gd name="T81" fmla="*/ 3131 h 3352"/>
                <a:gd name="T82" fmla="*/ 2930 w 3288"/>
                <a:gd name="T83" fmla="*/ 2949 h 3352"/>
                <a:gd name="T84" fmla="*/ 2802 w 3288"/>
                <a:gd name="T85" fmla="*/ 2857 h 3352"/>
                <a:gd name="T86" fmla="*/ 2637 w 3288"/>
                <a:gd name="T87" fmla="*/ 2747 h 3352"/>
                <a:gd name="T88" fmla="*/ 2518 w 3288"/>
                <a:gd name="T89" fmla="*/ 2555 h 3352"/>
                <a:gd name="T90" fmla="*/ 2848 w 3288"/>
                <a:gd name="T91" fmla="*/ 2289 h 3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288" h="3352">
                  <a:moveTo>
                    <a:pt x="2848" y="2289"/>
                  </a:moveTo>
                  <a:lnTo>
                    <a:pt x="2848" y="2289"/>
                  </a:lnTo>
                  <a:cubicBezTo>
                    <a:pt x="3168" y="1941"/>
                    <a:pt x="3287" y="1465"/>
                    <a:pt x="3205" y="1035"/>
                  </a:cubicBezTo>
                  <a:cubicBezTo>
                    <a:pt x="3186" y="943"/>
                    <a:pt x="3095" y="888"/>
                    <a:pt x="3003" y="907"/>
                  </a:cubicBezTo>
                  <a:cubicBezTo>
                    <a:pt x="2967" y="916"/>
                    <a:pt x="2939" y="934"/>
                    <a:pt x="2912" y="952"/>
                  </a:cubicBezTo>
                  <a:cubicBezTo>
                    <a:pt x="2839" y="1044"/>
                    <a:pt x="2756" y="1126"/>
                    <a:pt x="2664" y="1227"/>
                  </a:cubicBezTo>
                  <a:cubicBezTo>
                    <a:pt x="2436" y="1475"/>
                    <a:pt x="2078" y="1538"/>
                    <a:pt x="1831" y="1318"/>
                  </a:cubicBezTo>
                  <a:cubicBezTo>
                    <a:pt x="1822" y="1318"/>
                    <a:pt x="1822" y="1309"/>
                    <a:pt x="1822" y="1309"/>
                  </a:cubicBezTo>
                  <a:cubicBezTo>
                    <a:pt x="1703" y="1199"/>
                    <a:pt x="1648" y="1044"/>
                    <a:pt x="1657" y="879"/>
                  </a:cubicBezTo>
                  <a:cubicBezTo>
                    <a:pt x="1676" y="714"/>
                    <a:pt x="1740" y="568"/>
                    <a:pt x="1859" y="440"/>
                  </a:cubicBezTo>
                  <a:lnTo>
                    <a:pt x="1868" y="440"/>
                  </a:lnTo>
                  <a:cubicBezTo>
                    <a:pt x="1868" y="440"/>
                    <a:pt x="1868" y="431"/>
                    <a:pt x="1877" y="421"/>
                  </a:cubicBezTo>
                  <a:cubicBezTo>
                    <a:pt x="2014" y="284"/>
                    <a:pt x="2014" y="284"/>
                    <a:pt x="2014" y="284"/>
                  </a:cubicBezTo>
                  <a:cubicBezTo>
                    <a:pt x="2078" y="219"/>
                    <a:pt x="2078" y="110"/>
                    <a:pt x="2014" y="46"/>
                  </a:cubicBezTo>
                  <a:cubicBezTo>
                    <a:pt x="1978" y="19"/>
                    <a:pt x="1932" y="0"/>
                    <a:pt x="1887" y="0"/>
                  </a:cubicBezTo>
                  <a:cubicBezTo>
                    <a:pt x="1877" y="0"/>
                    <a:pt x="1868" y="0"/>
                    <a:pt x="1859" y="0"/>
                  </a:cubicBezTo>
                  <a:cubicBezTo>
                    <a:pt x="1593" y="64"/>
                    <a:pt x="1236" y="146"/>
                    <a:pt x="898" y="219"/>
                  </a:cubicBezTo>
                  <a:cubicBezTo>
                    <a:pt x="879" y="229"/>
                    <a:pt x="870" y="229"/>
                    <a:pt x="852" y="238"/>
                  </a:cubicBezTo>
                  <a:cubicBezTo>
                    <a:pt x="843" y="247"/>
                    <a:pt x="833" y="256"/>
                    <a:pt x="815" y="266"/>
                  </a:cubicBezTo>
                  <a:cubicBezTo>
                    <a:pt x="797" y="284"/>
                    <a:pt x="769" y="311"/>
                    <a:pt x="742" y="339"/>
                  </a:cubicBezTo>
                  <a:cubicBezTo>
                    <a:pt x="540" y="559"/>
                    <a:pt x="422" y="824"/>
                    <a:pt x="385" y="1090"/>
                  </a:cubicBezTo>
                  <a:cubicBezTo>
                    <a:pt x="321" y="1493"/>
                    <a:pt x="431" y="1923"/>
                    <a:pt x="705" y="2243"/>
                  </a:cubicBezTo>
                  <a:cubicBezTo>
                    <a:pt x="467" y="2463"/>
                    <a:pt x="467" y="2463"/>
                    <a:pt x="467" y="2463"/>
                  </a:cubicBezTo>
                  <a:lnTo>
                    <a:pt x="467" y="2463"/>
                  </a:lnTo>
                  <a:cubicBezTo>
                    <a:pt x="403" y="2509"/>
                    <a:pt x="330" y="2509"/>
                    <a:pt x="265" y="2509"/>
                  </a:cubicBezTo>
                  <a:cubicBezTo>
                    <a:pt x="201" y="2518"/>
                    <a:pt x="155" y="2518"/>
                    <a:pt x="110" y="2564"/>
                  </a:cubicBezTo>
                  <a:cubicBezTo>
                    <a:pt x="55" y="2609"/>
                    <a:pt x="19" y="2664"/>
                    <a:pt x="9" y="2719"/>
                  </a:cubicBezTo>
                  <a:cubicBezTo>
                    <a:pt x="0" y="2774"/>
                    <a:pt x="19" y="2839"/>
                    <a:pt x="91" y="2921"/>
                  </a:cubicBezTo>
                  <a:cubicBezTo>
                    <a:pt x="155" y="2994"/>
                    <a:pt x="220" y="3022"/>
                    <a:pt x="275" y="3013"/>
                  </a:cubicBezTo>
                  <a:cubicBezTo>
                    <a:pt x="330" y="3013"/>
                    <a:pt x="394" y="2976"/>
                    <a:pt x="440" y="2930"/>
                  </a:cubicBezTo>
                  <a:cubicBezTo>
                    <a:pt x="486" y="2893"/>
                    <a:pt x="504" y="2848"/>
                    <a:pt x="513" y="2783"/>
                  </a:cubicBezTo>
                  <a:cubicBezTo>
                    <a:pt x="531" y="2728"/>
                    <a:pt x="531" y="2655"/>
                    <a:pt x="586" y="2609"/>
                  </a:cubicBezTo>
                  <a:cubicBezTo>
                    <a:pt x="843" y="2381"/>
                    <a:pt x="843" y="2381"/>
                    <a:pt x="843" y="2381"/>
                  </a:cubicBezTo>
                  <a:cubicBezTo>
                    <a:pt x="1264" y="2756"/>
                    <a:pt x="1850" y="2839"/>
                    <a:pt x="2344" y="2636"/>
                  </a:cubicBezTo>
                  <a:cubicBezTo>
                    <a:pt x="2472" y="2839"/>
                    <a:pt x="2472" y="2839"/>
                    <a:pt x="2472" y="2839"/>
                  </a:cubicBezTo>
                  <a:lnTo>
                    <a:pt x="2472" y="2839"/>
                  </a:lnTo>
                  <a:cubicBezTo>
                    <a:pt x="2509" y="2921"/>
                    <a:pt x="2491" y="2985"/>
                    <a:pt x="2481" y="3049"/>
                  </a:cubicBezTo>
                  <a:cubicBezTo>
                    <a:pt x="2481" y="3113"/>
                    <a:pt x="2481" y="3159"/>
                    <a:pt x="2509" y="3214"/>
                  </a:cubicBezTo>
                  <a:cubicBezTo>
                    <a:pt x="2545" y="3278"/>
                    <a:pt x="2591" y="3315"/>
                    <a:pt x="2646" y="3333"/>
                  </a:cubicBezTo>
                  <a:cubicBezTo>
                    <a:pt x="2701" y="3351"/>
                    <a:pt x="2766" y="3351"/>
                    <a:pt x="2857" y="3296"/>
                  </a:cubicBezTo>
                  <a:cubicBezTo>
                    <a:pt x="2949" y="3241"/>
                    <a:pt x="2976" y="3186"/>
                    <a:pt x="2985" y="3131"/>
                  </a:cubicBezTo>
                  <a:cubicBezTo>
                    <a:pt x="2994" y="3067"/>
                    <a:pt x="2967" y="3003"/>
                    <a:pt x="2930" y="2949"/>
                  </a:cubicBezTo>
                  <a:cubicBezTo>
                    <a:pt x="2903" y="2903"/>
                    <a:pt x="2857" y="2875"/>
                    <a:pt x="2802" y="2857"/>
                  </a:cubicBezTo>
                  <a:cubicBezTo>
                    <a:pt x="2747" y="2829"/>
                    <a:pt x="2683" y="2811"/>
                    <a:pt x="2637" y="2747"/>
                  </a:cubicBezTo>
                  <a:cubicBezTo>
                    <a:pt x="2518" y="2555"/>
                    <a:pt x="2518" y="2555"/>
                    <a:pt x="2518" y="2555"/>
                  </a:cubicBezTo>
                  <a:cubicBezTo>
                    <a:pt x="2637" y="2482"/>
                    <a:pt x="2747" y="2390"/>
                    <a:pt x="2848" y="2289"/>
                  </a:cubicBezTo>
                </a:path>
              </a:pathLst>
            </a:custGeom>
            <a:solidFill>
              <a:schemeClr val="accent3"/>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57137" tIns="28569" rIns="57137" bIns="28569" anchor="ctr"/>
            <a:lstStyle/>
            <a:p>
              <a:pPr defTabSz="685663"/>
              <a:endParaRPr lang="en-US" sz="1013">
                <a:solidFill>
                  <a:srgbClr val="A1A1A1"/>
                </a:solidFill>
                <a:latin typeface="Lato Light"/>
              </a:endParaRPr>
            </a:p>
          </p:txBody>
        </p:sp>
        <p:sp>
          <p:nvSpPr>
            <p:cNvPr id="86" name="Freeform 15"/>
            <p:cNvSpPr>
              <a:spLocks noChangeArrowheads="1"/>
            </p:cNvSpPr>
            <p:nvPr/>
          </p:nvSpPr>
          <p:spPr bwMode="auto">
            <a:xfrm>
              <a:off x="6887956" y="1153584"/>
              <a:ext cx="1896569" cy="1836208"/>
            </a:xfrm>
            <a:custGeom>
              <a:avLst/>
              <a:gdLst>
                <a:gd name="T0" fmla="*/ 3050 w 3160"/>
                <a:gd name="T1" fmla="*/ 1849 h 3059"/>
                <a:gd name="T2" fmla="*/ 3050 w 3160"/>
                <a:gd name="T3" fmla="*/ 1849 h 3059"/>
                <a:gd name="T4" fmla="*/ 1026 w 3160"/>
                <a:gd name="T5" fmla="*/ 55 h 3059"/>
                <a:gd name="T6" fmla="*/ 806 w 3160"/>
                <a:gd name="T7" fmla="*/ 27 h 3059"/>
                <a:gd name="T8" fmla="*/ 714 w 3160"/>
                <a:gd name="T9" fmla="*/ 91 h 3059"/>
                <a:gd name="T10" fmla="*/ 83 w 3160"/>
                <a:gd name="T11" fmla="*/ 823 h 3059"/>
                <a:gd name="T12" fmla="*/ 110 w 3160"/>
                <a:gd name="T13" fmla="*/ 1153 h 3059"/>
                <a:gd name="T14" fmla="*/ 2170 w 3160"/>
                <a:gd name="T15" fmla="*/ 2985 h 3059"/>
                <a:gd name="T16" fmla="*/ 2491 w 3160"/>
                <a:gd name="T17" fmla="*/ 2948 h 3059"/>
                <a:gd name="T18" fmla="*/ 3086 w 3160"/>
                <a:gd name="T19" fmla="*/ 2170 h 3059"/>
                <a:gd name="T20" fmla="*/ 3050 w 3160"/>
                <a:gd name="T21" fmla="*/ 1849 h 3059"/>
                <a:gd name="T22" fmla="*/ 2564 w 3160"/>
                <a:gd name="T23" fmla="*/ 2426 h 3059"/>
                <a:gd name="T24" fmla="*/ 2564 w 3160"/>
                <a:gd name="T25" fmla="*/ 2426 h 3059"/>
                <a:gd name="T26" fmla="*/ 2079 w 3160"/>
                <a:gd name="T27" fmla="*/ 2234 h 3059"/>
                <a:gd name="T28" fmla="*/ 2280 w 3160"/>
                <a:gd name="T29" fmla="*/ 1757 h 3059"/>
                <a:gd name="T30" fmla="*/ 2756 w 3160"/>
                <a:gd name="T31" fmla="*/ 1950 h 3059"/>
                <a:gd name="T32" fmla="*/ 2564 w 3160"/>
                <a:gd name="T33" fmla="*/ 2426 h 30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160" h="3059">
                  <a:moveTo>
                    <a:pt x="3050" y="1849"/>
                  </a:moveTo>
                  <a:lnTo>
                    <a:pt x="3050" y="1849"/>
                  </a:lnTo>
                  <a:cubicBezTo>
                    <a:pt x="1026" y="55"/>
                    <a:pt x="1026" y="55"/>
                    <a:pt x="1026" y="55"/>
                  </a:cubicBezTo>
                  <a:cubicBezTo>
                    <a:pt x="971" y="9"/>
                    <a:pt x="879" y="0"/>
                    <a:pt x="806" y="27"/>
                  </a:cubicBezTo>
                  <a:cubicBezTo>
                    <a:pt x="769" y="37"/>
                    <a:pt x="742" y="55"/>
                    <a:pt x="714" y="91"/>
                  </a:cubicBezTo>
                  <a:cubicBezTo>
                    <a:pt x="83" y="823"/>
                    <a:pt x="83" y="823"/>
                    <a:pt x="83" y="823"/>
                  </a:cubicBezTo>
                  <a:cubicBezTo>
                    <a:pt x="0" y="915"/>
                    <a:pt x="19" y="1080"/>
                    <a:pt x="110" y="1153"/>
                  </a:cubicBezTo>
                  <a:cubicBezTo>
                    <a:pt x="2170" y="2985"/>
                    <a:pt x="2170" y="2985"/>
                    <a:pt x="2170" y="2985"/>
                  </a:cubicBezTo>
                  <a:cubicBezTo>
                    <a:pt x="2261" y="3058"/>
                    <a:pt x="2417" y="3040"/>
                    <a:pt x="2491" y="2948"/>
                  </a:cubicBezTo>
                  <a:cubicBezTo>
                    <a:pt x="3086" y="2170"/>
                    <a:pt x="3086" y="2170"/>
                    <a:pt x="3086" y="2170"/>
                  </a:cubicBezTo>
                  <a:cubicBezTo>
                    <a:pt x="3159" y="2078"/>
                    <a:pt x="3141" y="1922"/>
                    <a:pt x="3050" y="1849"/>
                  </a:cubicBezTo>
                  <a:close/>
                  <a:moveTo>
                    <a:pt x="2564" y="2426"/>
                  </a:moveTo>
                  <a:lnTo>
                    <a:pt x="2564" y="2426"/>
                  </a:lnTo>
                  <a:cubicBezTo>
                    <a:pt x="2372" y="2509"/>
                    <a:pt x="2161" y="2417"/>
                    <a:pt x="2079" y="2234"/>
                  </a:cubicBezTo>
                  <a:cubicBezTo>
                    <a:pt x="2006" y="2051"/>
                    <a:pt x="2088" y="1831"/>
                    <a:pt x="2280" y="1757"/>
                  </a:cubicBezTo>
                  <a:cubicBezTo>
                    <a:pt x="2464" y="1675"/>
                    <a:pt x="2674" y="1767"/>
                    <a:pt x="2756" y="1950"/>
                  </a:cubicBezTo>
                  <a:cubicBezTo>
                    <a:pt x="2839" y="2133"/>
                    <a:pt x="2747" y="2353"/>
                    <a:pt x="2564" y="2426"/>
                  </a:cubicBezTo>
                  <a:close/>
                </a:path>
              </a:pathLst>
            </a:custGeom>
            <a:solidFill>
              <a:schemeClr val="tx2"/>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57137" tIns="28569" rIns="57137" bIns="28569" anchor="ctr"/>
            <a:lstStyle/>
            <a:p>
              <a:pPr defTabSz="685663"/>
              <a:endParaRPr lang="en-US" sz="1013">
                <a:solidFill>
                  <a:srgbClr val="A1A1A1"/>
                </a:solidFill>
                <a:latin typeface="Lato Light"/>
              </a:endParaRPr>
            </a:p>
          </p:txBody>
        </p:sp>
        <p:sp>
          <p:nvSpPr>
            <p:cNvPr id="87" name="Freeform 16"/>
            <p:cNvSpPr>
              <a:spLocks noChangeArrowheads="1"/>
            </p:cNvSpPr>
            <p:nvPr/>
          </p:nvSpPr>
          <p:spPr bwMode="auto">
            <a:xfrm>
              <a:off x="7279437" y="5328709"/>
              <a:ext cx="581932" cy="296333"/>
            </a:xfrm>
            <a:custGeom>
              <a:avLst/>
              <a:gdLst>
                <a:gd name="T0" fmla="*/ 897 w 971"/>
                <a:gd name="T1" fmla="*/ 54 h 495"/>
                <a:gd name="T2" fmla="*/ 897 w 971"/>
                <a:gd name="T3" fmla="*/ 54 h 495"/>
                <a:gd name="T4" fmla="*/ 714 w 971"/>
                <a:gd name="T5" fmla="*/ 0 h 495"/>
                <a:gd name="T6" fmla="*/ 567 w 971"/>
                <a:gd name="T7" fmla="*/ 54 h 495"/>
                <a:gd name="T8" fmla="*/ 384 w 971"/>
                <a:gd name="T9" fmla="*/ 146 h 495"/>
                <a:gd name="T10" fmla="*/ 0 w 971"/>
                <a:gd name="T11" fmla="*/ 146 h 495"/>
                <a:gd name="T12" fmla="*/ 0 w 971"/>
                <a:gd name="T13" fmla="*/ 329 h 495"/>
                <a:gd name="T14" fmla="*/ 375 w 971"/>
                <a:gd name="T15" fmla="*/ 329 h 495"/>
                <a:gd name="T16" fmla="*/ 384 w 971"/>
                <a:gd name="T17" fmla="*/ 329 h 495"/>
                <a:gd name="T18" fmla="*/ 567 w 971"/>
                <a:gd name="T19" fmla="*/ 430 h 495"/>
                <a:gd name="T20" fmla="*/ 714 w 971"/>
                <a:gd name="T21" fmla="*/ 494 h 495"/>
                <a:gd name="T22" fmla="*/ 897 w 971"/>
                <a:gd name="T23" fmla="*/ 448 h 495"/>
                <a:gd name="T24" fmla="*/ 970 w 971"/>
                <a:gd name="T25" fmla="*/ 246 h 495"/>
                <a:gd name="T26" fmla="*/ 897 w 971"/>
                <a:gd name="T27" fmla="*/ 54 h 4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71" h="495">
                  <a:moveTo>
                    <a:pt x="897" y="54"/>
                  </a:moveTo>
                  <a:lnTo>
                    <a:pt x="897" y="54"/>
                  </a:lnTo>
                  <a:cubicBezTo>
                    <a:pt x="851" y="18"/>
                    <a:pt x="787" y="0"/>
                    <a:pt x="714" y="0"/>
                  </a:cubicBezTo>
                  <a:cubicBezTo>
                    <a:pt x="658" y="0"/>
                    <a:pt x="613" y="27"/>
                    <a:pt x="567" y="54"/>
                  </a:cubicBezTo>
                  <a:cubicBezTo>
                    <a:pt x="521" y="91"/>
                    <a:pt x="467" y="146"/>
                    <a:pt x="384" y="146"/>
                  </a:cubicBezTo>
                  <a:cubicBezTo>
                    <a:pt x="0" y="146"/>
                    <a:pt x="0" y="146"/>
                    <a:pt x="0" y="146"/>
                  </a:cubicBezTo>
                  <a:cubicBezTo>
                    <a:pt x="0" y="329"/>
                    <a:pt x="0" y="329"/>
                    <a:pt x="0" y="329"/>
                  </a:cubicBezTo>
                  <a:cubicBezTo>
                    <a:pt x="375" y="329"/>
                    <a:pt x="375" y="329"/>
                    <a:pt x="375" y="329"/>
                  </a:cubicBezTo>
                  <a:cubicBezTo>
                    <a:pt x="384" y="329"/>
                    <a:pt x="384" y="329"/>
                    <a:pt x="384" y="329"/>
                  </a:cubicBezTo>
                  <a:cubicBezTo>
                    <a:pt x="467" y="338"/>
                    <a:pt x="521" y="393"/>
                    <a:pt x="567" y="430"/>
                  </a:cubicBezTo>
                  <a:cubicBezTo>
                    <a:pt x="613" y="466"/>
                    <a:pt x="658" y="494"/>
                    <a:pt x="714" y="494"/>
                  </a:cubicBezTo>
                  <a:cubicBezTo>
                    <a:pt x="787" y="494"/>
                    <a:pt x="851" y="485"/>
                    <a:pt x="897" y="448"/>
                  </a:cubicBezTo>
                  <a:cubicBezTo>
                    <a:pt x="943" y="411"/>
                    <a:pt x="970" y="356"/>
                    <a:pt x="970" y="246"/>
                  </a:cubicBezTo>
                  <a:cubicBezTo>
                    <a:pt x="970" y="146"/>
                    <a:pt x="943" y="91"/>
                    <a:pt x="897" y="54"/>
                  </a:cubicBezTo>
                </a:path>
              </a:pathLst>
            </a:custGeom>
            <a:solidFill>
              <a:schemeClr val="accent1"/>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57137" tIns="28569" rIns="57137" bIns="28569" anchor="ctr"/>
            <a:lstStyle/>
            <a:p>
              <a:pPr defTabSz="685663"/>
              <a:endParaRPr lang="en-US" sz="1013">
                <a:solidFill>
                  <a:srgbClr val="A1A1A1"/>
                </a:solidFill>
                <a:latin typeface="Lato Light"/>
              </a:endParaRPr>
            </a:p>
          </p:txBody>
        </p:sp>
      </p:grpSp>
      <p:sp>
        <p:nvSpPr>
          <p:cNvPr id="31" name="文本框 30">
            <a:extLst>
              <a:ext uri="{FF2B5EF4-FFF2-40B4-BE49-F238E27FC236}">
                <a16:creationId xmlns:a16="http://schemas.microsoft.com/office/drawing/2014/main" xmlns="" id="{3615F09C-4581-49FD-8E41-8357541F8F59}"/>
              </a:ext>
            </a:extLst>
          </p:cNvPr>
          <p:cNvSpPr txBox="1"/>
          <p:nvPr/>
        </p:nvSpPr>
        <p:spPr>
          <a:xfrm>
            <a:off x="691490" y="193242"/>
            <a:ext cx="1569660" cy="369332"/>
          </a:xfrm>
          <a:prstGeom prst="rect">
            <a:avLst/>
          </a:prstGeom>
          <a:noFill/>
        </p:spPr>
        <p:txBody>
          <a:bodyPr wrap="none" rtlCol="0">
            <a:spAutoFit/>
          </a:bodyPr>
          <a:lstStyle/>
          <a:p>
            <a:r>
              <a:rPr lang="zh-CN" altLang="en-US" b="1" dirty="0">
                <a:solidFill>
                  <a:schemeClr val="tx2"/>
                </a:solidFill>
              </a:rPr>
              <a:t>输入你的文本</a:t>
            </a:r>
          </a:p>
        </p:txBody>
      </p:sp>
      <p:sp>
        <p:nvSpPr>
          <p:cNvPr id="32" name="矩形 31">
            <a:extLst>
              <a:ext uri="{FF2B5EF4-FFF2-40B4-BE49-F238E27FC236}">
                <a16:creationId xmlns:a16="http://schemas.microsoft.com/office/drawing/2014/main" xmlns="" id="{B747FFC8-DCD7-41D4-BAC9-C2F1D40D5A77}"/>
              </a:ext>
            </a:extLst>
          </p:cNvPr>
          <p:cNvSpPr/>
          <p:nvPr/>
        </p:nvSpPr>
        <p:spPr>
          <a:xfrm>
            <a:off x="691490" y="526479"/>
            <a:ext cx="1877437" cy="276999"/>
          </a:xfrm>
          <a:prstGeom prst="rect">
            <a:avLst/>
          </a:prstGeom>
        </p:spPr>
        <p:txBody>
          <a:bodyPr wrap="none">
            <a:spAutoFit/>
          </a:bodyPr>
          <a:lstStyle/>
          <a:p>
            <a:r>
              <a:rPr lang="zh-CN" altLang="en-US" sz="1200" dirty="0"/>
              <a:t>关注公众号领取超级福利</a:t>
            </a:r>
            <a:endParaRPr lang="en-US" altLang="zh-CN" sz="1200" dirty="0"/>
          </a:p>
        </p:txBody>
      </p:sp>
      <p:sp>
        <p:nvSpPr>
          <p:cNvPr id="33" name="矩形 32">
            <a:extLst>
              <a:ext uri="{FF2B5EF4-FFF2-40B4-BE49-F238E27FC236}">
                <a16:creationId xmlns:a16="http://schemas.microsoft.com/office/drawing/2014/main" xmlns="" id="{B253B50A-8848-4FEC-BFDB-60DFE467E87F}"/>
              </a:ext>
            </a:extLst>
          </p:cNvPr>
          <p:cNvSpPr/>
          <p:nvPr/>
        </p:nvSpPr>
        <p:spPr>
          <a:xfrm>
            <a:off x="274168" y="0"/>
            <a:ext cx="357565" cy="80347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pPr algn="ctr"/>
            <a:endParaRPr lang="en-US" altLang="zh-CN" sz="3200" b="1" dirty="0"/>
          </a:p>
        </p:txBody>
      </p:sp>
    </p:spTree>
    <p:extLst>
      <p:ext uri="{BB962C8B-B14F-4D97-AF65-F5344CB8AC3E}">
        <p14:creationId xmlns:p14="http://schemas.microsoft.com/office/powerpoint/2010/main" val="1236974070"/>
      </p:ext>
    </p:extLst>
  </p:cSld>
  <p:clrMapOvr>
    <a:masterClrMapping/>
  </p:clrMapOvr>
  <mc:AlternateContent xmlns:mc="http://schemas.openxmlformats.org/markup-compatibility/2006" xmlns:p14="http://schemas.microsoft.com/office/powerpoint/2010/main">
    <mc:Choice Requires="p14">
      <p:transition spd="slow" p14:dur="3400" advClick="0" advTm="3000">
        <p14:reveal/>
      </p:transition>
    </mc:Choice>
    <mc:Fallback xmlns="">
      <p:transition xmlns:p14="http://schemas.microsoft.com/office/powerpoint/2010/mai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71"/>
                                        </p:tgtEl>
                                        <p:attrNameLst>
                                          <p:attrName>style.visibility</p:attrName>
                                        </p:attrNameLst>
                                      </p:cBhvr>
                                      <p:to>
                                        <p:strVal val="visible"/>
                                      </p:to>
                                    </p:set>
                                    <p:anim calcmode="lin" valueType="num">
                                      <p:cBhvr additive="base">
                                        <p:cTn id="7" dur="500"/>
                                        <p:tgtEl>
                                          <p:spTgt spid="71"/>
                                        </p:tgtEl>
                                        <p:attrNameLst>
                                          <p:attrName>ppt_y</p:attrName>
                                        </p:attrNameLst>
                                      </p:cBhvr>
                                      <p:tavLst>
                                        <p:tav tm="0">
                                          <p:val>
                                            <p:strVal val="#ppt_y+#ppt_h*1.125000"/>
                                          </p:val>
                                        </p:tav>
                                        <p:tav tm="100000">
                                          <p:val>
                                            <p:strVal val="#ppt_y"/>
                                          </p:val>
                                        </p:tav>
                                      </p:tavLst>
                                    </p:anim>
                                    <p:animEffect transition="in" filter="wipe(up)">
                                      <p:cBhvr>
                                        <p:cTn id="8" dur="500"/>
                                        <p:tgtEl>
                                          <p:spTgt spid="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ircular Arrow 5"/>
          <p:cNvSpPr/>
          <p:nvPr/>
        </p:nvSpPr>
        <p:spPr>
          <a:xfrm>
            <a:off x="3311664" y="1483666"/>
            <a:ext cx="2586973" cy="2587646"/>
          </a:xfrm>
          <a:prstGeom prst="circularArrow">
            <a:avLst>
              <a:gd name="adj1" fmla="val 4668"/>
              <a:gd name="adj2" fmla="val 272909"/>
              <a:gd name="adj3" fmla="val 12840990"/>
              <a:gd name="adj4" fmla="val 18024320"/>
              <a:gd name="adj5" fmla="val 4847"/>
            </a:avLst>
          </a:prstGeom>
          <a:solidFill>
            <a:schemeClr val="bg1">
              <a:lumMod val="75000"/>
            </a:schemeClr>
          </a:solidFill>
        </p:spPr>
        <p:style>
          <a:lnRef idx="0">
            <a:schemeClr val="dk1">
              <a:hueOff val="0"/>
              <a:satOff val="0"/>
              <a:lumOff val="0"/>
              <a:alphaOff val="0"/>
            </a:schemeClr>
          </a:lnRef>
          <a:fillRef idx="1">
            <a:schemeClr val="accent2">
              <a:tint val="40000"/>
              <a:hueOff val="0"/>
              <a:satOff val="0"/>
              <a:lumOff val="0"/>
              <a:alphaOff val="0"/>
            </a:schemeClr>
          </a:fillRef>
          <a:effectRef idx="0">
            <a:schemeClr val="accent2">
              <a:tint val="40000"/>
              <a:hueOff val="0"/>
              <a:satOff val="0"/>
              <a:lumOff val="0"/>
              <a:alphaOff val="0"/>
            </a:schemeClr>
          </a:effectRef>
          <a:fontRef idx="minor">
            <a:schemeClr val="dk1">
              <a:hueOff val="0"/>
              <a:satOff val="0"/>
              <a:lumOff val="0"/>
              <a:alphaOff val="0"/>
            </a:schemeClr>
          </a:fontRef>
        </p:style>
      </p:sp>
      <p:sp>
        <p:nvSpPr>
          <p:cNvPr id="7" name="Rounded Rectangle 6"/>
          <p:cNvSpPr/>
          <p:nvPr/>
        </p:nvSpPr>
        <p:spPr>
          <a:xfrm>
            <a:off x="3742683" y="3257664"/>
            <a:ext cx="1718333" cy="859390"/>
          </a:xfrm>
          <a:prstGeom prst="roundRect">
            <a:avLst/>
          </a:prstGeom>
          <a:solidFill>
            <a:schemeClr val="accent3"/>
          </a:solidFill>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sp>
      <p:sp>
        <p:nvSpPr>
          <p:cNvPr id="8" name="Rounded Rectangle 4"/>
          <p:cNvSpPr/>
          <p:nvPr/>
        </p:nvSpPr>
        <p:spPr>
          <a:xfrm>
            <a:off x="4052987" y="3547641"/>
            <a:ext cx="1104549" cy="463480"/>
          </a:xfrm>
          <a:prstGeom prst="rect">
            <a:avLst/>
          </a:prstGeom>
          <a:solidFill>
            <a:schemeClr val="accent3"/>
          </a:solidFill>
        </p:spPr>
        <p:style>
          <a:lnRef idx="0">
            <a:scrgbClr r="0" g="0" b="0"/>
          </a:lnRef>
          <a:fillRef idx="0">
            <a:scrgbClr r="0" g="0" b="0"/>
          </a:fillRef>
          <a:effectRef idx="0">
            <a:scrgbClr r="0" g="0" b="0"/>
          </a:effectRef>
          <a:fontRef idx="minor">
            <a:schemeClr val="lt1"/>
          </a:fontRef>
        </p:style>
        <p:txBody>
          <a:bodyPr spcFirstLastPara="0" vert="horz" wrap="square" lIns="34283" tIns="34283" rIns="34283" bIns="34283" numCol="1" spcCol="2539" anchor="ctr" anchorCtr="0">
            <a:noAutofit/>
          </a:bodyPr>
          <a:lstStyle/>
          <a:p>
            <a:pPr algn="ctr" defTabSz="399971">
              <a:lnSpc>
                <a:spcPct val="90000"/>
              </a:lnSpc>
              <a:spcBef>
                <a:spcPct val="0"/>
              </a:spcBef>
              <a:spcAft>
                <a:spcPct val="35000"/>
              </a:spcAft>
            </a:pPr>
            <a:r>
              <a:rPr lang="en-US" sz="1200" b="1" dirty="0">
                <a:solidFill>
                  <a:prstClr val="white"/>
                </a:solidFill>
                <a:latin typeface="Lato Regular"/>
                <a:cs typeface="Lato Regular"/>
              </a:rPr>
              <a:t>Investment</a:t>
            </a:r>
          </a:p>
        </p:txBody>
      </p:sp>
      <p:sp>
        <p:nvSpPr>
          <p:cNvPr id="9" name="Rounded Rectangle 8"/>
          <p:cNvSpPr/>
          <p:nvPr/>
        </p:nvSpPr>
        <p:spPr>
          <a:xfrm>
            <a:off x="2792584" y="2344618"/>
            <a:ext cx="1718333" cy="859390"/>
          </a:xfrm>
          <a:prstGeom prst="roundRect">
            <a:avLst/>
          </a:prstGeom>
          <a:solidFill>
            <a:schemeClr val="accent4"/>
          </a:solidFill>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sp>
      <p:sp>
        <p:nvSpPr>
          <p:cNvPr id="10" name="Rounded Rectangle 4"/>
          <p:cNvSpPr/>
          <p:nvPr/>
        </p:nvSpPr>
        <p:spPr>
          <a:xfrm>
            <a:off x="3102888" y="2634595"/>
            <a:ext cx="1104549" cy="463480"/>
          </a:xfrm>
          <a:prstGeom prst="rect">
            <a:avLst/>
          </a:prstGeom>
          <a:solidFill>
            <a:schemeClr val="accent4"/>
          </a:solidFill>
        </p:spPr>
        <p:style>
          <a:lnRef idx="0">
            <a:scrgbClr r="0" g="0" b="0"/>
          </a:lnRef>
          <a:fillRef idx="0">
            <a:scrgbClr r="0" g="0" b="0"/>
          </a:fillRef>
          <a:effectRef idx="0">
            <a:scrgbClr r="0" g="0" b="0"/>
          </a:effectRef>
          <a:fontRef idx="minor">
            <a:schemeClr val="lt1"/>
          </a:fontRef>
        </p:style>
        <p:txBody>
          <a:bodyPr spcFirstLastPara="0" vert="horz" wrap="square" lIns="34283" tIns="34283" rIns="34283" bIns="34283" numCol="1" spcCol="2539" anchor="ctr" anchorCtr="0">
            <a:noAutofit/>
          </a:bodyPr>
          <a:lstStyle/>
          <a:p>
            <a:pPr algn="ctr" defTabSz="399971">
              <a:lnSpc>
                <a:spcPct val="90000"/>
              </a:lnSpc>
              <a:spcBef>
                <a:spcPct val="0"/>
              </a:spcBef>
              <a:spcAft>
                <a:spcPct val="35000"/>
              </a:spcAft>
            </a:pPr>
            <a:r>
              <a:rPr lang="en-US" sz="1200" b="1" dirty="0">
                <a:solidFill>
                  <a:prstClr val="white"/>
                </a:solidFill>
                <a:latin typeface="Lato Regular"/>
                <a:cs typeface="Lato Regular"/>
              </a:rPr>
              <a:t>Investment</a:t>
            </a:r>
          </a:p>
        </p:txBody>
      </p:sp>
      <p:sp>
        <p:nvSpPr>
          <p:cNvPr id="11" name="Rounded Rectangle 10"/>
          <p:cNvSpPr/>
          <p:nvPr/>
        </p:nvSpPr>
        <p:spPr>
          <a:xfrm>
            <a:off x="4650175" y="2343147"/>
            <a:ext cx="1718333" cy="859390"/>
          </a:xfrm>
          <a:prstGeom prst="roundRect">
            <a:avLst/>
          </a:prstGeom>
          <a:solidFill>
            <a:schemeClr val="accent2"/>
          </a:solidFill>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sp>
      <p:sp>
        <p:nvSpPr>
          <p:cNvPr id="12" name="Rounded Rectangle 4"/>
          <p:cNvSpPr/>
          <p:nvPr/>
        </p:nvSpPr>
        <p:spPr>
          <a:xfrm>
            <a:off x="4960480" y="2633124"/>
            <a:ext cx="1104549" cy="463480"/>
          </a:xfrm>
          <a:prstGeom prst="rect">
            <a:avLst/>
          </a:prstGeom>
          <a:solidFill>
            <a:schemeClr val="accent2"/>
          </a:solidFill>
        </p:spPr>
        <p:style>
          <a:lnRef idx="0">
            <a:scrgbClr r="0" g="0" b="0"/>
          </a:lnRef>
          <a:fillRef idx="0">
            <a:scrgbClr r="0" g="0" b="0"/>
          </a:fillRef>
          <a:effectRef idx="0">
            <a:scrgbClr r="0" g="0" b="0"/>
          </a:effectRef>
          <a:fontRef idx="minor">
            <a:schemeClr val="lt1"/>
          </a:fontRef>
        </p:style>
        <p:txBody>
          <a:bodyPr spcFirstLastPara="0" vert="horz" wrap="square" lIns="34283" tIns="34283" rIns="34283" bIns="34283" numCol="1" spcCol="2539" anchor="ctr" anchorCtr="0">
            <a:noAutofit/>
          </a:bodyPr>
          <a:lstStyle/>
          <a:p>
            <a:pPr algn="ctr" defTabSz="399971">
              <a:lnSpc>
                <a:spcPct val="90000"/>
              </a:lnSpc>
              <a:spcBef>
                <a:spcPct val="0"/>
              </a:spcBef>
              <a:spcAft>
                <a:spcPct val="35000"/>
              </a:spcAft>
            </a:pPr>
            <a:r>
              <a:rPr lang="en-US" sz="1200" b="1" dirty="0">
                <a:solidFill>
                  <a:prstClr val="white"/>
                </a:solidFill>
                <a:latin typeface="Lato Regular"/>
                <a:cs typeface="Lato Regular"/>
              </a:rPr>
              <a:t>Investment</a:t>
            </a:r>
          </a:p>
        </p:txBody>
      </p:sp>
      <p:sp>
        <p:nvSpPr>
          <p:cNvPr id="14" name="Rounded Rectangle 13"/>
          <p:cNvSpPr/>
          <p:nvPr/>
        </p:nvSpPr>
        <p:spPr>
          <a:xfrm>
            <a:off x="3754015" y="1392840"/>
            <a:ext cx="1718333" cy="859390"/>
          </a:xfrm>
          <a:prstGeom prst="roundRect">
            <a:avLst/>
          </a:prstGeom>
          <a:solidFill>
            <a:schemeClr val="accent1"/>
          </a:solidFill>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sp>
      <p:sp>
        <p:nvSpPr>
          <p:cNvPr id="15" name="Rounded Rectangle 4"/>
          <p:cNvSpPr/>
          <p:nvPr/>
        </p:nvSpPr>
        <p:spPr>
          <a:xfrm>
            <a:off x="4064319" y="1648182"/>
            <a:ext cx="1104549" cy="463480"/>
          </a:xfrm>
          <a:prstGeom prst="rect">
            <a:avLst/>
          </a:prstGeom>
          <a:solidFill>
            <a:schemeClr val="accent1"/>
          </a:solidFill>
        </p:spPr>
        <p:style>
          <a:lnRef idx="0">
            <a:scrgbClr r="0" g="0" b="0"/>
          </a:lnRef>
          <a:fillRef idx="0">
            <a:scrgbClr r="0" g="0" b="0"/>
          </a:fillRef>
          <a:effectRef idx="0">
            <a:scrgbClr r="0" g="0" b="0"/>
          </a:effectRef>
          <a:fontRef idx="minor">
            <a:schemeClr val="lt1"/>
          </a:fontRef>
        </p:style>
        <p:txBody>
          <a:bodyPr spcFirstLastPara="0" vert="horz" wrap="square" lIns="34283" tIns="34283" rIns="34283" bIns="34283" numCol="1" spcCol="2539" anchor="ctr" anchorCtr="0">
            <a:noAutofit/>
          </a:bodyPr>
          <a:lstStyle/>
          <a:p>
            <a:pPr algn="ctr" defTabSz="399971">
              <a:lnSpc>
                <a:spcPct val="90000"/>
              </a:lnSpc>
              <a:spcBef>
                <a:spcPct val="0"/>
              </a:spcBef>
              <a:spcAft>
                <a:spcPct val="35000"/>
              </a:spcAft>
            </a:pPr>
            <a:r>
              <a:rPr lang="en-US" sz="1200" b="1" dirty="0">
                <a:solidFill>
                  <a:prstClr val="white"/>
                </a:solidFill>
                <a:latin typeface="Lato Regular"/>
                <a:cs typeface="Lato Regular"/>
              </a:rPr>
              <a:t>Investment</a:t>
            </a:r>
          </a:p>
        </p:txBody>
      </p:sp>
      <p:sp>
        <p:nvSpPr>
          <p:cNvPr id="16" name="Freeform 6"/>
          <p:cNvSpPr>
            <a:spLocks noEditPoints="1"/>
          </p:cNvSpPr>
          <p:nvPr/>
        </p:nvSpPr>
        <p:spPr bwMode="auto">
          <a:xfrm>
            <a:off x="4497758" y="1590854"/>
            <a:ext cx="207969" cy="221968"/>
          </a:xfrm>
          <a:custGeom>
            <a:avLst/>
            <a:gdLst>
              <a:gd name="T0" fmla="*/ 101251 w 376"/>
              <a:gd name="T1" fmla="*/ 4528 h 401"/>
              <a:gd name="T2" fmla="*/ 93695 w 376"/>
              <a:gd name="T3" fmla="*/ 4528 h 401"/>
              <a:gd name="T4" fmla="*/ 0 w 376"/>
              <a:gd name="T5" fmla="*/ 240000 h 401"/>
              <a:gd name="T6" fmla="*/ 98228 w 376"/>
              <a:gd name="T7" fmla="*/ 336604 h 401"/>
              <a:gd name="T8" fmla="*/ 194945 w 376"/>
              <a:gd name="T9" fmla="*/ 240000 h 401"/>
              <a:gd name="T10" fmla="*/ 101251 w 376"/>
              <a:gd name="T11" fmla="*/ 4528 h 401"/>
              <a:gd name="T12" fmla="*/ 473007 w 376"/>
              <a:gd name="T13" fmla="*/ 4528 h 401"/>
              <a:gd name="T14" fmla="*/ 466962 w 376"/>
              <a:gd name="T15" fmla="*/ 4528 h 401"/>
              <a:gd name="T16" fmla="*/ 371756 w 376"/>
              <a:gd name="T17" fmla="*/ 240000 h 401"/>
              <a:gd name="T18" fmla="*/ 469985 w 376"/>
              <a:gd name="T19" fmla="*/ 336604 h 401"/>
              <a:gd name="T20" fmla="*/ 568213 w 376"/>
              <a:gd name="T21" fmla="*/ 240000 h 401"/>
              <a:gd name="T22" fmla="*/ 473007 w 376"/>
              <a:gd name="T23" fmla="*/ 4528 h 401"/>
              <a:gd name="T24" fmla="*/ 279573 w 376"/>
              <a:gd name="T25" fmla="*/ 271699 h 401"/>
              <a:gd name="T26" fmla="*/ 185878 w 376"/>
              <a:gd name="T27" fmla="*/ 508680 h 401"/>
              <a:gd name="T28" fmla="*/ 284107 w 376"/>
              <a:gd name="T29" fmla="*/ 605284 h 401"/>
              <a:gd name="T30" fmla="*/ 382335 w 376"/>
              <a:gd name="T31" fmla="*/ 508680 h 401"/>
              <a:gd name="T32" fmla="*/ 287129 w 376"/>
              <a:gd name="T33" fmla="*/ 271699 h 401"/>
              <a:gd name="T34" fmla="*/ 279573 w 376"/>
              <a:gd name="T35" fmla="*/ 271699 h 401"/>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376" h="401">
                <a:moveTo>
                  <a:pt x="67" y="3"/>
                </a:moveTo>
                <a:cubicBezTo>
                  <a:pt x="67" y="0"/>
                  <a:pt x="62" y="0"/>
                  <a:pt x="62" y="3"/>
                </a:cubicBezTo>
                <a:cubicBezTo>
                  <a:pt x="52" y="85"/>
                  <a:pt x="0" y="102"/>
                  <a:pt x="0" y="159"/>
                </a:cubicBezTo>
                <a:cubicBezTo>
                  <a:pt x="0" y="195"/>
                  <a:pt x="29" y="223"/>
                  <a:pt x="65" y="223"/>
                </a:cubicBezTo>
                <a:cubicBezTo>
                  <a:pt x="100" y="223"/>
                  <a:pt x="129" y="195"/>
                  <a:pt x="129" y="159"/>
                </a:cubicBezTo>
                <a:cubicBezTo>
                  <a:pt x="129" y="102"/>
                  <a:pt x="77" y="85"/>
                  <a:pt x="67" y="3"/>
                </a:cubicBezTo>
                <a:close/>
                <a:moveTo>
                  <a:pt x="313" y="3"/>
                </a:moveTo>
                <a:cubicBezTo>
                  <a:pt x="313" y="0"/>
                  <a:pt x="309" y="0"/>
                  <a:pt x="309" y="3"/>
                </a:cubicBezTo>
                <a:cubicBezTo>
                  <a:pt x="298" y="85"/>
                  <a:pt x="246" y="102"/>
                  <a:pt x="246" y="159"/>
                </a:cubicBezTo>
                <a:cubicBezTo>
                  <a:pt x="246" y="195"/>
                  <a:pt x="276" y="223"/>
                  <a:pt x="311" y="223"/>
                </a:cubicBezTo>
                <a:cubicBezTo>
                  <a:pt x="346" y="223"/>
                  <a:pt x="376" y="195"/>
                  <a:pt x="376" y="159"/>
                </a:cubicBezTo>
                <a:cubicBezTo>
                  <a:pt x="376" y="102"/>
                  <a:pt x="324" y="85"/>
                  <a:pt x="313" y="3"/>
                </a:cubicBezTo>
                <a:close/>
                <a:moveTo>
                  <a:pt x="185" y="180"/>
                </a:moveTo>
                <a:cubicBezTo>
                  <a:pt x="175" y="263"/>
                  <a:pt x="123" y="280"/>
                  <a:pt x="123" y="337"/>
                </a:cubicBezTo>
                <a:cubicBezTo>
                  <a:pt x="123" y="372"/>
                  <a:pt x="153" y="401"/>
                  <a:pt x="188" y="401"/>
                </a:cubicBezTo>
                <a:cubicBezTo>
                  <a:pt x="223" y="401"/>
                  <a:pt x="253" y="372"/>
                  <a:pt x="253" y="337"/>
                </a:cubicBezTo>
                <a:cubicBezTo>
                  <a:pt x="253" y="280"/>
                  <a:pt x="200" y="263"/>
                  <a:pt x="190" y="180"/>
                </a:cubicBezTo>
                <a:cubicBezTo>
                  <a:pt x="190" y="178"/>
                  <a:pt x="186" y="178"/>
                  <a:pt x="185" y="180"/>
                </a:cubicBezTo>
                <a:close/>
              </a:path>
            </a:pathLst>
          </a:custGeom>
          <a:solidFill>
            <a:schemeClr val="bg1"/>
          </a:solidFill>
          <a:ln>
            <a:noFill/>
          </a:ln>
        </p:spPr>
        <p:txBody>
          <a:bodyPr lIns="91420" tIns="45710" rIns="91420" bIns="45710"/>
          <a:lstStyle/>
          <a:p>
            <a:pPr defTabSz="685663"/>
            <a:endParaRPr lang="en-US" sz="1013" dirty="0">
              <a:solidFill>
                <a:srgbClr val="A1A1A1"/>
              </a:solidFill>
              <a:latin typeface="Lato Light"/>
            </a:endParaRPr>
          </a:p>
        </p:txBody>
      </p:sp>
      <p:sp>
        <p:nvSpPr>
          <p:cNvPr id="17" name="Freeform 11"/>
          <p:cNvSpPr>
            <a:spLocks noEditPoints="1"/>
          </p:cNvSpPr>
          <p:nvPr/>
        </p:nvSpPr>
        <p:spPr bwMode="auto">
          <a:xfrm>
            <a:off x="3501637" y="2485893"/>
            <a:ext cx="306899" cy="306979"/>
          </a:xfrm>
          <a:custGeom>
            <a:avLst/>
            <a:gdLst>
              <a:gd name="T0" fmla="*/ 360 w 400"/>
              <a:gd name="T1" fmla="*/ 184 h 400"/>
              <a:gd name="T2" fmla="*/ 360 w 400"/>
              <a:gd name="T3" fmla="*/ 216 h 400"/>
              <a:gd name="T4" fmla="*/ 400 w 400"/>
              <a:gd name="T5" fmla="*/ 200 h 400"/>
              <a:gd name="T6" fmla="*/ 200 w 400"/>
              <a:gd name="T7" fmla="*/ 90 h 400"/>
              <a:gd name="T8" fmla="*/ 200 w 400"/>
              <a:gd name="T9" fmla="*/ 310 h 400"/>
              <a:gd name="T10" fmla="*/ 200 w 400"/>
              <a:gd name="T11" fmla="*/ 90 h 400"/>
              <a:gd name="T12" fmla="*/ 120 w 400"/>
              <a:gd name="T13" fmla="*/ 200 h 400"/>
              <a:gd name="T14" fmla="*/ 280 w 400"/>
              <a:gd name="T15" fmla="*/ 200 h 400"/>
              <a:gd name="T16" fmla="*/ 59 w 400"/>
              <a:gd name="T17" fmla="*/ 200 h 400"/>
              <a:gd name="T18" fmla="*/ 20 w 400"/>
              <a:gd name="T19" fmla="*/ 184 h 400"/>
              <a:gd name="T20" fmla="*/ 20 w 400"/>
              <a:gd name="T21" fmla="*/ 216 h 400"/>
              <a:gd name="T22" fmla="*/ 59 w 400"/>
              <a:gd name="T23" fmla="*/ 200 h 400"/>
              <a:gd name="T24" fmla="*/ 216 w 400"/>
              <a:gd name="T25" fmla="*/ 40 h 400"/>
              <a:gd name="T26" fmla="*/ 200 w 400"/>
              <a:gd name="T27" fmla="*/ 0 h 400"/>
              <a:gd name="T28" fmla="*/ 184 w 400"/>
              <a:gd name="T29" fmla="*/ 40 h 400"/>
              <a:gd name="T30" fmla="*/ 200 w 400"/>
              <a:gd name="T31" fmla="*/ 340 h 400"/>
              <a:gd name="T32" fmla="*/ 184 w 400"/>
              <a:gd name="T33" fmla="*/ 380 h 400"/>
              <a:gd name="T34" fmla="*/ 216 w 400"/>
              <a:gd name="T35" fmla="*/ 380 h 400"/>
              <a:gd name="T36" fmla="*/ 200 w 400"/>
              <a:gd name="T37" fmla="*/ 340 h 400"/>
              <a:gd name="T38" fmla="*/ 350 w 400"/>
              <a:gd name="T39" fmla="*/ 50 h 400"/>
              <a:gd name="T40" fmla="*/ 310 w 400"/>
              <a:gd name="T41" fmla="*/ 67 h 400"/>
              <a:gd name="T42" fmla="*/ 333 w 400"/>
              <a:gd name="T43" fmla="*/ 89 h 400"/>
              <a:gd name="T44" fmla="*/ 66 w 400"/>
              <a:gd name="T45" fmla="*/ 311 h 400"/>
              <a:gd name="T46" fmla="*/ 50 w 400"/>
              <a:gd name="T47" fmla="*/ 350 h 400"/>
              <a:gd name="T48" fmla="*/ 89 w 400"/>
              <a:gd name="T49" fmla="*/ 333 h 400"/>
              <a:gd name="T50" fmla="*/ 66 w 400"/>
              <a:gd name="T51" fmla="*/ 311 h 400"/>
              <a:gd name="T52" fmla="*/ 50 w 400"/>
              <a:gd name="T53" fmla="*/ 50 h 400"/>
              <a:gd name="T54" fmla="*/ 66 w 400"/>
              <a:gd name="T55" fmla="*/ 89 h 400"/>
              <a:gd name="T56" fmla="*/ 89 w 400"/>
              <a:gd name="T57" fmla="*/ 67 h 400"/>
              <a:gd name="T58" fmla="*/ 310 w 400"/>
              <a:gd name="T59" fmla="*/ 333 h 400"/>
              <a:gd name="T60" fmla="*/ 350 w 400"/>
              <a:gd name="T61" fmla="*/ 350 h 400"/>
              <a:gd name="T62" fmla="*/ 333 w 400"/>
              <a:gd name="T63" fmla="*/ 311 h 400"/>
              <a:gd name="T64" fmla="*/ 310 w 400"/>
              <a:gd name="T65" fmla="*/ 333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00" h="400">
                <a:moveTo>
                  <a:pt x="380" y="184"/>
                </a:moveTo>
                <a:cubicBezTo>
                  <a:pt x="376" y="184"/>
                  <a:pt x="364" y="184"/>
                  <a:pt x="360" y="184"/>
                </a:cubicBezTo>
                <a:cubicBezTo>
                  <a:pt x="349" y="184"/>
                  <a:pt x="340" y="191"/>
                  <a:pt x="340" y="200"/>
                </a:cubicBezTo>
                <a:cubicBezTo>
                  <a:pt x="340" y="209"/>
                  <a:pt x="349" y="216"/>
                  <a:pt x="360" y="216"/>
                </a:cubicBezTo>
                <a:cubicBezTo>
                  <a:pt x="364" y="216"/>
                  <a:pt x="376" y="216"/>
                  <a:pt x="380" y="216"/>
                </a:cubicBezTo>
                <a:cubicBezTo>
                  <a:pt x="391" y="216"/>
                  <a:pt x="400" y="209"/>
                  <a:pt x="400" y="200"/>
                </a:cubicBezTo>
                <a:cubicBezTo>
                  <a:pt x="400" y="191"/>
                  <a:pt x="391" y="184"/>
                  <a:pt x="380" y="184"/>
                </a:cubicBezTo>
                <a:close/>
                <a:moveTo>
                  <a:pt x="200" y="90"/>
                </a:moveTo>
                <a:cubicBezTo>
                  <a:pt x="139" y="90"/>
                  <a:pt x="90" y="139"/>
                  <a:pt x="90" y="200"/>
                </a:cubicBezTo>
                <a:cubicBezTo>
                  <a:pt x="90" y="261"/>
                  <a:pt x="139" y="310"/>
                  <a:pt x="200" y="310"/>
                </a:cubicBezTo>
                <a:cubicBezTo>
                  <a:pt x="261" y="310"/>
                  <a:pt x="310" y="261"/>
                  <a:pt x="310" y="200"/>
                </a:cubicBezTo>
                <a:cubicBezTo>
                  <a:pt x="310" y="139"/>
                  <a:pt x="261" y="90"/>
                  <a:pt x="200" y="90"/>
                </a:cubicBezTo>
                <a:close/>
                <a:moveTo>
                  <a:pt x="200" y="280"/>
                </a:moveTo>
                <a:cubicBezTo>
                  <a:pt x="156" y="280"/>
                  <a:pt x="120" y="244"/>
                  <a:pt x="120" y="200"/>
                </a:cubicBezTo>
                <a:cubicBezTo>
                  <a:pt x="120" y="156"/>
                  <a:pt x="156" y="120"/>
                  <a:pt x="200" y="120"/>
                </a:cubicBezTo>
                <a:cubicBezTo>
                  <a:pt x="244" y="120"/>
                  <a:pt x="280" y="156"/>
                  <a:pt x="280" y="200"/>
                </a:cubicBezTo>
                <a:cubicBezTo>
                  <a:pt x="280" y="244"/>
                  <a:pt x="244" y="280"/>
                  <a:pt x="200" y="280"/>
                </a:cubicBezTo>
                <a:close/>
                <a:moveTo>
                  <a:pt x="59" y="200"/>
                </a:moveTo>
                <a:cubicBezTo>
                  <a:pt x="59" y="191"/>
                  <a:pt x="51" y="184"/>
                  <a:pt x="40" y="184"/>
                </a:cubicBezTo>
                <a:cubicBezTo>
                  <a:pt x="36" y="184"/>
                  <a:pt x="23" y="184"/>
                  <a:pt x="20" y="184"/>
                </a:cubicBezTo>
                <a:cubicBezTo>
                  <a:pt x="9" y="184"/>
                  <a:pt x="0" y="191"/>
                  <a:pt x="0" y="200"/>
                </a:cubicBezTo>
                <a:cubicBezTo>
                  <a:pt x="0" y="209"/>
                  <a:pt x="9" y="216"/>
                  <a:pt x="20" y="216"/>
                </a:cubicBezTo>
                <a:cubicBezTo>
                  <a:pt x="23" y="216"/>
                  <a:pt x="36" y="216"/>
                  <a:pt x="40" y="216"/>
                </a:cubicBezTo>
                <a:cubicBezTo>
                  <a:pt x="51" y="216"/>
                  <a:pt x="59" y="209"/>
                  <a:pt x="59" y="200"/>
                </a:cubicBezTo>
                <a:close/>
                <a:moveTo>
                  <a:pt x="200" y="60"/>
                </a:moveTo>
                <a:cubicBezTo>
                  <a:pt x="209" y="60"/>
                  <a:pt x="216" y="51"/>
                  <a:pt x="216" y="40"/>
                </a:cubicBezTo>
                <a:cubicBezTo>
                  <a:pt x="216" y="36"/>
                  <a:pt x="216" y="24"/>
                  <a:pt x="216" y="20"/>
                </a:cubicBezTo>
                <a:cubicBezTo>
                  <a:pt x="216" y="9"/>
                  <a:pt x="209" y="0"/>
                  <a:pt x="200" y="0"/>
                </a:cubicBezTo>
                <a:cubicBezTo>
                  <a:pt x="191" y="0"/>
                  <a:pt x="184" y="9"/>
                  <a:pt x="184" y="20"/>
                </a:cubicBezTo>
                <a:cubicBezTo>
                  <a:pt x="184" y="24"/>
                  <a:pt x="184" y="36"/>
                  <a:pt x="184" y="40"/>
                </a:cubicBezTo>
                <a:cubicBezTo>
                  <a:pt x="184" y="51"/>
                  <a:pt x="191" y="60"/>
                  <a:pt x="200" y="60"/>
                </a:cubicBezTo>
                <a:close/>
                <a:moveTo>
                  <a:pt x="200" y="340"/>
                </a:moveTo>
                <a:cubicBezTo>
                  <a:pt x="191" y="340"/>
                  <a:pt x="184" y="349"/>
                  <a:pt x="184" y="360"/>
                </a:cubicBezTo>
                <a:cubicBezTo>
                  <a:pt x="184" y="364"/>
                  <a:pt x="184" y="376"/>
                  <a:pt x="184" y="380"/>
                </a:cubicBezTo>
                <a:cubicBezTo>
                  <a:pt x="184" y="391"/>
                  <a:pt x="191" y="400"/>
                  <a:pt x="200" y="400"/>
                </a:cubicBezTo>
                <a:cubicBezTo>
                  <a:pt x="209" y="400"/>
                  <a:pt x="216" y="391"/>
                  <a:pt x="216" y="380"/>
                </a:cubicBezTo>
                <a:cubicBezTo>
                  <a:pt x="216" y="376"/>
                  <a:pt x="216" y="364"/>
                  <a:pt x="216" y="360"/>
                </a:cubicBezTo>
                <a:cubicBezTo>
                  <a:pt x="216" y="349"/>
                  <a:pt x="209" y="340"/>
                  <a:pt x="200" y="340"/>
                </a:cubicBezTo>
                <a:close/>
                <a:moveTo>
                  <a:pt x="347" y="75"/>
                </a:moveTo>
                <a:cubicBezTo>
                  <a:pt x="355" y="67"/>
                  <a:pt x="356" y="56"/>
                  <a:pt x="350" y="50"/>
                </a:cubicBezTo>
                <a:cubicBezTo>
                  <a:pt x="344" y="44"/>
                  <a:pt x="332" y="45"/>
                  <a:pt x="324" y="53"/>
                </a:cubicBezTo>
                <a:cubicBezTo>
                  <a:pt x="322" y="55"/>
                  <a:pt x="313" y="64"/>
                  <a:pt x="310" y="67"/>
                </a:cubicBezTo>
                <a:cubicBezTo>
                  <a:pt x="303" y="74"/>
                  <a:pt x="301" y="86"/>
                  <a:pt x="308" y="92"/>
                </a:cubicBezTo>
                <a:cubicBezTo>
                  <a:pt x="314" y="98"/>
                  <a:pt x="325" y="97"/>
                  <a:pt x="333" y="89"/>
                </a:cubicBezTo>
                <a:cubicBezTo>
                  <a:pt x="335" y="87"/>
                  <a:pt x="345" y="77"/>
                  <a:pt x="347" y="75"/>
                </a:cubicBezTo>
                <a:close/>
                <a:moveTo>
                  <a:pt x="66" y="311"/>
                </a:moveTo>
                <a:cubicBezTo>
                  <a:pt x="64" y="313"/>
                  <a:pt x="55" y="322"/>
                  <a:pt x="52" y="325"/>
                </a:cubicBezTo>
                <a:cubicBezTo>
                  <a:pt x="45" y="332"/>
                  <a:pt x="43" y="344"/>
                  <a:pt x="50" y="350"/>
                </a:cubicBezTo>
                <a:cubicBezTo>
                  <a:pt x="56" y="356"/>
                  <a:pt x="67" y="355"/>
                  <a:pt x="75" y="347"/>
                </a:cubicBezTo>
                <a:cubicBezTo>
                  <a:pt x="77" y="345"/>
                  <a:pt x="87" y="335"/>
                  <a:pt x="89" y="333"/>
                </a:cubicBezTo>
                <a:cubicBezTo>
                  <a:pt x="97" y="325"/>
                  <a:pt x="98" y="314"/>
                  <a:pt x="92" y="308"/>
                </a:cubicBezTo>
                <a:cubicBezTo>
                  <a:pt x="86" y="302"/>
                  <a:pt x="74" y="303"/>
                  <a:pt x="66" y="311"/>
                </a:cubicBezTo>
                <a:close/>
                <a:moveTo>
                  <a:pt x="75" y="53"/>
                </a:moveTo>
                <a:cubicBezTo>
                  <a:pt x="67" y="45"/>
                  <a:pt x="56" y="44"/>
                  <a:pt x="50" y="50"/>
                </a:cubicBezTo>
                <a:cubicBezTo>
                  <a:pt x="43" y="56"/>
                  <a:pt x="45" y="67"/>
                  <a:pt x="52" y="75"/>
                </a:cubicBezTo>
                <a:cubicBezTo>
                  <a:pt x="55" y="77"/>
                  <a:pt x="64" y="87"/>
                  <a:pt x="66" y="89"/>
                </a:cubicBezTo>
                <a:cubicBezTo>
                  <a:pt x="74" y="97"/>
                  <a:pt x="86" y="98"/>
                  <a:pt x="92" y="92"/>
                </a:cubicBezTo>
                <a:cubicBezTo>
                  <a:pt x="98" y="86"/>
                  <a:pt x="97" y="74"/>
                  <a:pt x="89" y="67"/>
                </a:cubicBezTo>
                <a:cubicBezTo>
                  <a:pt x="87" y="64"/>
                  <a:pt x="77" y="55"/>
                  <a:pt x="75" y="53"/>
                </a:cubicBezTo>
                <a:close/>
                <a:moveTo>
                  <a:pt x="310" y="333"/>
                </a:moveTo>
                <a:cubicBezTo>
                  <a:pt x="313" y="335"/>
                  <a:pt x="322" y="345"/>
                  <a:pt x="324" y="347"/>
                </a:cubicBezTo>
                <a:cubicBezTo>
                  <a:pt x="332" y="355"/>
                  <a:pt x="344" y="356"/>
                  <a:pt x="350" y="350"/>
                </a:cubicBezTo>
                <a:cubicBezTo>
                  <a:pt x="356" y="344"/>
                  <a:pt x="355" y="332"/>
                  <a:pt x="347" y="325"/>
                </a:cubicBezTo>
                <a:cubicBezTo>
                  <a:pt x="345" y="322"/>
                  <a:pt x="335" y="313"/>
                  <a:pt x="333" y="311"/>
                </a:cubicBezTo>
                <a:cubicBezTo>
                  <a:pt x="325" y="303"/>
                  <a:pt x="314" y="302"/>
                  <a:pt x="308" y="308"/>
                </a:cubicBezTo>
                <a:cubicBezTo>
                  <a:pt x="301" y="314"/>
                  <a:pt x="303" y="325"/>
                  <a:pt x="310" y="333"/>
                </a:cubicBezTo>
                <a:close/>
              </a:path>
            </a:pathLst>
          </a:custGeom>
          <a:solidFill>
            <a:schemeClr val="bg1"/>
          </a:solidFill>
          <a:ln>
            <a:noFill/>
          </a:ln>
        </p:spPr>
        <p:txBody>
          <a:bodyPr lIns="91420" tIns="45710" rIns="91420" bIns="45710"/>
          <a:lstStyle/>
          <a:p>
            <a:pPr defTabSz="685663">
              <a:defRPr/>
            </a:pPr>
            <a:endParaRPr lang="en-US" sz="1013" dirty="0">
              <a:solidFill>
                <a:srgbClr val="A1A1A1"/>
              </a:solidFill>
              <a:latin typeface="Lato Light"/>
            </a:endParaRPr>
          </a:p>
        </p:txBody>
      </p:sp>
      <p:sp>
        <p:nvSpPr>
          <p:cNvPr id="18" name="Freeform 21"/>
          <p:cNvSpPr>
            <a:spLocks noEditPoints="1"/>
          </p:cNvSpPr>
          <p:nvPr/>
        </p:nvSpPr>
        <p:spPr bwMode="auto">
          <a:xfrm>
            <a:off x="5367718" y="2507663"/>
            <a:ext cx="274296" cy="275066"/>
          </a:xfrm>
          <a:custGeom>
            <a:avLst/>
            <a:gdLst>
              <a:gd name="T0" fmla="*/ 390 w 403"/>
              <a:gd name="T1" fmla="*/ 150 h 404"/>
              <a:gd name="T2" fmla="*/ 241 w 403"/>
              <a:gd name="T3" fmla="*/ 110 h 404"/>
              <a:gd name="T4" fmla="*/ 215 w 403"/>
              <a:gd name="T5" fmla="*/ 13 h 404"/>
              <a:gd name="T6" fmla="*/ 195 w 403"/>
              <a:gd name="T7" fmla="*/ 2 h 404"/>
              <a:gd name="T8" fmla="*/ 14 w 403"/>
              <a:gd name="T9" fmla="*/ 51 h 404"/>
              <a:gd name="T10" fmla="*/ 2 w 403"/>
              <a:gd name="T11" fmla="*/ 70 h 404"/>
              <a:gd name="T12" fmla="*/ 67 w 403"/>
              <a:gd name="T13" fmla="*/ 311 h 404"/>
              <a:gd name="T14" fmla="*/ 86 w 403"/>
              <a:gd name="T15" fmla="*/ 322 h 404"/>
              <a:gd name="T16" fmla="*/ 159 w 403"/>
              <a:gd name="T17" fmla="*/ 302 h 404"/>
              <a:gd name="T18" fmla="*/ 149 w 403"/>
              <a:gd name="T19" fmla="*/ 339 h 404"/>
              <a:gd name="T20" fmla="*/ 160 w 403"/>
              <a:gd name="T21" fmla="*/ 358 h 404"/>
              <a:gd name="T22" fmla="*/ 322 w 403"/>
              <a:gd name="T23" fmla="*/ 401 h 404"/>
              <a:gd name="T24" fmla="*/ 342 w 403"/>
              <a:gd name="T25" fmla="*/ 391 h 404"/>
              <a:gd name="T26" fmla="*/ 401 w 403"/>
              <a:gd name="T27" fmla="*/ 169 h 404"/>
              <a:gd name="T28" fmla="*/ 390 w 403"/>
              <a:gd name="T29" fmla="*/ 150 h 404"/>
              <a:gd name="T30" fmla="*/ 34 w 403"/>
              <a:gd name="T31" fmla="*/ 75 h 404"/>
              <a:gd name="T32" fmla="*/ 191 w 403"/>
              <a:gd name="T33" fmla="*/ 33 h 404"/>
              <a:gd name="T34" fmla="*/ 249 w 403"/>
              <a:gd name="T35" fmla="*/ 249 h 404"/>
              <a:gd name="T36" fmla="*/ 92 w 403"/>
              <a:gd name="T37" fmla="*/ 291 h 404"/>
              <a:gd name="T38" fmla="*/ 34 w 403"/>
              <a:gd name="T39" fmla="*/ 75 h 404"/>
              <a:gd name="T40" fmla="*/ 315 w 403"/>
              <a:gd name="T41" fmla="*/ 371 h 404"/>
              <a:gd name="T42" fmla="*/ 179 w 403"/>
              <a:gd name="T43" fmla="*/ 334 h 404"/>
              <a:gd name="T44" fmla="*/ 190 w 403"/>
              <a:gd name="T45" fmla="*/ 294 h 404"/>
              <a:gd name="T46" fmla="*/ 268 w 403"/>
              <a:gd name="T47" fmla="*/ 273 h 404"/>
              <a:gd name="T48" fmla="*/ 279 w 403"/>
              <a:gd name="T49" fmla="*/ 254 h 404"/>
              <a:gd name="T50" fmla="*/ 249 w 403"/>
              <a:gd name="T51" fmla="*/ 142 h 404"/>
              <a:gd name="T52" fmla="*/ 368 w 403"/>
              <a:gd name="T53" fmla="*/ 174 h 404"/>
              <a:gd name="T54" fmla="*/ 315 w 403"/>
              <a:gd name="T55" fmla="*/ 371 h 4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03" h="404">
                <a:moveTo>
                  <a:pt x="390" y="150"/>
                </a:moveTo>
                <a:cubicBezTo>
                  <a:pt x="241" y="110"/>
                  <a:pt x="241" y="110"/>
                  <a:pt x="241" y="110"/>
                </a:cubicBezTo>
                <a:cubicBezTo>
                  <a:pt x="215" y="13"/>
                  <a:pt x="215" y="13"/>
                  <a:pt x="215" y="13"/>
                </a:cubicBezTo>
                <a:cubicBezTo>
                  <a:pt x="213" y="5"/>
                  <a:pt x="204" y="0"/>
                  <a:pt x="195" y="2"/>
                </a:cubicBezTo>
                <a:cubicBezTo>
                  <a:pt x="14" y="51"/>
                  <a:pt x="14" y="51"/>
                  <a:pt x="14" y="51"/>
                </a:cubicBezTo>
                <a:cubicBezTo>
                  <a:pt x="5" y="53"/>
                  <a:pt x="0" y="62"/>
                  <a:pt x="2" y="70"/>
                </a:cubicBezTo>
                <a:cubicBezTo>
                  <a:pt x="67" y="311"/>
                  <a:pt x="67" y="311"/>
                  <a:pt x="67" y="311"/>
                </a:cubicBezTo>
                <a:cubicBezTo>
                  <a:pt x="69" y="319"/>
                  <a:pt x="78" y="324"/>
                  <a:pt x="86" y="322"/>
                </a:cubicBezTo>
                <a:cubicBezTo>
                  <a:pt x="159" y="302"/>
                  <a:pt x="159" y="302"/>
                  <a:pt x="159" y="302"/>
                </a:cubicBezTo>
                <a:cubicBezTo>
                  <a:pt x="149" y="339"/>
                  <a:pt x="149" y="339"/>
                  <a:pt x="149" y="339"/>
                </a:cubicBezTo>
                <a:cubicBezTo>
                  <a:pt x="147" y="347"/>
                  <a:pt x="152" y="356"/>
                  <a:pt x="160" y="358"/>
                </a:cubicBezTo>
                <a:cubicBezTo>
                  <a:pt x="322" y="401"/>
                  <a:pt x="322" y="401"/>
                  <a:pt x="322" y="401"/>
                </a:cubicBezTo>
                <a:cubicBezTo>
                  <a:pt x="331" y="404"/>
                  <a:pt x="340" y="399"/>
                  <a:pt x="342" y="391"/>
                </a:cubicBezTo>
                <a:cubicBezTo>
                  <a:pt x="401" y="169"/>
                  <a:pt x="401" y="169"/>
                  <a:pt x="401" y="169"/>
                </a:cubicBezTo>
                <a:cubicBezTo>
                  <a:pt x="403" y="161"/>
                  <a:pt x="398" y="152"/>
                  <a:pt x="390" y="150"/>
                </a:cubicBezTo>
                <a:close/>
                <a:moveTo>
                  <a:pt x="34" y="75"/>
                </a:moveTo>
                <a:cubicBezTo>
                  <a:pt x="191" y="33"/>
                  <a:pt x="191" y="33"/>
                  <a:pt x="191" y="33"/>
                </a:cubicBezTo>
                <a:cubicBezTo>
                  <a:pt x="249" y="249"/>
                  <a:pt x="249" y="249"/>
                  <a:pt x="249" y="249"/>
                </a:cubicBezTo>
                <a:cubicBezTo>
                  <a:pt x="92" y="291"/>
                  <a:pt x="92" y="291"/>
                  <a:pt x="92" y="291"/>
                </a:cubicBezTo>
                <a:lnTo>
                  <a:pt x="34" y="75"/>
                </a:lnTo>
                <a:close/>
                <a:moveTo>
                  <a:pt x="315" y="371"/>
                </a:moveTo>
                <a:cubicBezTo>
                  <a:pt x="179" y="334"/>
                  <a:pt x="179" y="334"/>
                  <a:pt x="179" y="334"/>
                </a:cubicBezTo>
                <a:cubicBezTo>
                  <a:pt x="190" y="294"/>
                  <a:pt x="190" y="294"/>
                  <a:pt x="190" y="294"/>
                </a:cubicBezTo>
                <a:cubicBezTo>
                  <a:pt x="268" y="273"/>
                  <a:pt x="268" y="273"/>
                  <a:pt x="268" y="273"/>
                </a:cubicBezTo>
                <a:cubicBezTo>
                  <a:pt x="276" y="271"/>
                  <a:pt x="282" y="262"/>
                  <a:pt x="279" y="254"/>
                </a:cubicBezTo>
                <a:cubicBezTo>
                  <a:pt x="249" y="142"/>
                  <a:pt x="249" y="142"/>
                  <a:pt x="249" y="142"/>
                </a:cubicBezTo>
                <a:cubicBezTo>
                  <a:pt x="368" y="174"/>
                  <a:pt x="368" y="174"/>
                  <a:pt x="368" y="174"/>
                </a:cubicBezTo>
                <a:lnTo>
                  <a:pt x="315" y="371"/>
                </a:lnTo>
                <a:close/>
              </a:path>
            </a:pathLst>
          </a:custGeom>
          <a:solidFill>
            <a:schemeClr val="bg1"/>
          </a:solidFill>
          <a:ln>
            <a:noFill/>
          </a:ln>
        </p:spPr>
        <p:txBody>
          <a:bodyPr lIns="91420" tIns="45710" rIns="91420" bIns="45710"/>
          <a:lstStyle/>
          <a:p>
            <a:pPr defTabSz="685663">
              <a:defRPr/>
            </a:pPr>
            <a:endParaRPr lang="en-US" sz="1013" dirty="0">
              <a:solidFill>
                <a:srgbClr val="A1A1A1"/>
              </a:solidFill>
              <a:latin typeface="Lato Light"/>
            </a:endParaRPr>
          </a:p>
        </p:txBody>
      </p:sp>
      <p:sp>
        <p:nvSpPr>
          <p:cNvPr id="19" name="Freeform 26"/>
          <p:cNvSpPr>
            <a:spLocks/>
          </p:cNvSpPr>
          <p:nvPr/>
        </p:nvSpPr>
        <p:spPr bwMode="auto">
          <a:xfrm>
            <a:off x="4528230" y="3489550"/>
            <a:ext cx="186521" cy="193502"/>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chemeClr val="bg1"/>
          </a:solidFill>
          <a:ln>
            <a:noFill/>
          </a:ln>
        </p:spPr>
        <p:txBody>
          <a:bodyPr lIns="91420" tIns="45710" rIns="91420" bIns="45710"/>
          <a:lstStyle/>
          <a:p>
            <a:pPr defTabSz="685663">
              <a:defRPr/>
            </a:pPr>
            <a:endParaRPr lang="en-US" sz="1013" dirty="0">
              <a:solidFill>
                <a:srgbClr val="A1A1A1"/>
              </a:solidFill>
              <a:latin typeface="Lato Light"/>
            </a:endParaRPr>
          </a:p>
        </p:txBody>
      </p:sp>
      <p:sp>
        <p:nvSpPr>
          <p:cNvPr id="20" name="文本框 19">
            <a:extLst>
              <a:ext uri="{FF2B5EF4-FFF2-40B4-BE49-F238E27FC236}">
                <a16:creationId xmlns:a16="http://schemas.microsoft.com/office/drawing/2014/main" xmlns="" id="{D9DFCB11-8F19-433E-98B1-56F37B1039B9}"/>
              </a:ext>
            </a:extLst>
          </p:cNvPr>
          <p:cNvSpPr txBox="1"/>
          <p:nvPr/>
        </p:nvSpPr>
        <p:spPr>
          <a:xfrm>
            <a:off x="691490" y="193242"/>
            <a:ext cx="1569660" cy="369332"/>
          </a:xfrm>
          <a:prstGeom prst="rect">
            <a:avLst/>
          </a:prstGeom>
          <a:noFill/>
        </p:spPr>
        <p:txBody>
          <a:bodyPr wrap="none" rtlCol="0">
            <a:spAutoFit/>
          </a:bodyPr>
          <a:lstStyle/>
          <a:p>
            <a:r>
              <a:rPr lang="zh-CN" altLang="en-US" b="1" dirty="0">
                <a:solidFill>
                  <a:schemeClr val="tx2"/>
                </a:solidFill>
              </a:rPr>
              <a:t>输入你的文本</a:t>
            </a:r>
          </a:p>
        </p:txBody>
      </p:sp>
      <p:sp>
        <p:nvSpPr>
          <p:cNvPr id="21" name="矩形 20">
            <a:extLst>
              <a:ext uri="{FF2B5EF4-FFF2-40B4-BE49-F238E27FC236}">
                <a16:creationId xmlns:a16="http://schemas.microsoft.com/office/drawing/2014/main" xmlns="" id="{10B49549-B116-4A2A-8CC7-448A2E5BA039}"/>
              </a:ext>
            </a:extLst>
          </p:cNvPr>
          <p:cNvSpPr/>
          <p:nvPr/>
        </p:nvSpPr>
        <p:spPr>
          <a:xfrm>
            <a:off x="691490" y="526479"/>
            <a:ext cx="1877437" cy="276999"/>
          </a:xfrm>
          <a:prstGeom prst="rect">
            <a:avLst/>
          </a:prstGeom>
        </p:spPr>
        <p:txBody>
          <a:bodyPr wrap="none">
            <a:spAutoFit/>
          </a:bodyPr>
          <a:lstStyle/>
          <a:p>
            <a:r>
              <a:rPr lang="zh-CN" altLang="en-US" sz="1200" dirty="0"/>
              <a:t>关注公众号领取超级福利</a:t>
            </a:r>
            <a:endParaRPr lang="en-US" altLang="zh-CN" sz="1200" dirty="0"/>
          </a:p>
        </p:txBody>
      </p:sp>
      <p:sp>
        <p:nvSpPr>
          <p:cNvPr id="22" name="矩形 21">
            <a:extLst>
              <a:ext uri="{FF2B5EF4-FFF2-40B4-BE49-F238E27FC236}">
                <a16:creationId xmlns:a16="http://schemas.microsoft.com/office/drawing/2014/main" xmlns="" id="{82CB2330-B4E2-49DC-BBD6-0485591B9B2B}"/>
              </a:ext>
            </a:extLst>
          </p:cNvPr>
          <p:cNvSpPr/>
          <p:nvPr/>
        </p:nvSpPr>
        <p:spPr>
          <a:xfrm>
            <a:off x="274168" y="0"/>
            <a:ext cx="357565" cy="80347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pPr algn="ctr"/>
            <a:endParaRPr lang="en-US" altLang="zh-CN" sz="3200" b="1" dirty="0"/>
          </a:p>
        </p:txBody>
      </p:sp>
    </p:spTree>
    <p:extLst>
      <p:ext uri="{BB962C8B-B14F-4D97-AF65-F5344CB8AC3E}">
        <p14:creationId xmlns:p14="http://schemas.microsoft.com/office/powerpoint/2010/main" val="1525531771"/>
      </p:ext>
    </p:extLst>
  </p:cSld>
  <p:clrMapOvr>
    <a:masterClrMapping/>
  </p:clrMapOvr>
  <p:transition spd="slow" advClick="0" advTm="30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6"/>
                                        </p:tgtEl>
                                        <p:attrNameLst>
                                          <p:attrName>style.visibility</p:attrName>
                                        </p:attrNameLst>
                                      </p:cBhvr>
                                      <p:to>
                                        <p:strVal val="visible"/>
                                      </p:to>
                                    </p:set>
                                    <p:animEffect transition="in" filter="fade">
                                      <p:cBhvr>
                                        <p:cTn id="11" dur="500"/>
                                        <p:tgtEl>
                                          <p:spTgt spid="16"/>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fade">
                                      <p:cBhvr>
                                        <p:cTn id="15" dur="500"/>
                                        <p:tgtEl>
                                          <p:spTgt spid="15"/>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fade">
                                      <p:cBhvr>
                                        <p:cTn id="19" dur="500"/>
                                        <p:tgtEl>
                                          <p:spTgt spid="11"/>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18"/>
                                        </p:tgtEl>
                                        <p:attrNameLst>
                                          <p:attrName>style.visibility</p:attrName>
                                        </p:attrNameLst>
                                      </p:cBhvr>
                                      <p:to>
                                        <p:strVal val="visible"/>
                                      </p:to>
                                    </p:set>
                                    <p:animEffect transition="in" filter="fade">
                                      <p:cBhvr>
                                        <p:cTn id="23" dur="500"/>
                                        <p:tgtEl>
                                          <p:spTgt spid="18"/>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fade">
                                      <p:cBhvr>
                                        <p:cTn id="27" dur="500"/>
                                        <p:tgtEl>
                                          <p:spTgt spid="12"/>
                                        </p:tgtEl>
                                      </p:cBhvr>
                                    </p:animEffect>
                                  </p:childTnLst>
                                </p:cTn>
                              </p:par>
                            </p:childTnLst>
                          </p:cTn>
                        </p:par>
                        <p:par>
                          <p:cTn id="28" fill="hold">
                            <p:stCondLst>
                              <p:cond delay="3000"/>
                            </p:stCondLst>
                            <p:childTnLst>
                              <p:par>
                                <p:cTn id="29" presetID="10" presetClass="entr" presetSubtype="0" fill="hold" nodeType="afterEffect">
                                  <p:stCondLst>
                                    <p:cond delay="0"/>
                                  </p:stCondLst>
                                  <p:childTnLst>
                                    <p:set>
                                      <p:cBhvr>
                                        <p:cTn id="30" dur="1" fill="hold">
                                          <p:stCondLst>
                                            <p:cond delay="0"/>
                                          </p:stCondLst>
                                        </p:cTn>
                                        <p:tgtEl>
                                          <p:spTgt spid="7"/>
                                        </p:tgtEl>
                                        <p:attrNameLst>
                                          <p:attrName>style.visibility</p:attrName>
                                        </p:attrNameLst>
                                      </p:cBhvr>
                                      <p:to>
                                        <p:strVal val="visible"/>
                                      </p:to>
                                    </p:set>
                                    <p:animEffect transition="in" filter="fade">
                                      <p:cBhvr>
                                        <p:cTn id="31" dur="500"/>
                                        <p:tgtEl>
                                          <p:spTgt spid="7"/>
                                        </p:tgtEl>
                                      </p:cBhvr>
                                    </p:animEffect>
                                  </p:childTnLst>
                                </p:cTn>
                              </p:par>
                            </p:childTnLst>
                          </p:cTn>
                        </p:par>
                        <p:par>
                          <p:cTn id="32" fill="hold">
                            <p:stCondLst>
                              <p:cond delay="3500"/>
                            </p:stCondLst>
                            <p:childTnLst>
                              <p:par>
                                <p:cTn id="33" presetID="10" presetClass="entr" presetSubtype="0" fill="hold" grpId="0" nodeType="afterEffect">
                                  <p:stCondLst>
                                    <p:cond delay="0"/>
                                  </p:stCondLst>
                                  <p:childTnLst>
                                    <p:set>
                                      <p:cBhvr>
                                        <p:cTn id="34" dur="1" fill="hold">
                                          <p:stCondLst>
                                            <p:cond delay="0"/>
                                          </p:stCondLst>
                                        </p:cTn>
                                        <p:tgtEl>
                                          <p:spTgt spid="19"/>
                                        </p:tgtEl>
                                        <p:attrNameLst>
                                          <p:attrName>style.visibility</p:attrName>
                                        </p:attrNameLst>
                                      </p:cBhvr>
                                      <p:to>
                                        <p:strVal val="visible"/>
                                      </p:to>
                                    </p:set>
                                    <p:animEffect transition="in" filter="fade">
                                      <p:cBhvr>
                                        <p:cTn id="35" dur="500"/>
                                        <p:tgtEl>
                                          <p:spTgt spid="19"/>
                                        </p:tgtEl>
                                      </p:cBhvr>
                                    </p:animEffect>
                                  </p:childTnLst>
                                </p:cTn>
                              </p:par>
                            </p:childTnLst>
                          </p:cTn>
                        </p:par>
                        <p:par>
                          <p:cTn id="36" fill="hold">
                            <p:stCondLst>
                              <p:cond delay="4000"/>
                            </p:stCondLst>
                            <p:childTnLst>
                              <p:par>
                                <p:cTn id="37" presetID="10" presetClass="entr" presetSubtype="0" fill="hold" grpId="0" nodeType="afterEffect">
                                  <p:stCondLst>
                                    <p:cond delay="0"/>
                                  </p:stCondLst>
                                  <p:childTnLst>
                                    <p:set>
                                      <p:cBhvr>
                                        <p:cTn id="38" dur="1" fill="hold">
                                          <p:stCondLst>
                                            <p:cond delay="0"/>
                                          </p:stCondLst>
                                        </p:cTn>
                                        <p:tgtEl>
                                          <p:spTgt spid="8"/>
                                        </p:tgtEl>
                                        <p:attrNameLst>
                                          <p:attrName>style.visibility</p:attrName>
                                        </p:attrNameLst>
                                      </p:cBhvr>
                                      <p:to>
                                        <p:strVal val="visible"/>
                                      </p:to>
                                    </p:set>
                                    <p:animEffect transition="in" filter="fade">
                                      <p:cBhvr>
                                        <p:cTn id="39" dur="500"/>
                                        <p:tgtEl>
                                          <p:spTgt spid="8"/>
                                        </p:tgtEl>
                                      </p:cBhvr>
                                    </p:animEffect>
                                  </p:childTnLst>
                                </p:cTn>
                              </p:par>
                            </p:childTnLst>
                          </p:cTn>
                        </p:par>
                        <p:par>
                          <p:cTn id="40" fill="hold">
                            <p:stCondLst>
                              <p:cond delay="4500"/>
                            </p:stCondLst>
                            <p:childTnLst>
                              <p:par>
                                <p:cTn id="41" presetID="10" presetClass="entr" presetSubtype="0" fill="hold" nodeType="afterEffect">
                                  <p:stCondLst>
                                    <p:cond delay="0"/>
                                  </p:stCondLst>
                                  <p:childTnLst>
                                    <p:set>
                                      <p:cBhvr>
                                        <p:cTn id="42" dur="1" fill="hold">
                                          <p:stCondLst>
                                            <p:cond delay="0"/>
                                          </p:stCondLst>
                                        </p:cTn>
                                        <p:tgtEl>
                                          <p:spTgt spid="9"/>
                                        </p:tgtEl>
                                        <p:attrNameLst>
                                          <p:attrName>style.visibility</p:attrName>
                                        </p:attrNameLst>
                                      </p:cBhvr>
                                      <p:to>
                                        <p:strVal val="visible"/>
                                      </p:to>
                                    </p:set>
                                    <p:animEffect transition="in" filter="fade">
                                      <p:cBhvr>
                                        <p:cTn id="43" dur="500"/>
                                        <p:tgtEl>
                                          <p:spTgt spid="9"/>
                                        </p:tgtEl>
                                      </p:cBhvr>
                                    </p:animEffect>
                                  </p:childTnLst>
                                </p:cTn>
                              </p:par>
                            </p:childTnLst>
                          </p:cTn>
                        </p:par>
                        <p:par>
                          <p:cTn id="44" fill="hold">
                            <p:stCondLst>
                              <p:cond delay="5000"/>
                            </p:stCondLst>
                            <p:childTnLst>
                              <p:par>
                                <p:cTn id="45" presetID="10" presetClass="entr" presetSubtype="0" fill="hold" grpId="0" nodeType="afterEffect">
                                  <p:stCondLst>
                                    <p:cond delay="0"/>
                                  </p:stCondLst>
                                  <p:childTnLst>
                                    <p:set>
                                      <p:cBhvr>
                                        <p:cTn id="46" dur="1" fill="hold">
                                          <p:stCondLst>
                                            <p:cond delay="0"/>
                                          </p:stCondLst>
                                        </p:cTn>
                                        <p:tgtEl>
                                          <p:spTgt spid="17"/>
                                        </p:tgtEl>
                                        <p:attrNameLst>
                                          <p:attrName>style.visibility</p:attrName>
                                        </p:attrNameLst>
                                      </p:cBhvr>
                                      <p:to>
                                        <p:strVal val="visible"/>
                                      </p:to>
                                    </p:set>
                                    <p:animEffect transition="in" filter="fade">
                                      <p:cBhvr>
                                        <p:cTn id="47" dur="500"/>
                                        <p:tgtEl>
                                          <p:spTgt spid="17"/>
                                        </p:tgtEl>
                                      </p:cBhvr>
                                    </p:animEffect>
                                  </p:childTnLst>
                                </p:cTn>
                              </p:par>
                            </p:childTnLst>
                          </p:cTn>
                        </p:par>
                        <p:par>
                          <p:cTn id="48" fill="hold">
                            <p:stCondLst>
                              <p:cond delay="5500"/>
                            </p:stCondLst>
                            <p:childTnLst>
                              <p:par>
                                <p:cTn id="49" presetID="10" presetClass="entr" presetSubtype="0" fill="hold" grpId="0" nodeType="afterEffect">
                                  <p:stCondLst>
                                    <p:cond delay="0"/>
                                  </p:stCondLst>
                                  <p:childTnLst>
                                    <p:set>
                                      <p:cBhvr>
                                        <p:cTn id="50" dur="1" fill="hold">
                                          <p:stCondLst>
                                            <p:cond delay="0"/>
                                          </p:stCondLst>
                                        </p:cTn>
                                        <p:tgtEl>
                                          <p:spTgt spid="10"/>
                                        </p:tgtEl>
                                        <p:attrNameLst>
                                          <p:attrName>style.visibility</p:attrName>
                                        </p:attrNameLst>
                                      </p:cBhvr>
                                      <p:to>
                                        <p:strVal val="visible"/>
                                      </p:to>
                                    </p:set>
                                    <p:animEffect transition="in" filter="fade">
                                      <p:cBhvr>
                                        <p:cTn id="51" dur="500"/>
                                        <p:tgtEl>
                                          <p:spTgt spid="10"/>
                                        </p:tgtEl>
                                      </p:cBhvr>
                                    </p:animEffect>
                                  </p:childTnLst>
                                </p:cTn>
                              </p:par>
                            </p:childTnLst>
                          </p:cTn>
                        </p:par>
                        <p:par>
                          <p:cTn id="52" fill="hold">
                            <p:stCondLst>
                              <p:cond delay="6000"/>
                            </p:stCondLst>
                            <p:childTnLst>
                              <p:par>
                                <p:cTn id="53" presetID="21" presetClass="entr" presetSubtype="1" fill="hold" nodeType="afterEffect">
                                  <p:stCondLst>
                                    <p:cond delay="0"/>
                                  </p:stCondLst>
                                  <p:childTnLst>
                                    <p:set>
                                      <p:cBhvr>
                                        <p:cTn id="54" dur="1" fill="hold">
                                          <p:stCondLst>
                                            <p:cond delay="0"/>
                                          </p:stCondLst>
                                        </p:cTn>
                                        <p:tgtEl>
                                          <p:spTgt spid="6"/>
                                        </p:tgtEl>
                                        <p:attrNameLst>
                                          <p:attrName>style.visibility</p:attrName>
                                        </p:attrNameLst>
                                      </p:cBhvr>
                                      <p:to>
                                        <p:strVal val="visible"/>
                                      </p:to>
                                    </p:set>
                                    <p:animEffect transition="in" filter="wheel(1)">
                                      <p:cBhvr>
                                        <p:cTn id="55"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0" grpId="0" animBg="1"/>
      <p:bldP spid="12" grpId="0" animBg="1"/>
      <p:bldP spid="15" grpId="0" animBg="1"/>
      <p:bldP spid="16" grpId="0" animBg="1"/>
      <p:bldP spid="17" grpId="0" animBg="1"/>
      <p:bldP spid="18" grpId="0" animBg="1"/>
      <p:bldP spid="19"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p:cNvGraphicFramePr>
          <p:nvPr>
            <p:extLst>
              <p:ext uri="{D42A27DB-BD31-4B8C-83A1-F6EECF244321}">
                <p14:modId xmlns:p14="http://schemas.microsoft.com/office/powerpoint/2010/main" val="1638276349"/>
              </p:ext>
            </p:extLst>
          </p:nvPr>
        </p:nvGraphicFramePr>
        <p:xfrm>
          <a:off x="289859" y="1292639"/>
          <a:ext cx="8468694" cy="343535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文本框 2">
            <a:extLst>
              <a:ext uri="{FF2B5EF4-FFF2-40B4-BE49-F238E27FC236}">
                <a16:creationId xmlns:a16="http://schemas.microsoft.com/office/drawing/2014/main" xmlns="" id="{6A347B5B-561F-408A-8500-1AE84D2B203D}"/>
              </a:ext>
            </a:extLst>
          </p:cNvPr>
          <p:cNvSpPr txBox="1"/>
          <p:nvPr/>
        </p:nvSpPr>
        <p:spPr>
          <a:xfrm>
            <a:off x="691490" y="193242"/>
            <a:ext cx="1569660" cy="369332"/>
          </a:xfrm>
          <a:prstGeom prst="rect">
            <a:avLst/>
          </a:prstGeom>
          <a:noFill/>
        </p:spPr>
        <p:txBody>
          <a:bodyPr wrap="none" rtlCol="0">
            <a:spAutoFit/>
          </a:bodyPr>
          <a:lstStyle/>
          <a:p>
            <a:r>
              <a:rPr lang="zh-CN" altLang="en-US" b="1" dirty="0">
                <a:solidFill>
                  <a:schemeClr val="tx2"/>
                </a:solidFill>
              </a:rPr>
              <a:t>输入你的文本</a:t>
            </a:r>
          </a:p>
        </p:txBody>
      </p:sp>
      <p:sp>
        <p:nvSpPr>
          <p:cNvPr id="5" name="矩形 4">
            <a:extLst>
              <a:ext uri="{FF2B5EF4-FFF2-40B4-BE49-F238E27FC236}">
                <a16:creationId xmlns:a16="http://schemas.microsoft.com/office/drawing/2014/main" xmlns="" id="{7B2BF116-CF45-4C93-94A8-0DE54ACB27A4}"/>
              </a:ext>
            </a:extLst>
          </p:cNvPr>
          <p:cNvSpPr/>
          <p:nvPr/>
        </p:nvSpPr>
        <p:spPr>
          <a:xfrm>
            <a:off x="691490" y="526479"/>
            <a:ext cx="1877437" cy="276999"/>
          </a:xfrm>
          <a:prstGeom prst="rect">
            <a:avLst/>
          </a:prstGeom>
        </p:spPr>
        <p:txBody>
          <a:bodyPr wrap="none">
            <a:spAutoFit/>
          </a:bodyPr>
          <a:lstStyle/>
          <a:p>
            <a:r>
              <a:rPr lang="zh-CN" altLang="en-US" sz="1200" dirty="0"/>
              <a:t>关注公众号领取超级福利</a:t>
            </a:r>
            <a:endParaRPr lang="en-US" altLang="zh-CN" sz="1200" dirty="0"/>
          </a:p>
        </p:txBody>
      </p:sp>
      <p:sp>
        <p:nvSpPr>
          <p:cNvPr id="6" name="矩形 5">
            <a:extLst>
              <a:ext uri="{FF2B5EF4-FFF2-40B4-BE49-F238E27FC236}">
                <a16:creationId xmlns:a16="http://schemas.microsoft.com/office/drawing/2014/main" xmlns="" id="{6CD18F78-0DC7-4FAE-B99E-85185FE62047}"/>
              </a:ext>
            </a:extLst>
          </p:cNvPr>
          <p:cNvSpPr/>
          <p:nvPr/>
        </p:nvSpPr>
        <p:spPr>
          <a:xfrm>
            <a:off x="274168" y="0"/>
            <a:ext cx="357565" cy="80347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pPr algn="ctr"/>
            <a:endParaRPr lang="en-US" altLang="zh-CN" sz="3200" b="1" dirty="0"/>
          </a:p>
        </p:txBody>
      </p:sp>
    </p:spTree>
    <p:extLst>
      <p:ext uri="{BB962C8B-B14F-4D97-AF65-F5344CB8AC3E}">
        <p14:creationId xmlns:p14="http://schemas.microsoft.com/office/powerpoint/2010/main" val="1503674987"/>
      </p:ext>
    </p:extLst>
  </p:cSld>
  <p:clrMapOvr>
    <a:masterClrMapping/>
  </p:clrMapOvr>
  <mc:AlternateContent xmlns:mc="http://schemas.openxmlformats.org/markup-compatibility/2006" xmlns:p14="http://schemas.microsoft.com/office/powerpoint/2010/main">
    <mc:Choice Requires="p14">
      <p:transition spd="slow" p14:dur="1100" advClick="0" advTm="3000">
        <p14:switch dir="r"/>
      </p:transition>
    </mc:Choice>
    <mc:Fallback xmlns="">
      <p:transition xmlns:p14="http://schemas.microsoft.com/office/powerpoint/2010/mai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AsOne/>
      </p:bldGraphic>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4"/>
          <p:cNvSpPr>
            <a:spLocks/>
          </p:cNvSpPr>
          <p:nvPr/>
        </p:nvSpPr>
        <p:spPr bwMode="auto">
          <a:xfrm>
            <a:off x="1272585" y="1603030"/>
            <a:ext cx="1356959" cy="2424113"/>
          </a:xfrm>
          <a:prstGeom prst="rect">
            <a:avLst/>
          </a:prstGeom>
          <a:solidFill>
            <a:srgbClr val="F4F4F4"/>
          </a:solidFill>
          <a:ln>
            <a:noFill/>
          </a:ln>
          <a:extLst>
            <a:ext uri="{91240B29-F687-4f45-9708-019B960494DF}">
              <a14:hiddenLine xmlns="" xmlns:a14="http://schemas.microsoft.com/office/drawing/2010/main" w="12700">
                <a:solidFill>
                  <a:schemeClr val="tx1"/>
                </a:solidFill>
                <a:miter lim="800000"/>
                <a:headEnd/>
                <a:tailEnd/>
              </a14:hiddenLine>
            </a:ext>
          </a:extLst>
        </p:spPr>
        <p:txBody>
          <a:bodyPr lIns="0" tIns="0" rIns="0" bIns="0"/>
          <a:lstStyle/>
          <a:p>
            <a:pPr algn="ctr" defTabSz="685663"/>
            <a:endParaRPr lang="es-ES" sz="1013" dirty="0">
              <a:solidFill>
                <a:srgbClr val="A1A1A1"/>
              </a:solidFill>
              <a:latin typeface="Lato Light"/>
            </a:endParaRPr>
          </a:p>
        </p:txBody>
      </p:sp>
      <p:sp>
        <p:nvSpPr>
          <p:cNvPr id="78" name="Round Same Side Corner Rectangle 77"/>
          <p:cNvSpPr/>
          <p:nvPr/>
        </p:nvSpPr>
        <p:spPr>
          <a:xfrm rot="10800000">
            <a:off x="1272583" y="1598226"/>
            <a:ext cx="1356960" cy="540635"/>
          </a:xfrm>
          <a:prstGeom prst="round2SameRect">
            <a:avLst>
              <a:gd name="adj1" fmla="val 50000"/>
              <a:gd name="adj2" fmla="val 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82283" tIns="41141" rIns="82283" bIns="41141" rtlCol="0" anchor="ctr"/>
          <a:lstStyle/>
          <a:p>
            <a:pPr algn="ctr" defTabSz="685663"/>
            <a:endParaRPr lang="bg-BG" sz="1013" dirty="0">
              <a:solidFill>
                <a:prstClr val="white"/>
              </a:solidFill>
              <a:latin typeface="Lato Light"/>
            </a:endParaRPr>
          </a:p>
        </p:txBody>
      </p:sp>
      <p:sp>
        <p:nvSpPr>
          <p:cNvPr id="7" name="Rectangle 3"/>
          <p:cNvSpPr>
            <a:spLocks/>
          </p:cNvSpPr>
          <p:nvPr/>
        </p:nvSpPr>
        <p:spPr bwMode="auto">
          <a:xfrm>
            <a:off x="1272585" y="1329186"/>
            <a:ext cx="1356959" cy="276225"/>
          </a:xfrm>
          <a:prstGeom prst="rect">
            <a:avLst/>
          </a:prstGeom>
          <a:solidFill>
            <a:schemeClr val="accent1">
              <a:lumMod val="75000"/>
            </a:schemeClr>
          </a:solidFill>
          <a:ln w="12700">
            <a:noFill/>
            <a:miter lim="800000"/>
            <a:headEnd/>
            <a:tailEnd/>
          </a:ln>
        </p:spPr>
        <p:txBody>
          <a:bodyPr lIns="0" tIns="0" rIns="0" bIns="0"/>
          <a:lstStyle/>
          <a:p>
            <a:pPr algn="ctr" defTabSz="685663"/>
            <a:endParaRPr lang="es-ES" sz="1013" dirty="0">
              <a:solidFill>
                <a:srgbClr val="A1A1A1"/>
              </a:solidFill>
              <a:latin typeface="Lato Light"/>
            </a:endParaRPr>
          </a:p>
        </p:txBody>
      </p:sp>
      <p:sp>
        <p:nvSpPr>
          <p:cNvPr id="10" name="Rectangle 6"/>
          <p:cNvSpPr>
            <a:spLocks/>
          </p:cNvSpPr>
          <p:nvPr/>
        </p:nvSpPr>
        <p:spPr bwMode="auto">
          <a:xfrm>
            <a:off x="1601112" y="1357761"/>
            <a:ext cx="699905" cy="1905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Lst>
        </p:spPr>
        <p:txBody>
          <a:bodyPr lIns="17145" rIns="17145" anchor="ctr"/>
          <a:lstStyle/>
          <a:p>
            <a:pPr algn="ctr" defTabSz="685663"/>
            <a:r>
              <a:rPr lang="en-US" sz="975" dirty="0">
                <a:solidFill>
                  <a:prstClr val="white"/>
                </a:solidFill>
                <a:latin typeface="Lato Regular"/>
                <a:ea typeface="ＭＳ Ｐゴシック" charset="0"/>
                <a:cs typeface="Lato Regular"/>
                <a:sym typeface="Lato Bold" charset="0"/>
              </a:rPr>
              <a:t>Basic</a:t>
            </a:r>
          </a:p>
        </p:txBody>
      </p:sp>
      <p:sp>
        <p:nvSpPr>
          <p:cNvPr id="11" name="Rectangle 7"/>
          <p:cNvSpPr>
            <a:spLocks/>
          </p:cNvSpPr>
          <p:nvPr/>
        </p:nvSpPr>
        <p:spPr bwMode="auto">
          <a:xfrm>
            <a:off x="1272585" y="3762824"/>
            <a:ext cx="1356959" cy="504825"/>
          </a:xfrm>
          <a:prstGeom prst="rect">
            <a:avLst/>
          </a:prstGeom>
          <a:solidFill>
            <a:schemeClr val="accent1"/>
          </a:solidFill>
          <a:ln>
            <a:noFill/>
          </a:ln>
          <a:extLst>
            <a:ext uri="{91240B29-F687-4f45-9708-019B960494DF}">
              <a14:hiddenLine xmlns="" xmlns:a14="http://schemas.microsoft.com/office/drawing/2010/main" w="12700">
                <a:solidFill>
                  <a:schemeClr val="tx1"/>
                </a:solidFill>
                <a:miter lim="800000"/>
                <a:headEnd/>
                <a:tailEnd/>
              </a14:hiddenLine>
            </a:ext>
          </a:extLst>
        </p:spPr>
        <p:txBody>
          <a:bodyPr lIns="0" tIns="0" rIns="0" bIns="0"/>
          <a:lstStyle/>
          <a:p>
            <a:pPr algn="ctr" defTabSz="685663"/>
            <a:endParaRPr lang="es-ES" sz="1013" dirty="0">
              <a:solidFill>
                <a:srgbClr val="A1A1A1"/>
              </a:solidFill>
              <a:latin typeface="Lato Light"/>
            </a:endParaRPr>
          </a:p>
        </p:txBody>
      </p:sp>
      <p:sp>
        <p:nvSpPr>
          <p:cNvPr id="12" name="Rectangle 8"/>
          <p:cNvSpPr>
            <a:spLocks/>
          </p:cNvSpPr>
          <p:nvPr/>
        </p:nvSpPr>
        <p:spPr bwMode="auto">
          <a:xfrm>
            <a:off x="1591589" y="1700661"/>
            <a:ext cx="699905" cy="2762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Lst>
        </p:spPr>
        <p:txBody>
          <a:bodyPr lIns="17145" rIns="17145" anchor="ctr"/>
          <a:lstStyle/>
          <a:p>
            <a:pPr algn="ctr" defTabSz="685663"/>
            <a:r>
              <a:rPr lang="en-US" sz="1875" dirty="0">
                <a:solidFill>
                  <a:prstClr val="white"/>
                </a:solidFill>
                <a:latin typeface="Lato Bold" charset="0"/>
                <a:ea typeface="ＭＳ Ｐゴシック" charset="0"/>
                <a:cs typeface="ＭＳ Ｐゴシック" charset="0"/>
                <a:sym typeface="Lato Bold" charset="0"/>
              </a:rPr>
              <a:t>$10</a:t>
            </a:r>
          </a:p>
        </p:txBody>
      </p:sp>
      <p:sp>
        <p:nvSpPr>
          <p:cNvPr id="13" name="Rectangle 9"/>
          <p:cNvSpPr>
            <a:spLocks/>
          </p:cNvSpPr>
          <p:nvPr/>
        </p:nvSpPr>
        <p:spPr bwMode="auto">
          <a:xfrm>
            <a:off x="1601112" y="2286449"/>
            <a:ext cx="699905" cy="1905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Lst>
        </p:spPr>
        <p:txBody>
          <a:bodyPr lIns="17145" rIns="17145" anchor="ctr"/>
          <a:lstStyle/>
          <a:p>
            <a:pPr algn="ctr" defTabSz="685663"/>
            <a:r>
              <a:rPr lang="en-US" sz="975" dirty="0">
                <a:solidFill>
                  <a:prstClr val="white">
                    <a:lumMod val="65000"/>
                  </a:prstClr>
                </a:solidFill>
                <a:latin typeface="Lato Regular" charset="0"/>
                <a:ea typeface="ＭＳ Ｐゴシック" charset="0"/>
                <a:cs typeface="ＭＳ Ｐゴシック" charset="0"/>
                <a:sym typeface="Lato Regular" charset="0"/>
              </a:rPr>
              <a:t>Monthly</a:t>
            </a:r>
          </a:p>
        </p:txBody>
      </p:sp>
      <p:sp>
        <p:nvSpPr>
          <p:cNvPr id="15" name="Rectangle 11"/>
          <p:cNvSpPr>
            <a:spLocks/>
          </p:cNvSpPr>
          <p:nvPr/>
        </p:nvSpPr>
        <p:spPr bwMode="auto">
          <a:xfrm>
            <a:off x="1372571" y="2638874"/>
            <a:ext cx="1156987" cy="1905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Lst>
        </p:spPr>
        <p:txBody>
          <a:bodyPr lIns="17145" rIns="17145" anchor="ctr"/>
          <a:lstStyle/>
          <a:p>
            <a:pPr algn="ctr" defTabSz="685663"/>
            <a:r>
              <a:rPr lang="en-US" sz="750" dirty="0">
                <a:solidFill>
                  <a:prstClr val="white">
                    <a:lumMod val="65000"/>
                  </a:prstClr>
                </a:solidFill>
                <a:latin typeface="Lato Regular" charset="0"/>
                <a:ea typeface="ＭＳ Ｐゴシック" charset="0"/>
                <a:cs typeface="ＭＳ Ｐゴシック" charset="0"/>
                <a:sym typeface="Lato Regular" charset="0"/>
              </a:rPr>
              <a:t>1 GB Bandwith</a:t>
            </a:r>
          </a:p>
        </p:txBody>
      </p:sp>
      <p:sp>
        <p:nvSpPr>
          <p:cNvPr id="16" name="Rectangle 12"/>
          <p:cNvSpPr>
            <a:spLocks/>
          </p:cNvSpPr>
          <p:nvPr/>
        </p:nvSpPr>
        <p:spPr bwMode="auto">
          <a:xfrm>
            <a:off x="1372571" y="2834136"/>
            <a:ext cx="1156987" cy="1905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Lst>
        </p:spPr>
        <p:txBody>
          <a:bodyPr lIns="17145" rIns="17145" anchor="ctr"/>
          <a:lstStyle/>
          <a:p>
            <a:pPr algn="ctr" defTabSz="685663"/>
            <a:r>
              <a:rPr lang="en-US" sz="750" dirty="0">
                <a:solidFill>
                  <a:prstClr val="white">
                    <a:lumMod val="65000"/>
                  </a:prstClr>
                </a:solidFill>
                <a:latin typeface="Lato Regular" charset="0"/>
                <a:ea typeface="ＭＳ Ｐゴシック" charset="0"/>
                <a:cs typeface="ＭＳ Ｐゴシック" charset="0"/>
                <a:sym typeface="Lato Regular" charset="0"/>
              </a:rPr>
              <a:t>10 MB Max File Size</a:t>
            </a:r>
          </a:p>
        </p:txBody>
      </p:sp>
      <p:sp>
        <p:nvSpPr>
          <p:cNvPr id="17" name="Rectangle 13"/>
          <p:cNvSpPr>
            <a:spLocks/>
          </p:cNvSpPr>
          <p:nvPr/>
        </p:nvSpPr>
        <p:spPr bwMode="auto">
          <a:xfrm>
            <a:off x="1372571" y="3024636"/>
            <a:ext cx="1156987" cy="1905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Lst>
        </p:spPr>
        <p:txBody>
          <a:bodyPr lIns="17145" rIns="17145" anchor="ctr"/>
          <a:lstStyle/>
          <a:p>
            <a:pPr algn="ctr" defTabSz="685663"/>
            <a:r>
              <a:rPr lang="en-US" sz="750" dirty="0">
                <a:solidFill>
                  <a:prstClr val="white">
                    <a:lumMod val="65000"/>
                  </a:prstClr>
                </a:solidFill>
                <a:latin typeface="Lato Regular" charset="0"/>
                <a:ea typeface="ＭＳ Ｐゴシック" charset="0"/>
                <a:cs typeface="ＭＳ Ｐゴシック" charset="0"/>
                <a:sym typeface="Lato Regular" charset="0"/>
              </a:rPr>
              <a:t>3 GHZ CPU </a:t>
            </a:r>
          </a:p>
        </p:txBody>
      </p:sp>
      <p:sp>
        <p:nvSpPr>
          <p:cNvPr id="18" name="Rectangle 14"/>
          <p:cNvSpPr>
            <a:spLocks/>
          </p:cNvSpPr>
          <p:nvPr/>
        </p:nvSpPr>
        <p:spPr bwMode="auto">
          <a:xfrm>
            <a:off x="1372571" y="3215136"/>
            <a:ext cx="1156987" cy="1905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Lst>
        </p:spPr>
        <p:txBody>
          <a:bodyPr lIns="17145" rIns="17145" anchor="ctr"/>
          <a:lstStyle/>
          <a:p>
            <a:pPr algn="ctr" defTabSz="685663"/>
            <a:r>
              <a:rPr lang="en-US" sz="750" dirty="0">
                <a:solidFill>
                  <a:prstClr val="white">
                    <a:lumMod val="65000"/>
                  </a:prstClr>
                </a:solidFill>
                <a:latin typeface="Lato Regular" charset="0"/>
                <a:ea typeface="ＭＳ Ｐゴシック" charset="0"/>
                <a:cs typeface="ＭＳ Ｐゴシック" charset="0"/>
                <a:sym typeface="Lato Regular" charset="0"/>
              </a:rPr>
              <a:t>2 GB Memory Ram</a:t>
            </a:r>
          </a:p>
        </p:txBody>
      </p:sp>
      <p:sp>
        <p:nvSpPr>
          <p:cNvPr id="19" name="Rectangle 15"/>
          <p:cNvSpPr>
            <a:spLocks/>
          </p:cNvSpPr>
          <p:nvPr/>
        </p:nvSpPr>
        <p:spPr bwMode="auto">
          <a:xfrm>
            <a:off x="1372571" y="3405636"/>
            <a:ext cx="1156987" cy="1905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Lst>
        </p:spPr>
        <p:txBody>
          <a:bodyPr lIns="17145" rIns="17145" anchor="ctr"/>
          <a:lstStyle/>
          <a:p>
            <a:pPr algn="ctr" defTabSz="685663"/>
            <a:r>
              <a:rPr lang="en-US" sz="750" dirty="0">
                <a:solidFill>
                  <a:prstClr val="white">
                    <a:lumMod val="65000"/>
                  </a:prstClr>
                </a:solidFill>
                <a:latin typeface="Lato Regular" charset="0"/>
                <a:ea typeface="ＭＳ Ｐゴシック" charset="0"/>
                <a:cs typeface="ＭＳ Ｐゴシック" charset="0"/>
                <a:sym typeface="Lato Regular" charset="0"/>
              </a:rPr>
              <a:t>Exclusive</a:t>
            </a:r>
          </a:p>
        </p:txBody>
      </p:sp>
      <p:sp>
        <p:nvSpPr>
          <p:cNvPr id="20" name="Rectangle 16"/>
          <p:cNvSpPr>
            <a:spLocks/>
          </p:cNvSpPr>
          <p:nvPr/>
        </p:nvSpPr>
        <p:spPr bwMode="auto">
          <a:xfrm>
            <a:off x="1272585" y="2500761"/>
            <a:ext cx="1356959" cy="9525"/>
          </a:xfrm>
          <a:prstGeom prst="rect">
            <a:avLst/>
          </a:prstGeom>
          <a:solidFill>
            <a:srgbClr val="D6D6D6"/>
          </a:solidFill>
          <a:ln>
            <a:noFill/>
          </a:ln>
          <a:extLst>
            <a:ext uri="{91240B29-F687-4f45-9708-019B960494DF}">
              <a14:hiddenLine xmlns="" xmlns:a14="http://schemas.microsoft.com/office/drawing/2010/main" w="12700">
                <a:solidFill>
                  <a:schemeClr val="tx1"/>
                </a:solidFill>
                <a:miter lim="800000"/>
                <a:headEnd/>
                <a:tailEnd/>
              </a14:hiddenLine>
            </a:ext>
          </a:extLst>
        </p:spPr>
        <p:txBody>
          <a:bodyPr lIns="0" tIns="0" rIns="0" bIns="0"/>
          <a:lstStyle/>
          <a:p>
            <a:pPr algn="ctr" defTabSz="685663"/>
            <a:endParaRPr lang="es-ES" sz="1013" dirty="0">
              <a:solidFill>
                <a:srgbClr val="A1A1A1"/>
              </a:solidFill>
              <a:latin typeface="Lato Light"/>
            </a:endParaRPr>
          </a:p>
        </p:txBody>
      </p:sp>
      <p:sp>
        <p:nvSpPr>
          <p:cNvPr id="79" name="Rectangle 6"/>
          <p:cNvSpPr>
            <a:spLocks/>
          </p:cNvSpPr>
          <p:nvPr/>
        </p:nvSpPr>
        <p:spPr bwMode="auto">
          <a:xfrm>
            <a:off x="1272585" y="3762824"/>
            <a:ext cx="1356959" cy="5048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Lst>
        </p:spPr>
        <p:txBody>
          <a:bodyPr lIns="17145" rIns="17145" anchor="ctr"/>
          <a:lstStyle/>
          <a:p>
            <a:pPr algn="ctr" defTabSz="685663"/>
            <a:r>
              <a:rPr lang="en-US" sz="1200" b="1" dirty="0">
                <a:solidFill>
                  <a:prstClr val="white"/>
                </a:solidFill>
                <a:latin typeface="Lato Regular"/>
                <a:ea typeface="ＭＳ Ｐゴシック" charset="0"/>
                <a:cs typeface="Lato Regular"/>
                <a:sym typeface="Lato Bold" charset="0"/>
              </a:rPr>
              <a:t>1 MONTH</a:t>
            </a:r>
          </a:p>
        </p:txBody>
      </p:sp>
      <p:sp>
        <p:nvSpPr>
          <p:cNvPr id="126" name="Rectangle 4"/>
          <p:cNvSpPr>
            <a:spLocks/>
          </p:cNvSpPr>
          <p:nvPr/>
        </p:nvSpPr>
        <p:spPr bwMode="auto">
          <a:xfrm>
            <a:off x="3063620" y="1603030"/>
            <a:ext cx="1356959" cy="2424113"/>
          </a:xfrm>
          <a:prstGeom prst="rect">
            <a:avLst/>
          </a:prstGeom>
          <a:solidFill>
            <a:srgbClr val="F4F4F4"/>
          </a:solidFill>
          <a:ln>
            <a:noFill/>
          </a:ln>
          <a:extLst>
            <a:ext uri="{91240B29-F687-4f45-9708-019B960494DF}">
              <a14:hiddenLine xmlns="" xmlns:a14="http://schemas.microsoft.com/office/drawing/2010/main" w="12700">
                <a:solidFill>
                  <a:schemeClr val="tx1"/>
                </a:solidFill>
                <a:miter lim="800000"/>
                <a:headEnd/>
                <a:tailEnd/>
              </a14:hiddenLine>
            </a:ext>
          </a:extLst>
        </p:spPr>
        <p:txBody>
          <a:bodyPr lIns="0" tIns="0" rIns="0" bIns="0"/>
          <a:lstStyle/>
          <a:p>
            <a:pPr algn="ctr" defTabSz="685663"/>
            <a:endParaRPr lang="es-ES" sz="1013" dirty="0">
              <a:solidFill>
                <a:srgbClr val="A1A1A1"/>
              </a:solidFill>
              <a:latin typeface="Lato Light"/>
            </a:endParaRPr>
          </a:p>
        </p:txBody>
      </p:sp>
      <p:sp>
        <p:nvSpPr>
          <p:cNvPr id="127" name="Round Same Side Corner Rectangle 126"/>
          <p:cNvSpPr/>
          <p:nvPr/>
        </p:nvSpPr>
        <p:spPr>
          <a:xfrm rot="10800000">
            <a:off x="3063618" y="1598226"/>
            <a:ext cx="1356960" cy="540635"/>
          </a:xfrm>
          <a:prstGeom prst="round2SameRect">
            <a:avLst>
              <a:gd name="adj1" fmla="val 50000"/>
              <a:gd name="adj2" fmla="val 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82283" tIns="41141" rIns="82283" bIns="41141" rtlCol="0" anchor="ctr"/>
          <a:lstStyle/>
          <a:p>
            <a:pPr algn="ctr" defTabSz="685663"/>
            <a:endParaRPr lang="bg-BG" sz="1013" dirty="0">
              <a:solidFill>
                <a:prstClr val="white"/>
              </a:solidFill>
              <a:latin typeface="Lato Light"/>
            </a:endParaRPr>
          </a:p>
        </p:txBody>
      </p:sp>
      <p:sp>
        <p:nvSpPr>
          <p:cNvPr id="128" name="Rectangle 3"/>
          <p:cNvSpPr>
            <a:spLocks/>
          </p:cNvSpPr>
          <p:nvPr/>
        </p:nvSpPr>
        <p:spPr bwMode="auto">
          <a:xfrm>
            <a:off x="3063620" y="1329186"/>
            <a:ext cx="1356959" cy="276225"/>
          </a:xfrm>
          <a:prstGeom prst="rect">
            <a:avLst/>
          </a:prstGeom>
          <a:solidFill>
            <a:schemeClr val="accent2">
              <a:lumMod val="75000"/>
            </a:schemeClr>
          </a:solidFill>
          <a:ln w="12700">
            <a:noFill/>
            <a:miter lim="800000"/>
            <a:headEnd/>
            <a:tailEnd/>
          </a:ln>
        </p:spPr>
        <p:txBody>
          <a:bodyPr lIns="0" tIns="0" rIns="0" bIns="0"/>
          <a:lstStyle/>
          <a:p>
            <a:pPr algn="ctr" defTabSz="685663"/>
            <a:endParaRPr lang="es-ES" sz="1013" dirty="0">
              <a:solidFill>
                <a:srgbClr val="A1A1A1"/>
              </a:solidFill>
              <a:latin typeface="Lato Light"/>
            </a:endParaRPr>
          </a:p>
        </p:txBody>
      </p:sp>
      <p:sp>
        <p:nvSpPr>
          <p:cNvPr id="129" name="Rectangle 6"/>
          <p:cNvSpPr>
            <a:spLocks/>
          </p:cNvSpPr>
          <p:nvPr/>
        </p:nvSpPr>
        <p:spPr bwMode="auto">
          <a:xfrm>
            <a:off x="3392147" y="1357761"/>
            <a:ext cx="699905" cy="1905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Lst>
        </p:spPr>
        <p:txBody>
          <a:bodyPr lIns="17145" rIns="17145" anchor="ctr"/>
          <a:lstStyle/>
          <a:p>
            <a:pPr algn="ctr" defTabSz="685663"/>
            <a:r>
              <a:rPr lang="en-US" sz="975" dirty="0">
                <a:solidFill>
                  <a:prstClr val="white"/>
                </a:solidFill>
                <a:latin typeface="Lato Regular"/>
                <a:ea typeface="ＭＳ Ｐゴシック" charset="0"/>
                <a:cs typeface="Lato Regular"/>
                <a:sym typeface="Lato Bold" charset="0"/>
              </a:rPr>
              <a:t>Basic</a:t>
            </a:r>
          </a:p>
        </p:txBody>
      </p:sp>
      <p:sp>
        <p:nvSpPr>
          <p:cNvPr id="130" name="Rectangle 7"/>
          <p:cNvSpPr>
            <a:spLocks/>
          </p:cNvSpPr>
          <p:nvPr/>
        </p:nvSpPr>
        <p:spPr bwMode="auto">
          <a:xfrm>
            <a:off x="3063620" y="3762824"/>
            <a:ext cx="1356959" cy="504825"/>
          </a:xfrm>
          <a:prstGeom prst="rect">
            <a:avLst/>
          </a:prstGeom>
          <a:solidFill>
            <a:schemeClr val="accent2"/>
          </a:solidFill>
          <a:ln>
            <a:noFill/>
          </a:ln>
          <a:extLst>
            <a:ext uri="{91240B29-F687-4f45-9708-019B960494DF}">
              <a14:hiddenLine xmlns="" xmlns:a14="http://schemas.microsoft.com/office/drawing/2010/main" w="12700">
                <a:solidFill>
                  <a:schemeClr val="tx1"/>
                </a:solidFill>
                <a:miter lim="800000"/>
                <a:headEnd/>
                <a:tailEnd/>
              </a14:hiddenLine>
            </a:ext>
          </a:extLst>
        </p:spPr>
        <p:txBody>
          <a:bodyPr lIns="0" tIns="0" rIns="0" bIns="0"/>
          <a:lstStyle/>
          <a:p>
            <a:pPr algn="ctr" defTabSz="685663"/>
            <a:endParaRPr lang="es-ES" sz="1013" dirty="0">
              <a:solidFill>
                <a:srgbClr val="A1A1A1"/>
              </a:solidFill>
              <a:latin typeface="Lato Light"/>
            </a:endParaRPr>
          </a:p>
        </p:txBody>
      </p:sp>
      <p:sp>
        <p:nvSpPr>
          <p:cNvPr id="131" name="Rectangle 8"/>
          <p:cNvSpPr>
            <a:spLocks/>
          </p:cNvSpPr>
          <p:nvPr/>
        </p:nvSpPr>
        <p:spPr bwMode="auto">
          <a:xfrm>
            <a:off x="3382624" y="1700661"/>
            <a:ext cx="699905" cy="2762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Lst>
        </p:spPr>
        <p:txBody>
          <a:bodyPr lIns="17145" rIns="17145" anchor="ctr"/>
          <a:lstStyle/>
          <a:p>
            <a:pPr algn="ctr" defTabSz="685663"/>
            <a:r>
              <a:rPr lang="en-US" sz="1875" dirty="0">
                <a:solidFill>
                  <a:prstClr val="white"/>
                </a:solidFill>
                <a:latin typeface="Lato Bold" charset="0"/>
                <a:ea typeface="ＭＳ Ｐゴシック" charset="0"/>
                <a:cs typeface="ＭＳ Ｐゴシック" charset="0"/>
                <a:sym typeface="Lato Bold" charset="0"/>
              </a:rPr>
              <a:t>$10</a:t>
            </a:r>
          </a:p>
        </p:txBody>
      </p:sp>
      <p:sp>
        <p:nvSpPr>
          <p:cNvPr id="132" name="Rectangle 9"/>
          <p:cNvSpPr>
            <a:spLocks/>
          </p:cNvSpPr>
          <p:nvPr/>
        </p:nvSpPr>
        <p:spPr bwMode="auto">
          <a:xfrm>
            <a:off x="3392147" y="2286449"/>
            <a:ext cx="699905" cy="1905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Lst>
        </p:spPr>
        <p:txBody>
          <a:bodyPr lIns="17145" rIns="17145" anchor="ctr"/>
          <a:lstStyle/>
          <a:p>
            <a:pPr algn="ctr" defTabSz="685663"/>
            <a:r>
              <a:rPr lang="en-US" sz="975" dirty="0">
                <a:solidFill>
                  <a:prstClr val="white">
                    <a:lumMod val="65000"/>
                  </a:prstClr>
                </a:solidFill>
                <a:latin typeface="Lato Regular" charset="0"/>
                <a:ea typeface="ＭＳ Ｐゴシック" charset="0"/>
                <a:cs typeface="ＭＳ Ｐゴシック" charset="0"/>
                <a:sym typeface="Lato Regular" charset="0"/>
              </a:rPr>
              <a:t>Monthly</a:t>
            </a:r>
          </a:p>
        </p:txBody>
      </p:sp>
      <p:sp>
        <p:nvSpPr>
          <p:cNvPr id="133" name="Rectangle 11"/>
          <p:cNvSpPr>
            <a:spLocks/>
          </p:cNvSpPr>
          <p:nvPr/>
        </p:nvSpPr>
        <p:spPr bwMode="auto">
          <a:xfrm>
            <a:off x="3163606" y="2638874"/>
            <a:ext cx="1156987" cy="1905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Lst>
        </p:spPr>
        <p:txBody>
          <a:bodyPr lIns="17145" rIns="17145" anchor="ctr"/>
          <a:lstStyle/>
          <a:p>
            <a:pPr algn="ctr" defTabSz="685663"/>
            <a:r>
              <a:rPr lang="en-US" sz="750" dirty="0">
                <a:solidFill>
                  <a:prstClr val="white">
                    <a:lumMod val="65000"/>
                  </a:prstClr>
                </a:solidFill>
                <a:latin typeface="Lato Regular" charset="0"/>
                <a:ea typeface="ＭＳ Ｐゴシック" charset="0"/>
                <a:cs typeface="ＭＳ Ｐゴシック" charset="0"/>
                <a:sym typeface="Lato Regular" charset="0"/>
              </a:rPr>
              <a:t>1 GB Bandwith</a:t>
            </a:r>
          </a:p>
        </p:txBody>
      </p:sp>
      <p:sp>
        <p:nvSpPr>
          <p:cNvPr id="134" name="Rectangle 12"/>
          <p:cNvSpPr>
            <a:spLocks/>
          </p:cNvSpPr>
          <p:nvPr/>
        </p:nvSpPr>
        <p:spPr bwMode="auto">
          <a:xfrm>
            <a:off x="3163606" y="2834136"/>
            <a:ext cx="1156987" cy="1905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Lst>
        </p:spPr>
        <p:txBody>
          <a:bodyPr lIns="17145" rIns="17145" anchor="ctr"/>
          <a:lstStyle/>
          <a:p>
            <a:pPr algn="ctr" defTabSz="685663"/>
            <a:r>
              <a:rPr lang="en-US" sz="750" dirty="0">
                <a:solidFill>
                  <a:prstClr val="white">
                    <a:lumMod val="65000"/>
                  </a:prstClr>
                </a:solidFill>
                <a:latin typeface="Lato Regular" charset="0"/>
                <a:ea typeface="ＭＳ Ｐゴシック" charset="0"/>
                <a:cs typeface="ＭＳ Ｐゴシック" charset="0"/>
                <a:sym typeface="Lato Regular" charset="0"/>
              </a:rPr>
              <a:t>10 MB Max File Size</a:t>
            </a:r>
          </a:p>
        </p:txBody>
      </p:sp>
      <p:sp>
        <p:nvSpPr>
          <p:cNvPr id="135" name="Rectangle 13"/>
          <p:cNvSpPr>
            <a:spLocks/>
          </p:cNvSpPr>
          <p:nvPr/>
        </p:nvSpPr>
        <p:spPr bwMode="auto">
          <a:xfrm>
            <a:off x="3163606" y="3024636"/>
            <a:ext cx="1156987" cy="1905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Lst>
        </p:spPr>
        <p:txBody>
          <a:bodyPr lIns="17145" rIns="17145" anchor="ctr"/>
          <a:lstStyle/>
          <a:p>
            <a:pPr algn="ctr" defTabSz="685663"/>
            <a:r>
              <a:rPr lang="en-US" sz="750" dirty="0">
                <a:solidFill>
                  <a:prstClr val="white">
                    <a:lumMod val="65000"/>
                  </a:prstClr>
                </a:solidFill>
                <a:latin typeface="Lato Regular" charset="0"/>
                <a:ea typeface="ＭＳ Ｐゴシック" charset="0"/>
                <a:cs typeface="ＭＳ Ｐゴシック" charset="0"/>
                <a:sym typeface="Lato Regular" charset="0"/>
              </a:rPr>
              <a:t>3 GHZ CPU </a:t>
            </a:r>
          </a:p>
        </p:txBody>
      </p:sp>
      <p:sp>
        <p:nvSpPr>
          <p:cNvPr id="136" name="Rectangle 14"/>
          <p:cNvSpPr>
            <a:spLocks/>
          </p:cNvSpPr>
          <p:nvPr/>
        </p:nvSpPr>
        <p:spPr bwMode="auto">
          <a:xfrm>
            <a:off x="3163606" y="3215136"/>
            <a:ext cx="1156987" cy="1905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Lst>
        </p:spPr>
        <p:txBody>
          <a:bodyPr lIns="17145" rIns="17145" anchor="ctr"/>
          <a:lstStyle/>
          <a:p>
            <a:pPr algn="ctr" defTabSz="685663"/>
            <a:r>
              <a:rPr lang="en-US" sz="750" dirty="0">
                <a:solidFill>
                  <a:prstClr val="white">
                    <a:lumMod val="65000"/>
                  </a:prstClr>
                </a:solidFill>
                <a:latin typeface="Lato Regular" charset="0"/>
                <a:ea typeface="ＭＳ Ｐゴシック" charset="0"/>
                <a:cs typeface="ＭＳ Ｐゴシック" charset="0"/>
                <a:sym typeface="Lato Regular" charset="0"/>
              </a:rPr>
              <a:t>2 GB Memory Ram</a:t>
            </a:r>
          </a:p>
        </p:txBody>
      </p:sp>
      <p:sp>
        <p:nvSpPr>
          <p:cNvPr id="137" name="Rectangle 15"/>
          <p:cNvSpPr>
            <a:spLocks/>
          </p:cNvSpPr>
          <p:nvPr/>
        </p:nvSpPr>
        <p:spPr bwMode="auto">
          <a:xfrm>
            <a:off x="3163606" y="3405636"/>
            <a:ext cx="1156987" cy="1905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Lst>
        </p:spPr>
        <p:txBody>
          <a:bodyPr lIns="17145" rIns="17145" anchor="ctr"/>
          <a:lstStyle/>
          <a:p>
            <a:pPr algn="ctr" defTabSz="685663"/>
            <a:r>
              <a:rPr lang="en-US" sz="750" dirty="0">
                <a:solidFill>
                  <a:prstClr val="white">
                    <a:lumMod val="65000"/>
                  </a:prstClr>
                </a:solidFill>
                <a:latin typeface="Lato Regular" charset="0"/>
                <a:ea typeface="ＭＳ Ｐゴシック" charset="0"/>
                <a:cs typeface="ＭＳ Ｐゴシック" charset="0"/>
                <a:sym typeface="Lato Regular" charset="0"/>
              </a:rPr>
              <a:t>Exclusive</a:t>
            </a:r>
          </a:p>
        </p:txBody>
      </p:sp>
      <p:sp>
        <p:nvSpPr>
          <p:cNvPr id="138" name="Rectangle 16"/>
          <p:cNvSpPr>
            <a:spLocks/>
          </p:cNvSpPr>
          <p:nvPr/>
        </p:nvSpPr>
        <p:spPr bwMode="auto">
          <a:xfrm>
            <a:off x="3063620" y="2500761"/>
            <a:ext cx="1356959" cy="9525"/>
          </a:xfrm>
          <a:prstGeom prst="rect">
            <a:avLst/>
          </a:prstGeom>
          <a:solidFill>
            <a:srgbClr val="D6D6D6"/>
          </a:solidFill>
          <a:ln>
            <a:noFill/>
          </a:ln>
          <a:extLst>
            <a:ext uri="{91240B29-F687-4f45-9708-019B960494DF}">
              <a14:hiddenLine xmlns="" xmlns:a14="http://schemas.microsoft.com/office/drawing/2010/main" w="12700">
                <a:solidFill>
                  <a:schemeClr val="tx1"/>
                </a:solidFill>
                <a:miter lim="800000"/>
                <a:headEnd/>
                <a:tailEnd/>
              </a14:hiddenLine>
            </a:ext>
          </a:extLst>
        </p:spPr>
        <p:txBody>
          <a:bodyPr lIns="0" tIns="0" rIns="0" bIns="0"/>
          <a:lstStyle/>
          <a:p>
            <a:pPr algn="ctr" defTabSz="685663"/>
            <a:endParaRPr lang="es-ES" sz="1013" dirty="0">
              <a:solidFill>
                <a:srgbClr val="A1A1A1"/>
              </a:solidFill>
              <a:latin typeface="Lato Light"/>
            </a:endParaRPr>
          </a:p>
        </p:txBody>
      </p:sp>
      <p:sp>
        <p:nvSpPr>
          <p:cNvPr id="139" name="Rectangle 6"/>
          <p:cNvSpPr>
            <a:spLocks/>
          </p:cNvSpPr>
          <p:nvPr/>
        </p:nvSpPr>
        <p:spPr bwMode="auto">
          <a:xfrm>
            <a:off x="3063620" y="3762824"/>
            <a:ext cx="1356959" cy="5048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Lst>
        </p:spPr>
        <p:txBody>
          <a:bodyPr lIns="17145" rIns="17145" anchor="ctr"/>
          <a:lstStyle/>
          <a:p>
            <a:pPr algn="ctr" defTabSz="685663"/>
            <a:r>
              <a:rPr lang="en-US" sz="1200" b="1" dirty="0">
                <a:solidFill>
                  <a:prstClr val="white"/>
                </a:solidFill>
                <a:latin typeface="Lato Regular"/>
                <a:ea typeface="ＭＳ Ｐゴシック" charset="0"/>
                <a:cs typeface="Lato Regular"/>
                <a:sym typeface="Lato Bold" charset="0"/>
              </a:rPr>
              <a:t>3 MONTH</a:t>
            </a:r>
          </a:p>
        </p:txBody>
      </p:sp>
      <p:sp>
        <p:nvSpPr>
          <p:cNvPr id="141" name="Rectangle 4"/>
          <p:cNvSpPr>
            <a:spLocks/>
          </p:cNvSpPr>
          <p:nvPr/>
        </p:nvSpPr>
        <p:spPr bwMode="auto">
          <a:xfrm>
            <a:off x="4747529" y="1603030"/>
            <a:ext cx="1356959" cy="2424113"/>
          </a:xfrm>
          <a:prstGeom prst="rect">
            <a:avLst/>
          </a:prstGeom>
          <a:solidFill>
            <a:srgbClr val="F4F4F4"/>
          </a:solidFill>
          <a:ln>
            <a:noFill/>
          </a:ln>
          <a:extLst>
            <a:ext uri="{91240B29-F687-4f45-9708-019B960494DF}">
              <a14:hiddenLine xmlns="" xmlns:a14="http://schemas.microsoft.com/office/drawing/2010/main" w="12700">
                <a:solidFill>
                  <a:schemeClr val="tx1"/>
                </a:solidFill>
                <a:miter lim="800000"/>
                <a:headEnd/>
                <a:tailEnd/>
              </a14:hiddenLine>
            </a:ext>
          </a:extLst>
        </p:spPr>
        <p:txBody>
          <a:bodyPr lIns="0" tIns="0" rIns="0" bIns="0"/>
          <a:lstStyle/>
          <a:p>
            <a:pPr algn="ctr" defTabSz="685663"/>
            <a:endParaRPr lang="es-ES" sz="1013" dirty="0">
              <a:solidFill>
                <a:srgbClr val="A1A1A1"/>
              </a:solidFill>
              <a:latin typeface="Lato Light"/>
            </a:endParaRPr>
          </a:p>
        </p:txBody>
      </p:sp>
      <p:sp>
        <p:nvSpPr>
          <p:cNvPr id="142" name="Round Same Side Corner Rectangle 141"/>
          <p:cNvSpPr/>
          <p:nvPr/>
        </p:nvSpPr>
        <p:spPr>
          <a:xfrm rot="10800000">
            <a:off x="4747527" y="1598226"/>
            <a:ext cx="1356960" cy="540635"/>
          </a:xfrm>
          <a:prstGeom prst="round2SameRect">
            <a:avLst>
              <a:gd name="adj1" fmla="val 50000"/>
              <a:gd name="adj2" fmla="val 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82283" tIns="41141" rIns="82283" bIns="41141" rtlCol="0" anchor="ctr"/>
          <a:lstStyle/>
          <a:p>
            <a:pPr algn="ctr" defTabSz="685663"/>
            <a:endParaRPr lang="bg-BG" sz="1013" dirty="0">
              <a:solidFill>
                <a:prstClr val="white"/>
              </a:solidFill>
              <a:latin typeface="Lato Light"/>
            </a:endParaRPr>
          </a:p>
        </p:txBody>
      </p:sp>
      <p:sp>
        <p:nvSpPr>
          <p:cNvPr id="143" name="Rectangle 3"/>
          <p:cNvSpPr>
            <a:spLocks/>
          </p:cNvSpPr>
          <p:nvPr/>
        </p:nvSpPr>
        <p:spPr bwMode="auto">
          <a:xfrm>
            <a:off x="4747529" y="1329186"/>
            <a:ext cx="1356959" cy="276225"/>
          </a:xfrm>
          <a:prstGeom prst="rect">
            <a:avLst/>
          </a:prstGeom>
          <a:solidFill>
            <a:schemeClr val="accent3">
              <a:lumMod val="75000"/>
            </a:schemeClr>
          </a:solidFill>
          <a:ln w="12700">
            <a:noFill/>
            <a:miter lim="800000"/>
            <a:headEnd/>
            <a:tailEnd/>
          </a:ln>
        </p:spPr>
        <p:txBody>
          <a:bodyPr lIns="0" tIns="0" rIns="0" bIns="0"/>
          <a:lstStyle/>
          <a:p>
            <a:pPr algn="ctr" defTabSz="685663"/>
            <a:endParaRPr lang="es-ES" sz="1013" dirty="0">
              <a:solidFill>
                <a:srgbClr val="A1A1A1"/>
              </a:solidFill>
              <a:latin typeface="Lato Light"/>
            </a:endParaRPr>
          </a:p>
        </p:txBody>
      </p:sp>
      <p:sp>
        <p:nvSpPr>
          <p:cNvPr id="144" name="Rectangle 6"/>
          <p:cNvSpPr>
            <a:spLocks/>
          </p:cNvSpPr>
          <p:nvPr/>
        </p:nvSpPr>
        <p:spPr bwMode="auto">
          <a:xfrm>
            <a:off x="5076056" y="1357761"/>
            <a:ext cx="699905" cy="1905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Lst>
        </p:spPr>
        <p:txBody>
          <a:bodyPr lIns="17145" rIns="17145" anchor="ctr"/>
          <a:lstStyle/>
          <a:p>
            <a:pPr algn="ctr" defTabSz="685663"/>
            <a:r>
              <a:rPr lang="en-US" sz="975" dirty="0">
                <a:solidFill>
                  <a:prstClr val="white"/>
                </a:solidFill>
                <a:latin typeface="Lato Regular"/>
                <a:ea typeface="ＭＳ Ｐゴシック" charset="0"/>
                <a:cs typeface="Lato Regular"/>
                <a:sym typeface="Lato Bold" charset="0"/>
              </a:rPr>
              <a:t>Basic</a:t>
            </a:r>
          </a:p>
        </p:txBody>
      </p:sp>
      <p:sp>
        <p:nvSpPr>
          <p:cNvPr id="145" name="Rectangle 7"/>
          <p:cNvSpPr>
            <a:spLocks/>
          </p:cNvSpPr>
          <p:nvPr/>
        </p:nvSpPr>
        <p:spPr bwMode="auto">
          <a:xfrm>
            <a:off x="4747529" y="3762824"/>
            <a:ext cx="1356959" cy="504825"/>
          </a:xfrm>
          <a:prstGeom prst="rect">
            <a:avLst/>
          </a:prstGeom>
          <a:solidFill>
            <a:schemeClr val="accent3"/>
          </a:solidFill>
          <a:ln>
            <a:noFill/>
          </a:ln>
          <a:extLst>
            <a:ext uri="{91240B29-F687-4f45-9708-019B960494DF}">
              <a14:hiddenLine xmlns="" xmlns:a14="http://schemas.microsoft.com/office/drawing/2010/main" w="12700">
                <a:solidFill>
                  <a:schemeClr val="tx1"/>
                </a:solidFill>
                <a:miter lim="800000"/>
                <a:headEnd/>
                <a:tailEnd/>
              </a14:hiddenLine>
            </a:ext>
          </a:extLst>
        </p:spPr>
        <p:txBody>
          <a:bodyPr lIns="0" tIns="0" rIns="0" bIns="0"/>
          <a:lstStyle/>
          <a:p>
            <a:pPr algn="ctr" defTabSz="685663"/>
            <a:endParaRPr lang="es-ES" sz="1013" dirty="0">
              <a:solidFill>
                <a:srgbClr val="A1A1A1"/>
              </a:solidFill>
              <a:latin typeface="Lato Light"/>
            </a:endParaRPr>
          </a:p>
        </p:txBody>
      </p:sp>
      <p:sp>
        <p:nvSpPr>
          <p:cNvPr id="146" name="Rectangle 8"/>
          <p:cNvSpPr>
            <a:spLocks/>
          </p:cNvSpPr>
          <p:nvPr/>
        </p:nvSpPr>
        <p:spPr bwMode="auto">
          <a:xfrm>
            <a:off x="5066533" y="1700661"/>
            <a:ext cx="699905" cy="2762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Lst>
        </p:spPr>
        <p:txBody>
          <a:bodyPr lIns="17145" rIns="17145" anchor="ctr"/>
          <a:lstStyle/>
          <a:p>
            <a:pPr algn="ctr" defTabSz="685663"/>
            <a:r>
              <a:rPr lang="en-US" sz="1875" dirty="0">
                <a:solidFill>
                  <a:prstClr val="white"/>
                </a:solidFill>
                <a:latin typeface="Lato Bold" charset="0"/>
                <a:ea typeface="ＭＳ Ｐゴシック" charset="0"/>
                <a:cs typeface="ＭＳ Ｐゴシック" charset="0"/>
                <a:sym typeface="Lato Bold" charset="0"/>
              </a:rPr>
              <a:t>$10</a:t>
            </a:r>
          </a:p>
        </p:txBody>
      </p:sp>
      <p:sp>
        <p:nvSpPr>
          <p:cNvPr id="147" name="Rectangle 9"/>
          <p:cNvSpPr>
            <a:spLocks/>
          </p:cNvSpPr>
          <p:nvPr/>
        </p:nvSpPr>
        <p:spPr bwMode="auto">
          <a:xfrm>
            <a:off x="5076056" y="2286449"/>
            <a:ext cx="699905" cy="1905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Lst>
        </p:spPr>
        <p:txBody>
          <a:bodyPr lIns="17145" rIns="17145" anchor="ctr"/>
          <a:lstStyle/>
          <a:p>
            <a:pPr algn="ctr" defTabSz="685663"/>
            <a:r>
              <a:rPr lang="en-US" sz="975" dirty="0">
                <a:solidFill>
                  <a:prstClr val="white">
                    <a:lumMod val="65000"/>
                  </a:prstClr>
                </a:solidFill>
                <a:latin typeface="Lato Regular" charset="0"/>
                <a:ea typeface="ＭＳ Ｐゴシック" charset="0"/>
                <a:cs typeface="ＭＳ Ｐゴシック" charset="0"/>
                <a:sym typeface="Lato Regular" charset="0"/>
              </a:rPr>
              <a:t>Monthly</a:t>
            </a:r>
          </a:p>
        </p:txBody>
      </p:sp>
      <p:sp>
        <p:nvSpPr>
          <p:cNvPr id="148" name="Rectangle 11"/>
          <p:cNvSpPr>
            <a:spLocks/>
          </p:cNvSpPr>
          <p:nvPr/>
        </p:nvSpPr>
        <p:spPr bwMode="auto">
          <a:xfrm>
            <a:off x="4847515" y="2638874"/>
            <a:ext cx="1156987" cy="1905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Lst>
        </p:spPr>
        <p:txBody>
          <a:bodyPr lIns="17145" rIns="17145" anchor="ctr"/>
          <a:lstStyle/>
          <a:p>
            <a:pPr algn="ctr" defTabSz="685663"/>
            <a:r>
              <a:rPr lang="en-US" sz="750" dirty="0">
                <a:solidFill>
                  <a:prstClr val="white">
                    <a:lumMod val="65000"/>
                  </a:prstClr>
                </a:solidFill>
                <a:latin typeface="Lato Regular" charset="0"/>
                <a:ea typeface="ＭＳ Ｐゴシック" charset="0"/>
                <a:cs typeface="ＭＳ Ｐゴシック" charset="0"/>
                <a:sym typeface="Lato Regular" charset="0"/>
              </a:rPr>
              <a:t>1 GB Bandwith</a:t>
            </a:r>
          </a:p>
        </p:txBody>
      </p:sp>
      <p:sp>
        <p:nvSpPr>
          <p:cNvPr id="149" name="Rectangle 12"/>
          <p:cNvSpPr>
            <a:spLocks/>
          </p:cNvSpPr>
          <p:nvPr/>
        </p:nvSpPr>
        <p:spPr bwMode="auto">
          <a:xfrm>
            <a:off x="4847515" y="2834136"/>
            <a:ext cx="1156987" cy="1905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Lst>
        </p:spPr>
        <p:txBody>
          <a:bodyPr lIns="17145" rIns="17145" anchor="ctr"/>
          <a:lstStyle/>
          <a:p>
            <a:pPr algn="ctr" defTabSz="685663"/>
            <a:r>
              <a:rPr lang="en-US" sz="750" dirty="0">
                <a:solidFill>
                  <a:prstClr val="white">
                    <a:lumMod val="65000"/>
                  </a:prstClr>
                </a:solidFill>
                <a:latin typeface="Lato Regular" charset="0"/>
                <a:ea typeface="ＭＳ Ｐゴシック" charset="0"/>
                <a:cs typeface="ＭＳ Ｐゴシック" charset="0"/>
                <a:sym typeface="Lato Regular" charset="0"/>
              </a:rPr>
              <a:t>10 MB Max File Size</a:t>
            </a:r>
          </a:p>
        </p:txBody>
      </p:sp>
      <p:sp>
        <p:nvSpPr>
          <p:cNvPr id="150" name="Rectangle 13"/>
          <p:cNvSpPr>
            <a:spLocks/>
          </p:cNvSpPr>
          <p:nvPr/>
        </p:nvSpPr>
        <p:spPr bwMode="auto">
          <a:xfrm>
            <a:off x="4847515" y="3024636"/>
            <a:ext cx="1156987" cy="1905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Lst>
        </p:spPr>
        <p:txBody>
          <a:bodyPr lIns="17145" rIns="17145" anchor="ctr"/>
          <a:lstStyle/>
          <a:p>
            <a:pPr algn="ctr" defTabSz="685663"/>
            <a:r>
              <a:rPr lang="en-US" sz="750" dirty="0">
                <a:solidFill>
                  <a:prstClr val="white">
                    <a:lumMod val="65000"/>
                  </a:prstClr>
                </a:solidFill>
                <a:latin typeface="Lato Regular" charset="0"/>
                <a:ea typeface="ＭＳ Ｐゴシック" charset="0"/>
                <a:cs typeface="ＭＳ Ｐゴシック" charset="0"/>
                <a:sym typeface="Lato Regular" charset="0"/>
              </a:rPr>
              <a:t>3 GHZ CPU </a:t>
            </a:r>
          </a:p>
        </p:txBody>
      </p:sp>
      <p:sp>
        <p:nvSpPr>
          <p:cNvPr id="151" name="Rectangle 14"/>
          <p:cNvSpPr>
            <a:spLocks/>
          </p:cNvSpPr>
          <p:nvPr/>
        </p:nvSpPr>
        <p:spPr bwMode="auto">
          <a:xfrm>
            <a:off x="4847515" y="3215136"/>
            <a:ext cx="1156987" cy="1905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Lst>
        </p:spPr>
        <p:txBody>
          <a:bodyPr lIns="17145" rIns="17145" anchor="ctr"/>
          <a:lstStyle/>
          <a:p>
            <a:pPr algn="ctr" defTabSz="685663"/>
            <a:r>
              <a:rPr lang="en-US" sz="750" dirty="0">
                <a:solidFill>
                  <a:prstClr val="white">
                    <a:lumMod val="65000"/>
                  </a:prstClr>
                </a:solidFill>
                <a:latin typeface="Lato Regular" charset="0"/>
                <a:ea typeface="ＭＳ Ｐゴシック" charset="0"/>
                <a:cs typeface="ＭＳ Ｐゴシック" charset="0"/>
                <a:sym typeface="Lato Regular" charset="0"/>
              </a:rPr>
              <a:t>2 GB Memory Ram</a:t>
            </a:r>
          </a:p>
        </p:txBody>
      </p:sp>
      <p:sp>
        <p:nvSpPr>
          <p:cNvPr id="152" name="Rectangle 15"/>
          <p:cNvSpPr>
            <a:spLocks/>
          </p:cNvSpPr>
          <p:nvPr/>
        </p:nvSpPr>
        <p:spPr bwMode="auto">
          <a:xfrm>
            <a:off x="4847515" y="3405636"/>
            <a:ext cx="1156987" cy="1905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Lst>
        </p:spPr>
        <p:txBody>
          <a:bodyPr lIns="17145" rIns="17145" anchor="ctr"/>
          <a:lstStyle/>
          <a:p>
            <a:pPr algn="ctr" defTabSz="685663"/>
            <a:r>
              <a:rPr lang="en-US" sz="750" dirty="0">
                <a:solidFill>
                  <a:prstClr val="white">
                    <a:lumMod val="65000"/>
                  </a:prstClr>
                </a:solidFill>
                <a:latin typeface="Lato Regular" charset="0"/>
                <a:ea typeface="ＭＳ Ｐゴシック" charset="0"/>
                <a:cs typeface="ＭＳ Ｐゴシック" charset="0"/>
                <a:sym typeface="Lato Regular" charset="0"/>
              </a:rPr>
              <a:t>Exclusive</a:t>
            </a:r>
          </a:p>
        </p:txBody>
      </p:sp>
      <p:sp>
        <p:nvSpPr>
          <p:cNvPr id="153" name="Rectangle 16"/>
          <p:cNvSpPr>
            <a:spLocks/>
          </p:cNvSpPr>
          <p:nvPr/>
        </p:nvSpPr>
        <p:spPr bwMode="auto">
          <a:xfrm>
            <a:off x="4747529" y="2500761"/>
            <a:ext cx="1356959" cy="9525"/>
          </a:xfrm>
          <a:prstGeom prst="rect">
            <a:avLst/>
          </a:prstGeom>
          <a:solidFill>
            <a:srgbClr val="D6D6D6"/>
          </a:solidFill>
          <a:ln>
            <a:noFill/>
          </a:ln>
          <a:extLst>
            <a:ext uri="{91240B29-F687-4f45-9708-019B960494DF}">
              <a14:hiddenLine xmlns="" xmlns:a14="http://schemas.microsoft.com/office/drawing/2010/main" w="12700">
                <a:solidFill>
                  <a:schemeClr val="tx1"/>
                </a:solidFill>
                <a:miter lim="800000"/>
                <a:headEnd/>
                <a:tailEnd/>
              </a14:hiddenLine>
            </a:ext>
          </a:extLst>
        </p:spPr>
        <p:txBody>
          <a:bodyPr lIns="0" tIns="0" rIns="0" bIns="0"/>
          <a:lstStyle/>
          <a:p>
            <a:pPr algn="ctr" defTabSz="685663"/>
            <a:endParaRPr lang="es-ES" sz="1013" dirty="0">
              <a:solidFill>
                <a:srgbClr val="A1A1A1"/>
              </a:solidFill>
              <a:latin typeface="Lato Light"/>
            </a:endParaRPr>
          </a:p>
        </p:txBody>
      </p:sp>
      <p:sp>
        <p:nvSpPr>
          <p:cNvPr id="154" name="Rectangle 6"/>
          <p:cNvSpPr>
            <a:spLocks/>
          </p:cNvSpPr>
          <p:nvPr/>
        </p:nvSpPr>
        <p:spPr bwMode="auto">
          <a:xfrm>
            <a:off x="4747529" y="3762824"/>
            <a:ext cx="1356959" cy="5048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Lst>
        </p:spPr>
        <p:txBody>
          <a:bodyPr lIns="17145" rIns="17145" anchor="ctr"/>
          <a:lstStyle/>
          <a:p>
            <a:pPr algn="ctr" defTabSz="685663"/>
            <a:r>
              <a:rPr lang="en-US" sz="1200" b="1" dirty="0">
                <a:solidFill>
                  <a:prstClr val="white"/>
                </a:solidFill>
                <a:latin typeface="Lato Regular"/>
                <a:ea typeface="ＭＳ Ｐゴシック" charset="0"/>
                <a:cs typeface="Lato Regular"/>
                <a:sym typeface="Lato Bold" charset="0"/>
              </a:rPr>
              <a:t>6 MONTH</a:t>
            </a:r>
          </a:p>
        </p:txBody>
      </p:sp>
      <p:sp>
        <p:nvSpPr>
          <p:cNvPr id="156" name="Rectangle 4"/>
          <p:cNvSpPr>
            <a:spLocks/>
          </p:cNvSpPr>
          <p:nvPr/>
        </p:nvSpPr>
        <p:spPr bwMode="auto">
          <a:xfrm>
            <a:off x="6538564" y="1603030"/>
            <a:ext cx="1356959" cy="2424113"/>
          </a:xfrm>
          <a:prstGeom prst="rect">
            <a:avLst/>
          </a:prstGeom>
          <a:solidFill>
            <a:srgbClr val="F4F4F4"/>
          </a:solidFill>
          <a:ln>
            <a:noFill/>
          </a:ln>
          <a:extLst>
            <a:ext uri="{91240B29-F687-4f45-9708-019B960494DF}">
              <a14:hiddenLine xmlns="" xmlns:a14="http://schemas.microsoft.com/office/drawing/2010/main" w="12700">
                <a:solidFill>
                  <a:schemeClr val="tx1"/>
                </a:solidFill>
                <a:miter lim="800000"/>
                <a:headEnd/>
                <a:tailEnd/>
              </a14:hiddenLine>
            </a:ext>
          </a:extLst>
        </p:spPr>
        <p:txBody>
          <a:bodyPr lIns="0" tIns="0" rIns="0" bIns="0"/>
          <a:lstStyle/>
          <a:p>
            <a:pPr algn="ctr" defTabSz="685663"/>
            <a:endParaRPr lang="es-ES" sz="1013" dirty="0">
              <a:solidFill>
                <a:srgbClr val="A1A1A1"/>
              </a:solidFill>
              <a:latin typeface="Lato Light"/>
            </a:endParaRPr>
          </a:p>
        </p:txBody>
      </p:sp>
      <p:sp>
        <p:nvSpPr>
          <p:cNvPr id="157" name="Round Same Side Corner Rectangle 156"/>
          <p:cNvSpPr/>
          <p:nvPr/>
        </p:nvSpPr>
        <p:spPr>
          <a:xfrm rot="10800000">
            <a:off x="6538562" y="1598226"/>
            <a:ext cx="1356960" cy="540635"/>
          </a:xfrm>
          <a:prstGeom prst="round2SameRect">
            <a:avLst>
              <a:gd name="adj1" fmla="val 50000"/>
              <a:gd name="adj2" fmla="val 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82283" tIns="41141" rIns="82283" bIns="41141" rtlCol="0" anchor="ctr"/>
          <a:lstStyle/>
          <a:p>
            <a:pPr algn="ctr" defTabSz="685663"/>
            <a:endParaRPr lang="bg-BG" sz="1013" dirty="0">
              <a:solidFill>
                <a:prstClr val="white"/>
              </a:solidFill>
              <a:latin typeface="Lato Light"/>
            </a:endParaRPr>
          </a:p>
        </p:txBody>
      </p:sp>
      <p:sp>
        <p:nvSpPr>
          <p:cNvPr id="158" name="Rectangle 3"/>
          <p:cNvSpPr>
            <a:spLocks/>
          </p:cNvSpPr>
          <p:nvPr/>
        </p:nvSpPr>
        <p:spPr bwMode="auto">
          <a:xfrm>
            <a:off x="6538564" y="1329186"/>
            <a:ext cx="1356959" cy="276225"/>
          </a:xfrm>
          <a:prstGeom prst="rect">
            <a:avLst/>
          </a:prstGeom>
          <a:solidFill>
            <a:schemeClr val="accent4">
              <a:lumMod val="75000"/>
            </a:schemeClr>
          </a:solidFill>
          <a:ln w="12700">
            <a:noFill/>
            <a:miter lim="800000"/>
            <a:headEnd/>
            <a:tailEnd/>
          </a:ln>
        </p:spPr>
        <p:txBody>
          <a:bodyPr lIns="0" tIns="0" rIns="0" bIns="0"/>
          <a:lstStyle/>
          <a:p>
            <a:pPr algn="ctr" defTabSz="685663"/>
            <a:endParaRPr lang="es-ES" sz="1013" dirty="0">
              <a:solidFill>
                <a:srgbClr val="A1A1A1"/>
              </a:solidFill>
              <a:latin typeface="Lato Light"/>
            </a:endParaRPr>
          </a:p>
        </p:txBody>
      </p:sp>
      <p:sp>
        <p:nvSpPr>
          <p:cNvPr id="159" name="Rectangle 6"/>
          <p:cNvSpPr>
            <a:spLocks/>
          </p:cNvSpPr>
          <p:nvPr/>
        </p:nvSpPr>
        <p:spPr bwMode="auto">
          <a:xfrm>
            <a:off x="6867091" y="1357761"/>
            <a:ext cx="699905" cy="1905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Lst>
        </p:spPr>
        <p:txBody>
          <a:bodyPr lIns="17145" rIns="17145" anchor="ctr"/>
          <a:lstStyle/>
          <a:p>
            <a:pPr algn="ctr" defTabSz="685663"/>
            <a:r>
              <a:rPr lang="en-US" sz="975" dirty="0">
                <a:solidFill>
                  <a:prstClr val="white"/>
                </a:solidFill>
                <a:latin typeface="Lato Regular"/>
                <a:ea typeface="ＭＳ Ｐゴシック" charset="0"/>
                <a:cs typeface="Lato Regular"/>
                <a:sym typeface="Lato Bold" charset="0"/>
              </a:rPr>
              <a:t>Basic</a:t>
            </a:r>
          </a:p>
        </p:txBody>
      </p:sp>
      <p:sp>
        <p:nvSpPr>
          <p:cNvPr id="160" name="Rectangle 7"/>
          <p:cNvSpPr>
            <a:spLocks/>
          </p:cNvSpPr>
          <p:nvPr/>
        </p:nvSpPr>
        <p:spPr bwMode="auto">
          <a:xfrm>
            <a:off x="6538564" y="3762824"/>
            <a:ext cx="1356959" cy="504825"/>
          </a:xfrm>
          <a:prstGeom prst="rect">
            <a:avLst/>
          </a:prstGeom>
          <a:solidFill>
            <a:schemeClr val="accent4"/>
          </a:solidFill>
          <a:ln>
            <a:noFill/>
          </a:ln>
          <a:extLst>
            <a:ext uri="{91240B29-F687-4f45-9708-019B960494DF}">
              <a14:hiddenLine xmlns="" xmlns:a14="http://schemas.microsoft.com/office/drawing/2010/main" w="12700">
                <a:solidFill>
                  <a:schemeClr val="tx1"/>
                </a:solidFill>
                <a:miter lim="800000"/>
                <a:headEnd/>
                <a:tailEnd/>
              </a14:hiddenLine>
            </a:ext>
          </a:extLst>
        </p:spPr>
        <p:txBody>
          <a:bodyPr lIns="0" tIns="0" rIns="0" bIns="0"/>
          <a:lstStyle/>
          <a:p>
            <a:pPr algn="ctr" defTabSz="685663"/>
            <a:endParaRPr lang="es-ES" sz="1013" dirty="0">
              <a:solidFill>
                <a:srgbClr val="A1A1A1"/>
              </a:solidFill>
              <a:latin typeface="Lato Light"/>
            </a:endParaRPr>
          </a:p>
        </p:txBody>
      </p:sp>
      <p:sp>
        <p:nvSpPr>
          <p:cNvPr id="161" name="Rectangle 8"/>
          <p:cNvSpPr>
            <a:spLocks/>
          </p:cNvSpPr>
          <p:nvPr/>
        </p:nvSpPr>
        <p:spPr bwMode="auto">
          <a:xfrm>
            <a:off x="6857569" y="1700661"/>
            <a:ext cx="699905" cy="2762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Lst>
        </p:spPr>
        <p:txBody>
          <a:bodyPr lIns="17145" rIns="17145" anchor="ctr"/>
          <a:lstStyle/>
          <a:p>
            <a:pPr algn="ctr" defTabSz="685663"/>
            <a:r>
              <a:rPr lang="en-US" sz="1875" dirty="0">
                <a:solidFill>
                  <a:prstClr val="white"/>
                </a:solidFill>
                <a:latin typeface="Lato Bold" charset="0"/>
                <a:ea typeface="ＭＳ Ｐゴシック" charset="0"/>
                <a:cs typeface="ＭＳ Ｐゴシック" charset="0"/>
                <a:sym typeface="Lato Bold" charset="0"/>
              </a:rPr>
              <a:t>$10</a:t>
            </a:r>
          </a:p>
        </p:txBody>
      </p:sp>
      <p:sp>
        <p:nvSpPr>
          <p:cNvPr id="162" name="Rectangle 9"/>
          <p:cNvSpPr>
            <a:spLocks/>
          </p:cNvSpPr>
          <p:nvPr/>
        </p:nvSpPr>
        <p:spPr bwMode="auto">
          <a:xfrm>
            <a:off x="6867091" y="2286449"/>
            <a:ext cx="699905" cy="1905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Lst>
        </p:spPr>
        <p:txBody>
          <a:bodyPr lIns="17145" rIns="17145" anchor="ctr"/>
          <a:lstStyle/>
          <a:p>
            <a:pPr algn="ctr" defTabSz="685663"/>
            <a:r>
              <a:rPr lang="en-US" sz="975" dirty="0">
                <a:solidFill>
                  <a:prstClr val="white">
                    <a:lumMod val="65000"/>
                  </a:prstClr>
                </a:solidFill>
                <a:latin typeface="Lato Regular" charset="0"/>
                <a:ea typeface="ＭＳ Ｐゴシック" charset="0"/>
                <a:cs typeface="ＭＳ Ｐゴシック" charset="0"/>
                <a:sym typeface="Lato Regular" charset="0"/>
              </a:rPr>
              <a:t>Monthly</a:t>
            </a:r>
          </a:p>
        </p:txBody>
      </p:sp>
      <p:sp>
        <p:nvSpPr>
          <p:cNvPr id="163" name="Rectangle 11"/>
          <p:cNvSpPr>
            <a:spLocks/>
          </p:cNvSpPr>
          <p:nvPr/>
        </p:nvSpPr>
        <p:spPr bwMode="auto">
          <a:xfrm>
            <a:off x="6638550" y="2638874"/>
            <a:ext cx="1156987" cy="1905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Lst>
        </p:spPr>
        <p:txBody>
          <a:bodyPr lIns="17145" rIns="17145" anchor="ctr"/>
          <a:lstStyle/>
          <a:p>
            <a:pPr algn="ctr" defTabSz="685663"/>
            <a:r>
              <a:rPr lang="en-US" sz="750" dirty="0">
                <a:solidFill>
                  <a:prstClr val="white">
                    <a:lumMod val="65000"/>
                  </a:prstClr>
                </a:solidFill>
                <a:latin typeface="Lato Regular" charset="0"/>
                <a:ea typeface="ＭＳ Ｐゴシック" charset="0"/>
                <a:cs typeface="ＭＳ Ｐゴシック" charset="0"/>
                <a:sym typeface="Lato Regular" charset="0"/>
              </a:rPr>
              <a:t>1 GB Bandwith</a:t>
            </a:r>
          </a:p>
        </p:txBody>
      </p:sp>
      <p:sp>
        <p:nvSpPr>
          <p:cNvPr id="164" name="Rectangle 12"/>
          <p:cNvSpPr>
            <a:spLocks/>
          </p:cNvSpPr>
          <p:nvPr/>
        </p:nvSpPr>
        <p:spPr bwMode="auto">
          <a:xfrm>
            <a:off x="6638550" y="2834136"/>
            <a:ext cx="1156987" cy="1905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Lst>
        </p:spPr>
        <p:txBody>
          <a:bodyPr lIns="17145" rIns="17145" anchor="ctr"/>
          <a:lstStyle/>
          <a:p>
            <a:pPr algn="ctr" defTabSz="685663"/>
            <a:r>
              <a:rPr lang="en-US" sz="750" dirty="0">
                <a:solidFill>
                  <a:prstClr val="white">
                    <a:lumMod val="65000"/>
                  </a:prstClr>
                </a:solidFill>
                <a:latin typeface="Lato Regular" charset="0"/>
                <a:ea typeface="ＭＳ Ｐゴシック" charset="0"/>
                <a:cs typeface="ＭＳ Ｐゴシック" charset="0"/>
                <a:sym typeface="Lato Regular" charset="0"/>
              </a:rPr>
              <a:t>10 MB Max File Size</a:t>
            </a:r>
          </a:p>
        </p:txBody>
      </p:sp>
      <p:sp>
        <p:nvSpPr>
          <p:cNvPr id="165" name="Rectangle 13"/>
          <p:cNvSpPr>
            <a:spLocks/>
          </p:cNvSpPr>
          <p:nvPr/>
        </p:nvSpPr>
        <p:spPr bwMode="auto">
          <a:xfrm>
            <a:off x="6638550" y="3024636"/>
            <a:ext cx="1156987" cy="1905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Lst>
        </p:spPr>
        <p:txBody>
          <a:bodyPr lIns="17145" rIns="17145" anchor="ctr"/>
          <a:lstStyle/>
          <a:p>
            <a:pPr algn="ctr" defTabSz="685663"/>
            <a:r>
              <a:rPr lang="en-US" sz="750" dirty="0">
                <a:solidFill>
                  <a:prstClr val="white">
                    <a:lumMod val="65000"/>
                  </a:prstClr>
                </a:solidFill>
                <a:latin typeface="Lato Regular" charset="0"/>
                <a:ea typeface="ＭＳ Ｐゴシック" charset="0"/>
                <a:cs typeface="ＭＳ Ｐゴシック" charset="0"/>
                <a:sym typeface="Lato Regular" charset="0"/>
              </a:rPr>
              <a:t>3 GHZ CPU </a:t>
            </a:r>
          </a:p>
        </p:txBody>
      </p:sp>
      <p:sp>
        <p:nvSpPr>
          <p:cNvPr id="166" name="Rectangle 14"/>
          <p:cNvSpPr>
            <a:spLocks/>
          </p:cNvSpPr>
          <p:nvPr/>
        </p:nvSpPr>
        <p:spPr bwMode="auto">
          <a:xfrm>
            <a:off x="6638550" y="3215136"/>
            <a:ext cx="1156987" cy="1905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Lst>
        </p:spPr>
        <p:txBody>
          <a:bodyPr lIns="17145" rIns="17145" anchor="ctr"/>
          <a:lstStyle/>
          <a:p>
            <a:pPr algn="ctr" defTabSz="685663"/>
            <a:r>
              <a:rPr lang="en-US" sz="750" dirty="0">
                <a:solidFill>
                  <a:prstClr val="white">
                    <a:lumMod val="65000"/>
                  </a:prstClr>
                </a:solidFill>
                <a:latin typeface="Lato Regular" charset="0"/>
                <a:ea typeface="ＭＳ Ｐゴシック" charset="0"/>
                <a:cs typeface="ＭＳ Ｐゴシック" charset="0"/>
                <a:sym typeface="Lato Regular" charset="0"/>
              </a:rPr>
              <a:t>2 GB Memory Ram</a:t>
            </a:r>
          </a:p>
        </p:txBody>
      </p:sp>
      <p:sp>
        <p:nvSpPr>
          <p:cNvPr id="167" name="Rectangle 15"/>
          <p:cNvSpPr>
            <a:spLocks/>
          </p:cNvSpPr>
          <p:nvPr/>
        </p:nvSpPr>
        <p:spPr bwMode="auto">
          <a:xfrm>
            <a:off x="6638550" y="3405636"/>
            <a:ext cx="1156987" cy="1905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Lst>
        </p:spPr>
        <p:txBody>
          <a:bodyPr lIns="17145" rIns="17145" anchor="ctr"/>
          <a:lstStyle/>
          <a:p>
            <a:pPr algn="ctr" defTabSz="685663"/>
            <a:r>
              <a:rPr lang="en-US" sz="750" dirty="0">
                <a:solidFill>
                  <a:prstClr val="white">
                    <a:lumMod val="65000"/>
                  </a:prstClr>
                </a:solidFill>
                <a:latin typeface="Lato Regular" charset="0"/>
                <a:ea typeface="ＭＳ Ｐゴシック" charset="0"/>
                <a:cs typeface="ＭＳ Ｐゴシック" charset="0"/>
                <a:sym typeface="Lato Regular" charset="0"/>
              </a:rPr>
              <a:t>Exclusive</a:t>
            </a:r>
          </a:p>
        </p:txBody>
      </p:sp>
      <p:sp>
        <p:nvSpPr>
          <p:cNvPr id="168" name="Rectangle 16"/>
          <p:cNvSpPr>
            <a:spLocks/>
          </p:cNvSpPr>
          <p:nvPr/>
        </p:nvSpPr>
        <p:spPr bwMode="auto">
          <a:xfrm>
            <a:off x="6538564" y="2500761"/>
            <a:ext cx="1356959" cy="9525"/>
          </a:xfrm>
          <a:prstGeom prst="rect">
            <a:avLst/>
          </a:prstGeom>
          <a:solidFill>
            <a:srgbClr val="D6D6D6"/>
          </a:solidFill>
          <a:ln>
            <a:noFill/>
          </a:ln>
          <a:extLst>
            <a:ext uri="{91240B29-F687-4f45-9708-019B960494DF}">
              <a14:hiddenLine xmlns="" xmlns:a14="http://schemas.microsoft.com/office/drawing/2010/main" w="12700">
                <a:solidFill>
                  <a:schemeClr val="tx1"/>
                </a:solidFill>
                <a:miter lim="800000"/>
                <a:headEnd/>
                <a:tailEnd/>
              </a14:hiddenLine>
            </a:ext>
          </a:extLst>
        </p:spPr>
        <p:txBody>
          <a:bodyPr lIns="0" tIns="0" rIns="0" bIns="0"/>
          <a:lstStyle/>
          <a:p>
            <a:pPr algn="ctr" defTabSz="685663"/>
            <a:endParaRPr lang="es-ES" sz="1013" dirty="0">
              <a:solidFill>
                <a:srgbClr val="A1A1A1"/>
              </a:solidFill>
              <a:latin typeface="Lato Light"/>
            </a:endParaRPr>
          </a:p>
        </p:txBody>
      </p:sp>
      <p:sp>
        <p:nvSpPr>
          <p:cNvPr id="169" name="Rectangle 6"/>
          <p:cNvSpPr>
            <a:spLocks/>
          </p:cNvSpPr>
          <p:nvPr/>
        </p:nvSpPr>
        <p:spPr bwMode="auto">
          <a:xfrm>
            <a:off x="6538564" y="3762824"/>
            <a:ext cx="1356959" cy="5048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Lst>
        </p:spPr>
        <p:txBody>
          <a:bodyPr lIns="17145" rIns="17145" anchor="ctr"/>
          <a:lstStyle/>
          <a:p>
            <a:pPr algn="ctr" defTabSz="685663"/>
            <a:r>
              <a:rPr lang="en-US" sz="1200" b="1" dirty="0">
                <a:solidFill>
                  <a:prstClr val="white"/>
                </a:solidFill>
                <a:latin typeface="Lato Regular"/>
                <a:ea typeface="ＭＳ Ｐゴシック" charset="0"/>
                <a:cs typeface="Lato Regular"/>
                <a:sym typeface="Lato Bold" charset="0"/>
              </a:rPr>
              <a:t>12 MONTH</a:t>
            </a:r>
          </a:p>
        </p:txBody>
      </p:sp>
      <p:sp>
        <p:nvSpPr>
          <p:cNvPr id="58" name="文本框 57">
            <a:extLst>
              <a:ext uri="{FF2B5EF4-FFF2-40B4-BE49-F238E27FC236}">
                <a16:creationId xmlns:a16="http://schemas.microsoft.com/office/drawing/2014/main" xmlns="" id="{44A330C5-B657-4215-90EC-2E10DA038E8D}"/>
              </a:ext>
            </a:extLst>
          </p:cNvPr>
          <p:cNvSpPr txBox="1"/>
          <p:nvPr/>
        </p:nvSpPr>
        <p:spPr>
          <a:xfrm>
            <a:off x="691490" y="193242"/>
            <a:ext cx="1569660" cy="369332"/>
          </a:xfrm>
          <a:prstGeom prst="rect">
            <a:avLst/>
          </a:prstGeom>
          <a:noFill/>
        </p:spPr>
        <p:txBody>
          <a:bodyPr wrap="none" rtlCol="0">
            <a:spAutoFit/>
          </a:bodyPr>
          <a:lstStyle/>
          <a:p>
            <a:r>
              <a:rPr lang="zh-CN" altLang="en-US" b="1" dirty="0">
                <a:solidFill>
                  <a:schemeClr val="tx2"/>
                </a:solidFill>
              </a:rPr>
              <a:t>输入你的文本</a:t>
            </a:r>
          </a:p>
        </p:txBody>
      </p:sp>
      <p:sp>
        <p:nvSpPr>
          <p:cNvPr id="59" name="矩形 58">
            <a:extLst>
              <a:ext uri="{FF2B5EF4-FFF2-40B4-BE49-F238E27FC236}">
                <a16:creationId xmlns:a16="http://schemas.microsoft.com/office/drawing/2014/main" xmlns="" id="{CCF36AD4-F27D-45F5-8146-B59CBB166630}"/>
              </a:ext>
            </a:extLst>
          </p:cNvPr>
          <p:cNvSpPr/>
          <p:nvPr/>
        </p:nvSpPr>
        <p:spPr>
          <a:xfrm>
            <a:off x="691490" y="526479"/>
            <a:ext cx="1877437" cy="276999"/>
          </a:xfrm>
          <a:prstGeom prst="rect">
            <a:avLst/>
          </a:prstGeom>
        </p:spPr>
        <p:txBody>
          <a:bodyPr wrap="none">
            <a:spAutoFit/>
          </a:bodyPr>
          <a:lstStyle/>
          <a:p>
            <a:r>
              <a:rPr lang="zh-CN" altLang="en-US" sz="1200" dirty="0"/>
              <a:t>关注公众号领取超级福利</a:t>
            </a:r>
            <a:endParaRPr lang="en-US" altLang="zh-CN" sz="1200" dirty="0"/>
          </a:p>
        </p:txBody>
      </p:sp>
      <p:sp>
        <p:nvSpPr>
          <p:cNvPr id="60" name="矩形 59">
            <a:extLst>
              <a:ext uri="{FF2B5EF4-FFF2-40B4-BE49-F238E27FC236}">
                <a16:creationId xmlns:a16="http://schemas.microsoft.com/office/drawing/2014/main" xmlns="" id="{440BA017-5B67-4495-B373-1EBD32468286}"/>
              </a:ext>
            </a:extLst>
          </p:cNvPr>
          <p:cNvSpPr/>
          <p:nvPr/>
        </p:nvSpPr>
        <p:spPr>
          <a:xfrm>
            <a:off x="274168" y="0"/>
            <a:ext cx="357565" cy="80347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pPr algn="ctr"/>
            <a:endParaRPr lang="en-US" altLang="zh-CN" sz="3200" b="1" dirty="0"/>
          </a:p>
        </p:txBody>
      </p:sp>
    </p:spTree>
    <p:extLst>
      <p:ext uri="{BB962C8B-B14F-4D97-AF65-F5344CB8AC3E}">
        <p14:creationId xmlns:p14="http://schemas.microsoft.com/office/powerpoint/2010/main" val="1731637154"/>
      </p:ext>
    </p:extLst>
  </p:cSld>
  <p:clrMapOvr>
    <a:masterClrMapping/>
  </p:clrMapOvr>
  <mc:AlternateContent xmlns:mc="http://schemas.openxmlformats.org/markup-compatibility/2006" xmlns:p14="http://schemas.microsoft.com/office/powerpoint/2010/main">
    <mc:Choice Requires="p14">
      <p:transition spd="slow" p14:dur="1100" advClick="0" advTm="3000">
        <p14:switch dir="r"/>
      </p:transition>
    </mc:Choice>
    <mc:Fallback xmlns="">
      <p:transition xmlns:p14="http://schemas.microsoft.com/office/powerpoint/2010/main" spd="slow" advClick="0" advTm="3000">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1" name="Group 40"/>
          <p:cNvGrpSpPr/>
          <p:nvPr/>
        </p:nvGrpSpPr>
        <p:grpSpPr>
          <a:xfrm>
            <a:off x="5943294" y="1088714"/>
            <a:ext cx="1386717" cy="4132719"/>
            <a:chOff x="6738144" y="3465939"/>
            <a:chExt cx="1849437" cy="5510292"/>
          </a:xfrm>
        </p:grpSpPr>
        <p:sp>
          <p:nvSpPr>
            <p:cNvPr id="42" name="Freeform 17"/>
            <p:cNvSpPr>
              <a:spLocks/>
            </p:cNvSpPr>
            <p:nvPr/>
          </p:nvSpPr>
          <p:spPr bwMode="auto">
            <a:xfrm>
              <a:off x="7591425" y="6007527"/>
              <a:ext cx="141288" cy="2968704"/>
            </a:xfrm>
            <a:custGeom>
              <a:avLst/>
              <a:gdLst>
                <a:gd name="T0" fmla="*/ 0 w 35"/>
                <a:gd name="T1" fmla="*/ 65 h 83"/>
                <a:gd name="T2" fmla="*/ 17 w 35"/>
                <a:gd name="T3" fmla="*/ 83 h 83"/>
                <a:gd name="T4" fmla="*/ 35 w 35"/>
                <a:gd name="T5" fmla="*/ 65 h 83"/>
                <a:gd name="T6" fmla="*/ 35 w 35"/>
                <a:gd name="T7" fmla="*/ 0 h 83"/>
                <a:gd name="T8" fmla="*/ 0 w 35"/>
                <a:gd name="T9" fmla="*/ 0 h 83"/>
                <a:gd name="T10" fmla="*/ 0 w 35"/>
                <a:gd name="T11" fmla="*/ 65 h 83"/>
              </a:gdLst>
              <a:ahLst/>
              <a:cxnLst>
                <a:cxn ang="0">
                  <a:pos x="T0" y="T1"/>
                </a:cxn>
                <a:cxn ang="0">
                  <a:pos x="T2" y="T3"/>
                </a:cxn>
                <a:cxn ang="0">
                  <a:pos x="T4" y="T5"/>
                </a:cxn>
                <a:cxn ang="0">
                  <a:pos x="T6" y="T7"/>
                </a:cxn>
                <a:cxn ang="0">
                  <a:pos x="T8" y="T9"/>
                </a:cxn>
                <a:cxn ang="0">
                  <a:pos x="T10" y="T11"/>
                </a:cxn>
              </a:cxnLst>
              <a:rect l="0" t="0" r="r" b="b"/>
              <a:pathLst>
                <a:path w="35" h="83">
                  <a:moveTo>
                    <a:pt x="0" y="65"/>
                  </a:moveTo>
                  <a:cubicBezTo>
                    <a:pt x="0" y="75"/>
                    <a:pt x="7" y="83"/>
                    <a:pt x="17" y="83"/>
                  </a:cubicBezTo>
                  <a:cubicBezTo>
                    <a:pt x="27" y="83"/>
                    <a:pt x="35" y="75"/>
                    <a:pt x="35" y="65"/>
                  </a:cubicBezTo>
                  <a:cubicBezTo>
                    <a:pt x="35" y="0"/>
                    <a:pt x="35" y="0"/>
                    <a:pt x="35" y="0"/>
                  </a:cubicBezTo>
                  <a:cubicBezTo>
                    <a:pt x="0" y="0"/>
                    <a:pt x="0" y="0"/>
                    <a:pt x="0" y="0"/>
                  </a:cubicBezTo>
                  <a:lnTo>
                    <a:pt x="0" y="65"/>
                  </a:lnTo>
                  <a:close/>
                </a:path>
              </a:pathLst>
            </a:custGeom>
            <a:solidFill>
              <a:schemeClr val="accent4">
                <a:lumMod val="75000"/>
              </a:schemeClr>
            </a:solidFill>
            <a:ln>
              <a:noFill/>
            </a:ln>
          </p:spPr>
          <p:txBody>
            <a:bodyPr vert="horz" wrap="square" lIns="34290" tIns="17145" rIns="34290" bIns="17145" numCol="1" anchor="t" anchorCtr="0" compatLnSpc="1">
              <a:prstTxWarp prst="textNoShape">
                <a:avLst/>
              </a:prstTxWarp>
            </a:bodyPr>
            <a:lstStyle/>
            <a:p>
              <a:pPr defTabSz="685663"/>
              <a:endParaRPr lang="id-ID" sz="1013">
                <a:solidFill>
                  <a:srgbClr val="A1A1A1"/>
                </a:solidFill>
                <a:latin typeface="Lato Light"/>
              </a:endParaRPr>
            </a:p>
          </p:txBody>
        </p:sp>
        <p:sp>
          <p:nvSpPr>
            <p:cNvPr id="43" name="Freeform 5"/>
            <p:cNvSpPr>
              <a:spLocks/>
            </p:cNvSpPr>
            <p:nvPr/>
          </p:nvSpPr>
          <p:spPr bwMode="auto">
            <a:xfrm>
              <a:off x="6738144" y="3465939"/>
              <a:ext cx="923925" cy="2566988"/>
            </a:xfrm>
            <a:custGeom>
              <a:avLst/>
              <a:gdLst>
                <a:gd name="T0" fmla="*/ 0 w 245"/>
                <a:gd name="T1" fmla="*/ 429 h 682"/>
                <a:gd name="T2" fmla="*/ 245 w 245"/>
                <a:gd name="T3" fmla="*/ 682 h 682"/>
                <a:gd name="T4" fmla="*/ 245 w 245"/>
                <a:gd name="T5" fmla="*/ 0 h 682"/>
                <a:gd name="T6" fmla="*/ 0 w 245"/>
                <a:gd name="T7" fmla="*/ 429 h 682"/>
              </a:gdLst>
              <a:ahLst/>
              <a:cxnLst>
                <a:cxn ang="0">
                  <a:pos x="T0" y="T1"/>
                </a:cxn>
                <a:cxn ang="0">
                  <a:pos x="T2" y="T3"/>
                </a:cxn>
                <a:cxn ang="0">
                  <a:pos x="T4" y="T5"/>
                </a:cxn>
                <a:cxn ang="0">
                  <a:pos x="T6" y="T7"/>
                </a:cxn>
              </a:cxnLst>
              <a:rect l="0" t="0" r="r" b="b"/>
              <a:pathLst>
                <a:path w="245" h="682">
                  <a:moveTo>
                    <a:pt x="0" y="429"/>
                  </a:moveTo>
                  <a:cubicBezTo>
                    <a:pt x="0" y="617"/>
                    <a:pt x="165" y="682"/>
                    <a:pt x="245" y="682"/>
                  </a:cubicBezTo>
                  <a:cubicBezTo>
                    <a:pt x="245" y="0"/>
                    <a:pt x="245" y="0"/>
                    <a:pt x="245" y="0"/>
                  </a:cubicBezTo>
                  <a:cubicBezTo>
                    <a:pt x="245" y="0"/>
                    <a:pt x="0" y="241"/>
                    <a:pt x="0" y="429"/>
                  </a:cubicBezTo>
                  <a:close/>
                </a:path>
              </a:pathLst>
            </a:custGeom>
            <a:solidFill>
              <a:schemeClr val="accent4"/>
            </a:solidFill>
            <a:ln>
              <a:noFill/>
            </a:ln>
          </p:spPr>
          <p:txBody>
            <a:bodyPr vert="horz" wrap="square" lIns="34290" tIns="17145" rIns="34290" bIns="17145" numCol="1" anchor="t" anchorCtr="0" compatLnSpc="1">
              <a:prstTxWarp prst="textNoShape">
                <a:avLst/>
              </a:prstTxWarp>
            </a:bodyPr>
            <a:lstStyle/>
            <a:p>
              <a:pPr defTabSz="685663"/>
              <a:endParaRPr lang="id-ID" sz="1013">
                <a:solidFill>
                  <a:srgbClr val="A1A1A1"/>
                </a:solidFill>
                <a:latin typeface="Lato Light"/>
              </a:endParaRPr>
            </a:p>
          </p:txBody>
        </p:sp>
        <p:sp>
          <p:nvSpPr>
            <p:cNvPr id="44" name="Freeform 6"/>
            <p:cNvSpPr>
              <a:spLocks/>
            </p:cNvSpPr>
            <p:nvPr/>
          </p:nvSpPr>
          <p:spPr bwMode="auto">
            <a:xfrm>
              <a:off x="7662069" y="3465939"/>
              <a:ext cx="925512" cy="2566988"/>
            </a:xfrm>
            <a:custGeom>
              <a:avLst/>
              <a:gdLst>
                <a:gd name="T0" fmla="*/ 0 w 245"/>
                <a:gd name="T1" fmla="*/ 0 h 682"/>
                <a:gd name="T2" fmla="*/ 0 w 245"/>
                <a:gd name="T3" fmla="*/ 682 h 682"/>
                <a:gd name="T4" fmla="*/ 245 w 245"/>
                <a:gd name="T5" fmla="*/ 429 h 682"/>
                <a:gd name="T6" fmla="*/ 0 w 245"/>
                <a:gd name="T7" fmla="*/ 0 h 682"/>
              </a:gdLst>
              <a:ahLst/>
              <a:cxnLst>
                <a:cxn ang="0">
                  <a:pos x="T0" y="T1"/>
                </a:cxn>
                <a:cxn ang="0">
                  <a:pos x="T2" y="T3"/>
                </a:cxn>
                <a:cxn ang="0">
                  <a:pos x="T4" y="T5"/>
                </a:cxn>
                <a:cxn ang="0">
                  <a:pos x="T6" y="T7"/>
                </a:cxn>
              </a:cxnLst>
              <a:rect l="0" t="0" r="r" b="b"/>
              <a:pathLst>
                <a:path w="245" h="682">
                  <a:moveTo>
                    <a:pt x="0" y="0"/>
                  </a:moveTo>
                  <a:cubicBezTo>
                    <a:pt x="0" y="682"/>
                    <a:pt x="0" y="682"/>
                    <a:pt x="0" y="682"/>
                  </a:cubicBezTo>
                  <a:cubicBezTo>
                    <a:pt x="80" y="682"/>
                    <a:pt x="245" y="617"/>
                    <a:pt x="245" y="429"/>
                  </a:cubicBezTo>
                  <a:cubicBezTo>
                    <a:pt x="245" y="241"/>
                    <a:pt x="0" y="0"/>
                    <a:pt x="0" y="0"/>
                  </a:cubicBezTo>
                  <a:close/>
                </a:path>
              </a:pathLst>
            </a:custGeom>
            <a:solidFill>
              <a:schemeClr val="accent4">
                <a:lumMod val="75000"/>
              </a:schemeClr>
            </a:solidFill>
            <a:ln>
              <a:noFill/>
            </a:ln>
          </p:spPr>
          <p:txBody>
            <a:bodyPr vert="horz" wrap="square" lIns="34290" tIns="17145" rIns="34290" bIns="17145" numCol="1" anchor="t" anchorCtr="0" compatLnSpc="1">
              <a:prstTxWarp prst="textNoShape">
                <a:avLst/>
              </a:prstTxWarp>
            </a:bodyPr>
            <a:lstStyle/>
            <a:p>
              <a:pPr defTabSz="685663"/>
              <a:endParaRPr lang="id-ID" sz="1013">
                <a:solidFill>
                  <a:srgbClr val="A1A1A1"/>
                </a:solidFill>
                <a:latin typeface="Lato Light"/>
              </a:endParaRPr>
            </a:p>
          </p:txBody>
        </p:sp>
        <p:grpSp>
          <p:nvGrpSpPr>
            <p:cNvPr id="45" name="Group 44"/>
            <p:cNvGrpSpPr/>
            <p:nvPr/>
          </p:nvGrpSpPr>
          <p:grpSpPr>
            <a:xfrm>
              <a:off x="7014369" y="3958064"/>
              <a:ext cx="1296987" cy="1885951"/>
              <a:chOff x="4360863" y="3244850"/>
              <a:chExt cx="1296987" cy="1885951"/>
            </a:xfrm>
            <a:solidFill>
              <a:srgbClr val="FFFFFF">
                <a:alpha val="10000"/>
              </a:srgbClr>
            </a:solidFill>
          </p:grpSpPr>
          <p:sp>
            <p:nvSpPr>
              <p:cNvPr id="46" name="Freeform 7"/>
              <p:cNvSpPr>
                <a:spLocks/>
              </p:cNvSpPr>
              <p:nvPr/>
            </p:nvSpPr>
            <p:spPr bwMode="auto">
              <a:xfrm>
                <a:off x="4492625" y="4818063"/>
                <a:ext cx="1033462" cy="312738"/>
              </a:xfrm>
              <a:custGeom>
                <a:avLst/>
                <a:gdLst>
                  <a:gd name="T0" fmla="*/ 639 w 651"/>
                  <a:gd name="T1" fmla="*/ 0 h 197"/>
                  <a:gd name="T2" fmla="*/ 325 w 651"/>
                  <a:gd name="T3" fmla="*/ 166 h 197"/>
                  <a:gd name="T4" fmla="*/ 12 w 651"/>
                  <a:gd name="T5" fmla="*/ 0 h 197"/>
                  <a:gd name="T6" fmla="*/ 0 w 651"/>
                  <a:gd name="T7" fmla="*/ 24 h 197"/>
                  <a:gd name="T8" fmla="*/ 325 w 651"/>
                  <a:gd name="T9" fmla="*/ 195 h 197"/>
                  <a:gd name="T10" fmla="*/ 325 w 651"/>
                  <a:gd name="T11" fmla="*/ 197 h 197"/>
                  <a:gd name="T12" fmla="*/ 325 w 651"/>
                  <a:gd name="T13" fmla="*/ 197 h 197"/>
                  <a:gd name="T14" fmla="*/ 325 w 651"/>
                  <a:gd name="T15" fmla="*/ 197 h 197"/>
                  <a:gd name="T16" fmla="*/ 325 w 651"/>
                  <a:gd name="T17" fmla="*/ 195 h 197"/>
                  <a:gd name="T18" fmla="*/ 651 w 651"/>
                  <a:gd name="T19" fmla="*/ 24 h 197"/>
                  <a:gd name="T20" fmla="*/ 639 w 651"/>
                  <a:gd name="T21" fmla="*/ 0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51" h="197">
                    <a:moveTo>
                      <a:pt x="639" y="0"/>
                    </a:moveTo>
                    <a:lnTo>
                      <a:pt x="325" y="166"/>
                    </a:lnTo>
                    <a:lnTo>
                      <a:pt x="12" y="0"/>
                    </a:lnTo>
                    <a:lnTo>
                      <a:pt x="0" y="24"/>
                    </a:lnTo>
                    <a:lnTo>
                      <a:pt x="325" y="195"/>
                    </a:lnTo>
                    <a:lnTo>
                      <a:pt x="325" y="197"/>
                    </a:lnTo>
                    <a:lnTo>
                      <a:pt x="325" y="197"/>
                    </a:lnTo>
                    <a:lnTo>
                      <a:pt x="325" y="197"/>
                    </a:lnTo>
                    <a:lnTo>
                      <a:pt x="325" y="195"/>
                    </a:lnTo>
                    <a:lnTo>
                      <a:pt x="651" y="24"/>
                    </a:lnTo>
                    <a:lnTo>
                      <a:pt x="639" y="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pPr defTabSz="685663"/>
                <a:endParaRPr lang="id-ID" sz="1013">
                  <a:solidFill>
                    <a:srgbClr val="A1A1A1"/>
                  </a:solidFill>
                  <a:latin typeface="Lato Light"/>
                </a:endParaRPr>
              </a:p>
            </p:txBody>
          </p:sp>
          <p:sp>
            <p:nvSpPr>
              <p:cNvPr id="47" name="Freeform 8"/>
              <p:cNvSpPr>
                <a:spLocks/>
              </p:cNvSpPr>
              <p:nvPr/>
            </p:nvSpPr>
            <p:spPr bwMode="auto">
              <a:xfrm>
                <a:off x="4360863" y="4452938"/>
                <a:ext cx="1296987" cy="381000"/>
              </a:xfrm>
              <a:custGeom>
                <a:avLst/>
                <a:gdLst>
                  <a:gd name="T0" fmla="*/ 408 w 817"/>
                  <a:gd name="T1" fmla="*/ 211 h 240"/>
                  <a:gd name="T2" fmla="*/ 12 w 817"/>
                  <a:gd name="T3" fmla="*/ 0 h 240"/>
                  <a:gd name="T4" fmla="*/ 0 w 817"/>
                  <a:gd name="T5" fmla="*/ 24 h 240"/>
                  <a:gd name="T6" fmla="*/ 408 w 817"/>
                  <a:gd name="T7" fmla="*/ 240 h 240"/>
                  <a:gd name="T8" fmla="*/ 408 w 817"/>
                  <a:gd name="T9" fmla="*/ 240 h 240"/>
                  <a:gd name="T10" fmla="*/ 408 w 817"/>
                  <a:gd name="T11" fmla="*/ 240 h 240"/>
                  <a:gd name="T12" fmla="*/ 408 w 817"/>
                  <a:gd name="T13" fmla="*/ 240 h 240"/>
                  <a:gd name="T14" fmla="*/ 408 w 817"/>
                  <a:gd name="T15" fmla="*/ 240 h 240"/>
                  <a:gd name="T16" fmla="*/ 817 w 817"/>
                  <a:gd name="T17" fmla="*/ 24 h 240"/>
                  <a:gd name="T18" fmla="*/ 805 w 817"/>
                  <a:gd name="T19" fmla="*/ 0 h 240"/>
                  <a:gd name="T20" fmla="*/ 408 w 817"/>
                  <a:gd name="T21" fmla="*/ 211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17" h="240">
                    <a:moveTo>
                      <a:pt x="408" y="211"/>
                    </a:moveTo>
                    <a:lnTo>
                      <a:pt x="12" y="0"/>
                    </a:lnTo>
                    <a:lnTo>
                      <a:pt x="0" y="24"/>
                    </a:lnTo>
                    <a:lnTo>
                      <a:pt x="408" y="240"/>
                    </a:lnTo>
                    <a:lnTo>
                      <a:pt x="408" y="240"/>
                    </a:lnTo>
                    <a:lnTo>
                      <a:pt x="408" y="240"/>
                    </a:lnTo>
                    <a:lnTo>
                      <a:pt x="408" y="240"/>
                    </a:lnTo>
                    <a:lnTo>
                      <a:pt x="408" y="240"/>
                    </a:lnTo>
                    <a:lnTo>
                      <a:pt x="817" y="24"/>
                    </a:lnTo>
                    <a:lnTo>
                      <a:pt x="805" y="0"/>
                    </a:lnTo>
                    <a:lnTo>
                      <a:pt x="408" y="211"/>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pPr defTabSz="685663"/>
                <a:endParaRPr lang="id-ID" sz="1013">
                  <a:solidFill>
                    <a:srgbClr val="A1A1A1"/>
                  </a:solidFill>
                  <a:latin typeface="Lato Light"/>
                </a:endParaRPr>
              </a:p>
            </p:txBody>
          </p:sp>
          <p:sp>
            <p:nvSpPr>
              <p:cNvPr id="48" name="Freeform 9"/>
              <p:cNvSpPr>
                <a:spLocks/>
              </p:cNvSpPr>
              <p:nvPr/>
            </p:nvSpPr>
            <p:spPr bwMode="auto">
              <a:xfrm>
                <a:off x="4360863" y="4125913"/>
                <a:ext cx="1296987" cy="381000"/>
              </a:xfrm>
              <a:custGeom>
                <a:avLst/>
                <a:gdLst>
                  <a:gd name="T0" fmla="*/ 408 w 817"/>
                  <a:gd name="T1" fmla="*/ 240 h 240"/>
                  <a:gd name="T2" fmla="*/ 408 w 817"/>
                  <a:gd name="T3" fmla="*/ 240 h 240"/>
                  <a:gd name="T4" fmla="*/ 408 w 817"/>
                  <a:gd name="T5" fmla="*/ 240 h 240"/>
                  <a:gd name="T6" fmla="*/ 408 w 817"/>
                  <a:gd name="T7" fmla="*/ 237 h 240"/>
                  <a:gd name="T8" fmla="*/ 817 w 817"/>
                  <a:gd name="T9" fmla="*/ 21 h 240"/>
                  <a:gd name="T10" fmla="*/ 805 w 817"/>
                  <a:gd name="T11" fmla="*/ 0 h 240"/>
                  <a:gd name="T12" fmla="*/ 408 w 817"/>
                  <a:gd name="T13" fmla="*/ 209 h 240"/>
                  <a:gd name="T14" fmla="*/ 12 w 817"/>
                  <a:gd name="T15" fmla="*/ 0 h 240"/>
                  <a:gd name="T16" fmla="*/ 0 w 817"/>
                  <a:gd name="T17" fmla="*/ 21 h 240"/>
                  <a:gd name="T18" fmla="*/ 408 w 817"/>
                  <a:gd name="T19" fmla="*/ 237 h 240"/>
                  <a:gd name="T20" fmla="*/ 408 w 817"/>
                  <a:gd name="T21" fmla="*/ 24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17" h="240">
                    <a:moveTo>
                      <a:pt x="408" y="240"/>
                    </a:moveTo>
                    <a:lnTo>
                      <a:pt x="408" y="240"/>
                    </a:lnTo>
                    <a:lnTo>
                      <a:pt x="408" y="240"/>
                    </a:lnTo>
                    <a:lnTo>
                      <a:pt x="408" y="237"/>
                    </a:lnTo>
                    <a:lnTo>
                      <a:pt x="817" y="21"/>
                    </a:lnTo>
                    <a:lnTo>
                      <a:pt x="805" y="0"/>
                    </a:lnTo>
                    <a:lnTo>
                      <a:pt x="408" y="209"/>
                    </a:lnTo>
                    <a:lnTo>
                      <a:pt x="12" y="0"/>
                    </a:lnTo>
                    <a:lnTo>
                      <a:pt x="0" y="21"/>
                    </a:lnTo>
                    <a:lnTo>
                      <a:pt x="408" y="237"/>
                    </a:lnTo>
                    <a:lnTo>
                      <a:pt x="408" y="24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pPr defTabSz="685663"/>
                <a:endParaRPr lang="id-ID" sz="1013">
                  <a:solidFill>
                    <a:srgbClr val="A1A1A1"/>
                  </a:solidFill>
                  <a:latin typeface="Lato Light"/>
                </a:endParaRPr>
              </a:p>
            </p:txBody>
          </p:sp>
          <p:sp>
            <p:nvSpPr>
              <p:cNvPr id="49" name="Freeform 10"/>
              <p:cNvSpPr>
                <a:spLocks/>
              </p:cNvSpPr>
              <p:nvPr/>
            </p:nvSpPr>
            <p:spPr bwMode="auto">
              <a:xfrm>
                <a:off x="4492625" y="3829050"/>
                <a:ext cx="1033462" cy="312738"/>
              </a:xfrm>
              <a:custGeom>
                <a:avLst/>
                <a:gdLst>
                  <a:gd name="T0" fmla="*/ 325 w 651"/>
                  <a:gd name="T1" fmla="*/ 197 h 197"/>
                  <a:gd name="T2" fmla="*/ 325 w 651"/>
                  <a:gd name="T3" fmla="*/ 197 h 197"/>
                  <a:gd name="T4" fmla="*/ 325 w 651"/>
                  <a:gd name="T5" fmla="*/ 197 h 197"/>
                  <a:gd name="T6" fmla="*/ 325 w 651"/>
                  <a:gd name="T7" fmla="*/ 197 h 197"/>
                  <a:gd name="T8" fmla="*/ 651 w 651"/>
                  <a:gd name="T9" fmla="*/ 24 h 197"/>
                  <a:gd name="T10" fmla="*/ 639 w 651"/>
                  <a:gd name="T11" fmla="*/ 0 h 197"/>
                  <a:gd name="T12" fmla="*/ 325 w 651"/>
                  <a:gd name="T13" fmla="*/ 166 h 197"/>
                  <a:gd name="T14" fmla="*/ 12 w 651"/>
                  <a:gd name="T15" fmla="*/ 0 h 197"/>
                  <a:gd name="T16" fmla="*/ 0 w 651"/>
                  <a:gd name="T17" fmla="*/ 24 h 197"/>
                  <a:gd name="T18" fmla="*/ 325 w 651"/>
                  <a:gd name="T19" fmla="*/ 197 h 197"/>
                  <a:gd name="T20" fmla="*/ 325 w 651"/>
                  <a:gd name="T21" fmla="*/ 197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51" h="197">
                    <a:moveTo>
                      <a:pt x="325" y="197"/>
                    </a:moveTo>
                    <a:lnTo>
                      <a:pt x="325" y="197"/>
                    </a:lnTo>
                    <a:lnTo>
                      <a:pt x="325" y="197"/>
                    </a:lnTo>
                    <a:lnTo>
                      <a:pt x="325" y="197"/>
                    </a:lnTo>
                    <a:lnTo>
                      <a:pt x="651" y="24"/>
                    </a:lnTo>
                    <a:lnTo>
                      <a:pt x="639" y="0"/>
                    </a:lnTo>
                    <a:lnTo>
                      <a:pt x="325" y="166"/>
                    </a:lnTo>
                    <a:lnTo>
                      <a:pt x="12" y="0"/>
                    </a:lnTo>
                    <a:lnTo>
                      <a:pt x="0" y="24"/>
                    </a:lnTo>
                    <a:lnTo>
                      <a:pt x="325" y="197"/>
                    </a:lnTo>
                    <a:lnTo>
                      <a:pt x="325" y="197"/>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pPr defTabSz="685663"/>
                <a:endParaRPr lang="id-ID" sz="1013">
                  <a:solidFill>
                    <a:srgbClr val="A1A1A1"/>
                  </a:solidFill>
                  <a:latin typeface="Lato Light"/>
                </a:endParaRPr>
              </a:p>
            </p:txBody>
          </p:sp>
          <p:sp>
            <p:nvSpPr>
              <p:cNvPr id="50" name="Freeform 11"/>
              <p:cNvSpPr>
                <a:spLocks/>
              </p:cNvSpPr>
              <p:nvPr/>
            </p:nvSpPr>
            <p:spPr bwMode="auto">
              <a:xfrm>
                <a:off x="4684713" y="3549650"/>
                <a:ext cx="649287" cy="211138"/>
              </a:xfrm>
              <a:custGeom>
                <a:avLst/>
                <a:gdLst>
                  <a:gd name="T0" fmla="*/ 204 w 409"/>
                  <a:gd name="T1" fmla="*/ 133 h 133"/>
                  <a:gd name="T2" fmla="*/ 204 w 409"/>
                  <a:gd name="T3" fmla="*/ 133 h 133"/>
                  <a:gd name="T4" fmla="*/ 204 w 409"/>
                  <a:gd name="T5" fmla="*/ 133 h 133"/>
                  <a:gd name="T6" fmla="*/ 204 w 409"/>
                  <a:gd name="T7" fmla="*/ 131 h 133"/>
                  <a:gd name="T8" fmla="*/ 409 w 409"/>
                  <a:gd name="T9" fmla="*/ 24 h 133"/>
                  <a:gd name="T10" fmla="*/ 397 w 409"/>
                  <a:gd name="T11" fmla="*/ 0 h 133"/>
                  <a:gd name="T12" fmla="*/ 204 w 409"/>
                  <a:gd name="T13" fmla="*/ 102 h 133"/>
                  <a:gd name="T14" fmla="*/ 12 w 409"/>
                  <a:gd name="T15" fmla="*/ 0 h 133"/>
                  <a:gd name="T16" fmla="*/ 0 w 409"/>
                  <a:gd name="T17" fmla="*/ 24 h 133"/>
                  <a:gd name="T18" fmla="*/ 204 w 409"/>
                  <a:gd name="T19" fmla="*/ 131 h 133"/>
                  <a:gd name="T20" fmla="*/ 204 w 409"/>
                  <a:gd name="T21" fmla="*/ 133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09" h="133">
                    <a:moveTo>
                      <a:pt x="204" y="133"/>
                    </a:moveTo>
                    <a:lnTo>
                      <a:pt x="204" y="133"/>
                    </a:lnTo>
                    <a:lnTo>
                      <a:pt x="204" y="133"/>
                    </a:lnTo>
                    <a:lnTo>
                      <a:pt x="204" y="131"/>
                    </a:lnTo>
                    <a:lnTo>
                      <a:pt x="409" y="24"/>
                    </a:lnTo>
                    <a:lnTo>
                      <a:pt x="397" y="0"/>
                    </a:lnTo>
                    <a:lnTo>
                      <a:pt x="204" y="102"/>
                    </a:lnTo>
                    <a:lnTo>
                      <a:pt x="12" y="0"/>
                    </a:lnTo>
                    <a:lnTo>
                      <a:pt x="0" y="24"/>
                    </a:lnTo>
                    <a:lnTo>
                      <a:pt x="204" y="131"/>
                    </a:lnTo>
                    <a:lnTo>
                      <a:pt x="204" y="133"/>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pPr defTabSz="685663"/>
                <a:endParaRPr lang="id-ID" sz="1013">
                  <a:solidFill>
                    <a:srgbClr val="A1A1A1"/>
                  </a:solidFill>
                  <a:latin typeface="Lato Light"/>
                </a:endParaRPr>
              </a:p>
            </p:txBody>
          </p:sp>
          <p:sp>
            <p:nvSpPr>
              <p:cNvPr id="51" name="Freeform 12"/>
              <p:cNvSpPr>
                <a:spLocks/>
              </p:cNvSpPr>
              <p:nvPr/>
            </p:nvSpPr>
            <p:spPr bwMode="auto">
              <a:xfrm>
                <a:off x="4772025" y="3244850"/>
                <a:ext cx="474662" cy="161925"/>
              </a:xfrm>
              <a:custGeom>
                <a:avLst/>
                <a:gdLst>
                  <a:gd name="T0" fmla="*/ 149 w 299"/>
                  <a:gd name="T1" fmla="*/ 102 h 102"/>
                  <a:gd name="T2" fmla="*/ 299 w 299"/>
                  <a:gd name="T3" fmla="*/ 24 h 102"/>
                  <a:gd name="T4" fmla="*/ 285 w 299"/>
                  <a:gd name="T5" fmla="*/ 0 h 102"/>
                  <a:gd name="T6" fmla="*/ 152 w 299"/>
                  <a:gd name="T7" fmla="*/ 71 h 102"/>
                  <a:gd name="T8" fmla="*/ 12 w 299"/>
                  <a:gd name="T9" fmla="*/ 3 h 102"/>
                  <a:gd name="T10" fmla="*/ 0 w 299"/>
                  <a:gd name="T11" fmla="*/ 26 h 102"/>
                  <a:gd name="T12" fmla="*/ 147 w 299"/>
                  <a:gd name="T13" fmla="*/ 97 h 102"/>
                  <a:gd name="T14" fmla="*/ 149 w 299"/>
                  <a:gd name="T15" fmla="*/ 102 h 10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9" h="102">
                    <a:moveTo>
                      <a:pt x="149" y="102"/>
                    </a:moveTo>
                    <a:lnTo>
                      <a:pt x="299" y="24"/>
                    </a:lnTo>
                    <a:lnTo>
                      <a:pt x="285" y="0"/>
                    </a:lnTo>
                    <a:lnTo>
                      <a:pt x="152" y="71"/>
                    </a:lnTo>
                    <a:lnTo>
                      <a:pt x="12" y="3"/>
                    </a:lnTo>
                    <a:lnTo>
                      <a:pt x="0" y="26"/>
                    </a:lnTo>
                    <a:lnTo>
                      <a:pt x="147" y="97"/>
                    </a:lnTo>
                    <a:lnTo>
                      <a:pt x="149" y="102"/>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pPr defTabSz="685663"/>
                <a:endParaRPr lang="id-ID" sz="1013">
                  <a:solidFill>
                    <a:srgbClr val="A1A1A1"/>
                  </a:solidFill>
                  <a:latin typeface="Lato Light"/>
                </a:endParaRPr>
              </a:p>
            </p:txBody>
          </p:sp>
        </p:grpSp>
      </p:grpSp>
      <p:grpSp>
        <p:nvGrpSpPr>
          <p:cNvPr id="52" name="Group 51"/>
          <p:cNvGrpSpPr/>
          <p:nvPr/>
        </p:nvGrpSpPr>
        <p:grpSpPr>
          <a:xfrm>
            <a:off x="4371485" y="1088714"/>
            <a:ext cx="1386717" cy="4132719"/>
            <a:chOff x="5171283" y="3465939"/>
            <a:chExt cx="1849437" cy="5510292"/>
          </a:xfrm>
        </p:grpSpPr>
        <p:sp>
          <p:nvSpPr>
            <p:cNvPr id="53" name="Freeform 17"/>
            <p:cNvSpPr>
              <a:spLocks/>
            </p:cNvSpPr>
            <p:nvPr/>
          </p:nvSpPr>
          <p:spPr bwMode="auto">
            <a:xfrm>
              <a:off x="6024564" y="6007527"/>
              <a:ext cx="141288" cy="2968704"/>
            </a:xfrm>
            <a:custGeom>
              <a:avLst/>
              <a:gdLst>
                <a:gd name="T0" fmla="*/ 0 w 35"/>
                <a:gd name="T1" fmla="*/ 65 h 83"/>
                <a:gd name="T2" fmla="*/ 17 w 35"/>
                <a:gd name="T3" fmla="*/ 83 h 83"/>
                <a:gd name="T4" fmla="*/ 35 w 35"/>
                <a:gd name="T5" fmla="*/ 65 h 83"/>
                <a:gd name="T6" fmla="*/ 35 w 35"/>
                <a:gd name="T7" fmla="*/ 0 h 83"/>
                <a:gd name="T8" fmla="*/ 0 w 35"/>
                <a:gd name="T9" fmla="*/ 0 h 83"/>
                <a:gd name="T10" fmla="*/ 0 w 35"/>
                <a:gd name="T11" fmla="*/ 65 h 83"/>
              </a:gdLst>
              <a:ahLst/>
              <a:cxnLst>
                <a:cxn ang="0">
                  <a:pos x="T0" y="T1"/>
                </a:cxn>
                <a:cxn ang="0">
                  <a:pos x="T2" y="T3"/>
                </a:cxn>
                <a:cxn ang="0">
                  <a:pos x="T4" y="T5"/>
                </a:cxn>
                <a:cxn ang="0">
                  <a:pos x="T6" y="T7"/>
                </a:cxn>
                <a:cxn ang="0">
                  <a:pos x="T8" y="T9"/>
                </a:cxn>
                <a:cxn ang="0">
                  <a:pos x="T10" y="T11"/>
                </a:cxn>
              </a:cxnLst>
              <a:rect l="0" t="0" r="r" b="b"/>
              <a:pathLst>
                <a:path w="35" h="83">
                  <a:moveTo>
                    <a:pt x="0" y="65"/>
                  </a:moveTo>
                  <a:cubicBezTo>
                    <a:pt x="0" y="75"/>
                    <a:pt x="7" y="83"/>
                    <a:pt x="17" y="83"/>
                  </a:cubicBezTo>
                  <a:cubicBezTo>
                    <a:pt x="27" y="83"/>
                    <a:pt x="35" y="75"/>
                    <a:pt x="35" y="65"/>
                  </a:cubicBezTo>
                  <a:cubicBezTo>
                    <a:pt x="35" y="0"/>
                    <a:pt x="35" y="0"/>
                    <a:pt x="35" y="0"/>
                  </a:cubicBezTo>
                  <a:cubicBezTo>
                    <a:pt x="0" y="0"/>
                    <a:pt x="0" y="0"/>
                    <a:pt x="0" y="0"/>
                  </a:cubicBezTo>
                  <a:lnTo>
                    <a:pt x="0" y="65"/>
                  </a:lnTo>
                  <a:close/>
                </a:path>
              </a:pathLst>
            </a:custGeom>
            <a:solidFill>
              <a:schemeClr val="accent3">
                <a:lumMod val="75000"/>
              </a:schemeClr>
            </a:solidFill>
            <a:ln>
              <a:noFill/>
            </a:ln>
          </p:spPr>
          <p:txBody>
            <a:bodyPr vert="horz" wrap="square" lIns="34290" tIns="17145" rIns="34290" bIns="17145" numCol="1" anchor="t" anchorCtr="0" compatLnSpc="1">
              <a:prstTxWarp prst="textNoShape">
                <a:avLst/>
              </a:prstTxWarp>
            </a:bodyPr>
            <a:lstStyle/>
            <a:p>
              <a:pPr defTabSz="685663"/>
              <a:endParaRPr lang="id-ID" sz="1013">
                <a:solidFill>
                  <a:srgbClr val="A1A1A1"/>
                </a:solidFill>
                <a:latin typeface="Lato Light"/>
              </a:endParaRPr>
            </a:p>
          </p:txBody>
        </p:sp>
        <p:sp>
          <p:nvSpPr>
            <p:cNvPr id="54" name="Freeform 5"/>
            <p:cNvSpPr>
              <a:spLocks/>
            </p:cNvSpPr>
            <p:nvPr/>
          </p:nvSpPr>
          <p:spPr bwMode="auto">
            <a:xfrm>
              <a:off x="5171283" y="3465939"/>
              <a:ext cx="923925" cy="2566988"/>
            </a:xfrm>
            <a:custGeom>
              <a:avLst/>
              <a:gdLst>
                <a:gd name="T0" fmla="*/ 0 w 245"/>
                <a:gd name="T1" fmla="*/ 429 h 682"/>
                <a:gd name="T2" fmla="*/ 245 w 245"/>
                <a:gd name="T3" fmla="*/ 682 h 682"/>
                <a:gd name="T4" fmla="*/ 245 w 245"/>
                <a:gd name="T5" fmla="*/ 0 h 682"/>
                <a:gd name="T6" fmla="*/ 0 w 245"/>
                <a:gd name="T7" fmla="*/ 429 h 682"/>
              </a:gdLst>
              <a:ahLst/>
              <a:cxnLst>
                <a:cxn ang="0">
                  <a:pos x="T0" y="T1"/>
                </a:cxn>
                <a:cxn ang="0">
                  <a:pos x="T2" y="T3"/>
                </a:cxn>
                <a:cxn ang="0">
                  <a:pos x="T4" y="T5"/>
                </a:cxn>
                <a:cxn ang="0">
                  <a:pos x="T6" y="T7"/>
                </a:cxn>
              </a:cxnLst>
              <a:rect l="0" t="0" r="r" b="b"/>
              <a:pathLst>
                <a:path w="245" h="682">
                  <a:moveTo>
                    <a:pt x="0" y="429"/>
                  </a:moveTo>
                  <a:cubicBezTo>
                    <a:pt x="0" y="617"/>
                    <a:pt x="165" y="682"/>
                    <a:pt x="245" y="682"/>
                  </a:cubicBezTo>
                  <a:cubicBezTo>
                    <a:pt x="245" y="0"/>
                    <a:pt x="245" y="0"/>
                    <a:pt x="245" y="0"/>
                  </a:cubicBezTo>
                  <a:cubicBezTo>
                    <a:pt x="245" y="0"/>
                    <a:pt x="0" y="241"/>
                    <a:pt x="0" y="429"/>
                  </a:cubicBezTo>
                  <a:close/>
                </a:path>
              </a:pathLst>
            </a:custGeom>
            <a:solidFill>
              <a:schemeClr val="accent3"/>
            </a:solidFill>
            <a:ln>
              <a:noFill/>
            </a:ln>
          </p:spPr>
          <p:txBody>
            <a:bodyPr vert="horz" wrap="square" lIns="34290" tIns="17145" rIns="34290" bIns="17145" numCol="1" anchor="t" anchorCtr="0" compatLnSpc="1">
              <a:prstTxWarp prst="textNoShape">
                <a:avLst/>
              </a:prstTxWarp>
            </a:bodyPr>
            <a:lstStyle/>
            <a:p>
              <a:pPr defTabSz="685663"/>
              <a:endParaRPr lang="id-ID" sz="1013">
                <a:solidFill>
                  <a:srgbClr val="A1A1A1"/>
                </a:solidFill>
                <a:latin typeface="Lato Light"/>
              </a:endParaRPr>
            </a:p>
          </p:txBody>
        </p:sp>
        <p:sp>
          <p:nvSpPr>
            <p:cNvPr id="55" name="Freeform 6"/>
            <p:cNvSpPr>
              <a:spLocks/>
            </p:cNvSpPr>
            <p:nvPr/>
          </p:nvSpPr>
          <p:spPr bwMode="auto">
            <a:xfrm>
              <a:off x="6095208" y="3465939"/>
              <a:ext cx="925512" cy="2566988"/>
            </a:xfrm>
            <a:custGeom>
              <a:avLst/>
              <a:gdLst>
                <a:gd name="T0" fmla="*/ 0 w 245"/>
                <a:gd name="T1" fmla="*/ 0 h 682"/>
                <a:gd name="T2" fmla="*/ 0 w 245"/>
                <a:gd name="T3" fmla="*/ 682 h 682"/>
                <a:gd name="T4" fmla="*/ 245 w 245"/>
                <a:gd name="T5" fmla="*/ 429 h 682"/>
                <a:gd name="T6" fmla="*/ 0 w 245"/>
                <a:gd name="T7" fmla="*/ 0 h 682"/>
              </a:gdLst>
              <a:ahLst/>
              <a:cxnLst>
                <a:cxn ang="0">
                  <a:pos x="T0" y="T1"/>
                </a:cxn>
                <a:cxn ang="0">
                  <a:pos x="T2" y="T3"/>
                </a:cxn>
                <a:cxn ang="0">
                  <a:pos x="T4" y="T5"/>
                </a:cxn>
                <a:cxn ang="0">
                  <a:pos x="T6" y="T7"/>
                </a:cxn>
              </a:cxnLst>
              <a:rect l="0" t="0" r="r" b="b"/>
              <a:pathLst>
                <a:path w="245" h="682">
                  <a:moveTo>
                    <a:pt x="0" y="0"/>
                  </a:moveTo>
                  <a:cubicBezTo>
                    <a:pt x="0" y="682"/>
                    <a:pt x="0" y="682"/>
                    <a:pt x="0" y="682"/>
                  </a:cubicBezTo>
                  <a:cubicBezTo>
                    <a:pt x="80" y="682"/>
                    <a:pt x="245" y="617"/>
                    <a:pt x="245" y="429"/>
                  </a:cubicBezTo>
                  <a:cubicBezTo>
                    <a:pt x="245" y="241"/>
                    <a:pt x="0" y="0"/>
                    <a:pt x="0" y="0"/>
                  </a:cubicBezTo>
                  <a:close/>
                </a:path>
              </a:pathLst>
            </a:custGeom>
            <a:solidFill>
              <a:schemeClr val="accent3">
                <a:lumMod val="75000"/>
              </a:schemeClr>
            </a:solidFill>
            <a:ln>
              <a:noFill/>
            </a:ln>
          </p:spPr>
          <p:txBody>
            <a:bodyPr vert="horz" wrap="square" lIns="34290" tIns="17145" rIns="34290" bIns="17145" numCol="1" anchor="t" anchorCtr="0" compatLnSpc="1">
              <a:prstTxWarp prst="textNoShape">
                <a:avLst/>
              </a:prstTxWarp>
            </a:bodyPr>
            <a:lstStyle/>
            <a:p>
              <a:pPr defTabSz="685663"/>
              <a:endParaRPr lang="id-ID" sz="1013">
                <a:solidFill>
                  <a:srgbClr val="A1A1A1"/>
                </a:solidFill>
                <a:latin typeface="Lato Light"/>
              </a:endParaRPr>
            </a:p>
          </p:txBody>
        </p:sp>
        <p:grpSp>
          <p:nvGrpSpPr>
            <p:cNvPr id="56" name="Group 55"/>
            <p:cNvGrpSpPr/>
            <p:nvPr/>
          </p:nvGrpSpPr>
          <p:grpSpPr>
            <a:xfrm>
              <a:off x="5447508" y="3958064"/>
              <a:ext cx="1296987" cy="1885951"/>
              <a:chOff x="4360863" y="3244850"/>
              <a:chExt cx="1296987" cy="1885951"/>
            </a:xfrm>
            <a:solidFill>
              <a:srgbClr val="FFFFFF">
                <a:alpha val="10000"/>
              </a:srgbClr>
            </a:solidFill>
          </p:grpSpPr>
          <p:sp>
            <p:nvSpPr>
              <p:cNvPr id="57" name="Freeform 7"/>
              <p:cNvSpPr>
                <a:spLocks/>
              </p:cNvSpPr>
              <p:nvPr/>
            </p:nvSpPr>
            <p:spPr bwMode="auto">
              <a:xfrm>
                <a:off x="4492625" y="4818063"/>
                <a:ext cx="1033462" cy="312738"/>
              </a:xfrm>
              <a:custGeom>
                <a:avLst/>
                <a:gdLst>
                  <a:gd name="T0" fmla="*/ 639 w 651"/>
                  <a:gd name="T1" fmla="*/ 0 h 197"/>
                  <a:gd name="T2" fmla="*/ 325 w 651"/>
                  <a:gd name="T3" fmla="*/ 166 h 197"/>
                  <a:gd name="T4" fmla="*/ 12 w 651"/>
                  <a:gd name="T5" fmla="*/ 0 h 197"/>
                  <a:gd name="T6" fmla="*/ 0 w 651"/>
                  <a:gd name="T7" fmla="*/ 24 h 197"/>
                  <a:gd name="T8" fmla="*/ 325 w 651"/>
                  <a:gd name="T9" fmla="*/ 195 h 197"/>
                  <a:gd name="T10" fmla="*/ 325 w 651"/>
                  <a:gd name="T11" fmla="*/ 197 h 197"/>
                  <a:gd name="T12" fmla="*/ 325 w 651"/>
                  <a:gd name="T13" fmla="*/ 197 h 197"/>
                  <a:gd name="T14" fmla="*/ 325 w 651"/>
                  <a:gd name="T15" fmla="*/ 197 h 197"/>
                  <a:gd name="T16" fmla="*/ 325 w 651"/>
                  <a:gd name="T17" fmla="*/ 195 h 197"/>
                  <a:gd name="T18" fmla="*/ 651 w 651"/>
                  <a:gd name="T19" fmla="*/ 24 h 197"/>
                  <a:gd name="T20" fmla="*/ 639 w 651"/>
                  <a:gd name="T21" fmla="*/ 0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51" h="197">
                    <a:moveTo>
                      <a:pt x="639" y="0"/>
                    </a:moveTo>
                    <a:lnTo>
                      <a:pt x="325" y="166"/>
                    </a:lnTo>
                    <a:lnTo>
                      <a:pt x="12" y="0"/>
                    </a:lnTo>
                    <a:lnTo>
                      <a:pt x="0" y="24"/>
                    </a:lnTo>
                    <a:lnTo>
                      <a:pt x="325" y="195"/>
                    </a:lnTo>
                    <a:lnTo>
                      <a:pt x="325" y="197"/>
                    </a:lnTo>
                    <a:lnTo>
                      <a:pt x="325" y="197"/>
                    </a:lnTo>
                    <a:lnTo>
                      <a:pt x="325" y="197"/>
                    </a:lnTo>
                    <a:lnTo>
                      <a:pt x="325" y="195"/>
                    </a:lnTo>
                    <a:lnTo>
                      <a:pt x="651" y="24"/>
                    </a:lnTo>
                    <a:lnTo>
                      <a:pt x="639" y="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pPr defTabSz="685663"/>
                <a:endParaRPr lang="id-ID" sz="1013">
                  <a:solidFill>
                    <a:srgbClr val="A1A1A1"/>
                  </a:solidFill>
                  <a:latin typeface="Lato Light"/>
                </a:endParaRPr>
              </a:p>
            </p:txBody>
          </p:sp>
          <p:sp>
            <p:nvSpPr>
              <p:cNvPr id="58" name="Freeform 8"/>
              <p:cNvSpPr>
                <a:spLocks/>
              </p:cNvSpPr>
              <p:nvPr/>
            </p:nvSpPr>
            <p:spPr bwMode="auto">
              <a:xfrm>
                <a:off x="4360863" y="4452938"/>
                <a:ext cx="1296987" cy="381000"/>
              </a:xfrm>
              <a:custGeom>
                <a:avLst/>
                <a:gdLst>
                  <a:gd name="T0" fmla="*/ 408 w 817"/>
                  <a:gd name="T1" fmla="*/ 211 h 240"/>
                  <a:gd name="T2" fmla="*/ 12 w 817"/>
                  <a:gd name="T3" fmla="*/ 0 h 240"/>
                  <a:gd name="T4" fmla="*/ 0 w 817"/>
                  <a:gd name="T5" fmla="*/ 24 h 240"/>
                  <a:gd name="T6" fmla="*/ 408 w 817"/>
                  <a:gd name="T7" fmla="*/ 240 h 240"/>
                  <a:gd name="T8" fmla="*/ 408 w 817"/>
                  <a:gd name="T9" fmla="*/ 240 h 240"/>
                  <a:gd name="T10" fmla="*/ 408 w 817"/>
                  <a:gd name="T11" fmla="*/ 240 h 240"/>
                  <a:gd name="T12" fmla="*/ 408 w 817"/>
                  <a:gd name="T13" fmla="*/ 240 h 240"/>
                  <a:gd name="T14" fmla="*/ 408 w 817"/>
                  <a:gd name="T15" fmla="*/ 240 h 240"/>
                  <a:gd name="T16" fmla="*/ 817 w 817"/>
                  <a:gd name="T17" fmla="*/ 24 h 240"/>
                  <a:gd name="T18" fmla="*/ 805 w 817"/>
                  <a:gd name="T19" fmla="*/ 0 h 240"/>
                  <a:gd name="T20" fmla="*/ 408 w 817"/>
                  <a:gd name="T21" fmla="*/ 211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17" h="240">
                    <a:moveTo>
                      <a:pt x="408" y="211"/>
                    </a:moveTo>
                    <a:lnTo>
                      <a:pt x="12" y="0"/>
                    </a:lnTo>
                    <a:lnTo>
                      <a:pt x="0" y="24"/>
                    </a:lnTo>
                    <a:lnTo>
                      <a:pt x="408" y="240"/>
                    </a:lnTo>
                    <a:lnTo>
                      <a:pt x="408" y="240"/>
                    </a:lnTo>
                    <a:lnTo>
                      <a:pt x="408" y="240"/>
                    </a:lnTo>
                    <a:lnTo>
                      <a:pt x="408" y="240"/>
                    </a:lnTo>
                    <a:lnTo>
                      <a:pt x="408" y="240"/>
                    </a:lnTo>
                    <a:lnTo>
                      <a:pt x="817" y="24"/>
                    </a:lnTo>
                    <a:lnTo>
                      <a:pt x="805" y="0"/>
                    </a:lnTo>
                    <a:lnTo>
                      <a:pt x="408" y="211"/>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pPr defTabSz="685663"/>
                <a:endParaRPr lang="id-ID" sz="1013">
                  <a:solidFill>
                    <a:srgbClr val="A1A1A1"/>
                  </a:solidFill>
                  <a:latin typeface="Lato Light"/>
                </a:endParaRPr>
              </a:p>
            </p:txBody>
          </p:sp>
          <p:sp>
            <p:nvSpPr>
              <p:cNvPr id="59" name="Freeform 9"/>
              <p:cNvSpPr>
                <a:spLocks/>
              </p:cNvSpPr>
              <p:nvPr/>
            </p:nvSpPr>
            <p:spPr bwMode="auto">
              <a:xfrm>
                <a:off x="4360863" y="4125913"/>
                <a:ext cx="1296987" cy="381000"/>
              </a:xfrm>
              <a:custGeom>
                <a:avLst/>
                <a:gdLst>
                  <a:gd name="T0" fmla="*/ 408 w 817"/>
                  <a:gd name="T1" fmla="*/ 240 h 240"/>
                  <a:gd name="T2" fmla="*/ 408 w 817"/>
                  <a:gd name="T3" fmla="*/ 240 h 240"/>
                  <a:gd name="T4" fmla="*/ 408 w 817"/>
                  <a:gd name="T5" fmla="*/ 240 h 240"/>
                  <a:gd name="T6" fmla="*/ 408 w 817"/>
                  <a:gd name="T7" fmla="*/ 237 h 240"/>
                  <a:gd name="T8" fmla="*/ 817 w 817"/>
                  <a:gd name="T9" fmla="*/ 21 h 240"/>
                  <a:gd name="T10" fmla="*/ 805 w 817"/>
                  <a:gd name="T11" fmla="*/ 0 h 240"/>
                  <a:gd name="T12" fmla="*/ 408 w 817"/>
                  <a:gd name="T13" fmla="*/ 209 h 240"/>
                  <a:gd name="T14" fmla="*/ 12 w 817"/>
                  <a:gd name="T15" fmla="*/ 0 h 240"/>
                  <a:gd name="T16" fmla="*/ 0 w 817"/>
                  <a:gd name="T17" fmla="*/ 21 h 240"/>
                  <a:gd name="T18" fmla="*/ 408 w 817"/>
                  <a:gd name="T19" fmla="*/ 237 h 240"/>
                  <a:gd name="T20" fmla="*/ 408 w 817"/>
                  <a:gd name="T21" fmla="*/ 24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17" h="240">
                    <a:moveTo>
                      <a:pt x="408" y="240"/>
                    </a:moveTo>
                    <a:lnTo>
                      <a:pt x="408" y="240"/>
                    </a:lnTo>
                    <a:lnTo>
                      <a:pt x="408" y="240"/>
                    </a:lnTo>
                    <a:lnTo>
                      <a:pt x="408" y="237"/>
                    </a:lnTo>
                    <a:lnTo>
                      <a:pt x="817" y="21"/>
                    </a:lnTo>
                    <a:lnTo>
                      <a:pt x="805" y="0"/>
                    </a:lnTo>
                    <a:lnTo>
                      <a:pt x="408" y="209"/>
                    </a:lnTo>
                    <a:lnTo>
                      <a:pt x="12" y="0"/>
                    </a:lnTo>
                    <a:lnTo>
                      <a:pt x="0" y="21"/>
                    </a:lnTo>
                    <a:lnTo>
                      <a:pt x="408" y="237"/>
                    </a:lnTo>
                    <a:lnTo>
                      <a:pt x="408" y="24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pPr defTabSz="685663"/>
                <a:endParaRPr lang="id-ID" sz="1013">
                  <a:solidFill>
                    <a:srgbClr val="A1A1A1"/>
                  </a:solidFill>
                  <a:latin typeface="Lato Light"/>
                </a:endParaRPr>
              </a:p>
            </p:txBody>
          </p:sp>
          <p:sp>
            <p:nvSpPr>
              <p:cNvPr id="60" name="Freeform 10"/>
              <p:cNvSpPr>
                <a:spLocks/>
              </p:cNvSpPr>
              <p:nvPr/>
            </p:nvSpPr>
            <p:spPr bwMode="auto">
              <a:xfrm>
                <a:off x="4492625" y="3829050"/>
                <a:ext cx="1033462" cy="312738"/>
              </a:xfrm>
              <a:custGeom>
                <a:avLst/>
                <a:gdLst>
                  <a:gd name="T0" fmla="*/ 325 w 651"/>
                  <a:gd name="T1" fmla="*/ 197 h 197"/>
                  <a:gd name="T2" fmla="*/ 325 w 651"/>
                  <a:gd name="T3" fmla="*/ 197 h 197"/>
                  <a:gd name="T4" fmla="*/ 325 w 651"/>
                  <a:gd name="T5" fmla="*/ 197 h 197"/>
                  <a:gd name="T6" fmla="*/ 325 w 651"/>
                  <a:gd name="T7" fmla="*/ 197 h 197"/>
                  <a:gd name="T8" fmla="*/ 651 w 651"/>
                  <a:gd name="T9" fmla="*/ 24 h 197"/>
                  <a:gd name="T10" fmla="*/ 639 w 651"/>
                  <a:gd name="T11" fmla="*/ 0 h 197"/>
                  <a:gd name="T12" fmla="*/ 325 w 651"/>
                  <a:gd name="T13" fmla="*/ 166 h 197"/>
                  <a:gd name="T14" fmla="*/ 12 w 651"/>
                  <a:gd name="T15" fmla="*/ 0 h 197"/>
                  <a:gd name="T16" fmla="*/ 0 w 651"/>
                  <a:gd name="T17" fmla="*/ 24 h 197"/>
                  <a:gd name="T18" fmla="*/ 325 w 651"/>
                  <a:gd name="T19" fmla="*/ 197 h 197"/>
                  <a:gd name="T20" fmla="*/ 325 w 651"/>
                  <a:gd name="T21" fmla="*/ 197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51" h="197">
                    <a:moveTo>
                      <a:pt x="325" y="197"/>
                    </a:moveTo>
                    <a:lnTo>
                      <a:pt x="325" y="197"/>
                    </a:lnTo>
                    <a:lnTo>
                      <a:pt x="325" y="197"/>
                    </a:lnTo>
                    <a:lnTo>
                      <a:pt x="325" y="197"/>
                    </a:lnTo>
                    <a:lnTo>
                      <a:pt x="651" y="24"/>
                    </a:lnTo>
                    <a:lnTo>
                      <a:pt x="639" y="0"/>
                    </a:lnTo>
                    <a:lnTo>
                      <a:pt x="325" y="166"/>
                    </a:lnTo>
                    <a:lnTo>
                      <a:pt x="12" y="0"/>
                    </a:lnTo>
                    <a:lnTo>
                      <a:pt x="0" y="24"/>
                    </a:lnTo>
                    <a:lnTo>
                      <a:pt x="325" y="197"/>
                    </a:lnTo>
                    <a:lnTo>
                      <a:pt x="325" y="197"/>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pPr defTabSz="685663"/>
                <a:endParaRPr lang="id-ID" sz="1013">
                  <a:solidFill>
                    <a:srgbClr val="A1A1A1"/>
                  </a:solidFill>
                  <a:latin typeface="Lato Light"/>
                </a:endParaRPr>
              </a:p>
            </p:txBody>
          </p:sp>
          <p:sp>
            <p:nvSpPr>
              <p:cNvPr id="61" name="Freeform 11"/>
              <p:cNvSpPr>
                <a:spLocks/>
              </p:cNvSpPr>
              <p:nvPr/>
            </p:nvSpPr>
            <p:spPr bwMode="auto">
              <a:xfrm>
                <a:off x="4684713" y="3549650"/>
                <a:ext cx="649287" cy="211138"/>
              </a:xfrm>
              <a:custGeom>
                <a:avLst/>
                <a:gdLst>
                  <a:gd name="T0" fmla="*/ 204 w 409"/>
                  <a:gd name="T1" fmla="*/ 133 h 133"/>
                  <a:gd name="T2" fmla="*/ 204 w 409"/>
                  <a:gd name="T3" fmla="*/ 133 h 133"/>
                  <a:gd name="T4" fmla="*/ 204 w 409"/>
                  <a:gd name="T5" fmla="*/ 133 h 133"/>
                  <a:gd name="T6" fmla="*/ 204 w 409"/>
                  <a:gd name="T7" fmla="*/ 131 h 133"/>
                  <a:gd name="T8" fmla="*/ 409 w 409"/>
                  <a:gd name="T9" fmla="*/ 24 h 133"/>
                  <a:gd name="T10" fmla="*/ 397 w 409"/>
                  <a:gd name="T11" fmla="*/ 0 h 133"/>
                  <a:gd name="T12" fmla="*/ 204 w 409"/>
                  <a:gd name="T13" fmla="*/ 102 h 133"/>
                  <a:gd name="T14" fmla="*/ 12 w 409"/>
                  <a:gd name="T15" fmla="*/ 0 h 133"/>
                  <a:gd name="T16" fmla="*/ 0 w 409"/>
                  <a:gd name="T17" fmla="*/ 24 h 133"/>
                  <a:gd name="T18" fmla="*/ 204 w 409"/>
                  <a:gd name="T19" fmla="*/ 131 h 133"/>
                  <a:gd name="T20" fmla="*/ 204 w 409"/>
                  <a:gd name="T21" fmla="*/ 133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09" h="133">
                    <a:moveTo>
                      <a:pt x="204" y="133"/>
                    </a:moveTo>
                    <a:lnTo>
                      <a:pt x="204" y="133"/>
                    </a:lnTo>
                    <a:lnTo>
                      <a:pt x="204" y="133"/>
                    </a:lnTo>
                    <a:lnTo>
                      <a:pt x="204" y="131"/>
                    </a:lnTo>
                    <a:lnTo>
                      <a:pt x="409" y="24"/>
                    </a:lnTo>
                    <a:lnTo>
                      <a:pt x="397" y="0"/>
                    </a:lnTo>
                    <a:lnTo>
                      <a:pt x="204" y="102"/>
                    </a:lnTo>
                    <a:lnTo>
                      <a:pt x="12" y="0"/>
                    </a:lnTo>
                    <a:lnTo>
                      <a:pt x="0" y="24"/>
                    </a:lnTo>
                    <a:lnTo>
                      <a:pt x="204" y="131"/>
                    </a:lnTo>
                    <a:lnTo>
                      <a:pt x="204" y="133"/>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pPr defTabSz="685663"/>
                <a:endParaRPr lang="id-ID" sz="1013">
                  <a:solidFill>
                    <a:srgbClr val="A1A1A1"/>
                  </a:solidFill>
                  <a:latin typeface="Lato Light"/>
                </a:endParaRPr>
              </a:p>
            </p:txBody>
          </p:sp>
          <p:sp>
            <p:nvSpPr>
              <p:cNvPr id="62" name="Freeform 12"/>
              <p:cNvSpPr>
                <a:spLocks/>
              </p:cNvSpPr>
              <p:nvPr/>
            </p:nvSpPr>
            <p:spPr bwMode="auto">
              <a:xfrm>
                <a:off x="4772025" y="3244850"/>
                <a:ext cx="474662" cy="161925"/>
              </a:xfrm>
              <a:custGeom>
                <a:avLst/>
                <a:gdLst>
                  <a:gd name="T0" fmla="*/ 149 w 299"/>
                  <a:gd name="T1" fmla="*/ 102 h 102"/>
                  <a:gd name="T2" fmla="*/ 299 w 299"/>
                  <a:gd name="T3" fmla="*/ 24 h 102"/>
                  <a:gd name="T4" fmla="*/ 285 w 299"/>
                  <a:gd name="T5" fmla="*/ 0 h 102"/>
                  <a:gd name="T6" fmla="*/ 152 w 299"/>
                  <a:gd name="T7" fmla="*/ 71 h 102"/>
                  <a:gd name="T8" fmla="*/ 12 w 299"/>
                  <a:gd name="T9" fmla="*/ 3 h 102"/>
                  <a:gd name="T10" fmla="*/ 0 w 299"/>
                  <a:gd name="T11" fmla="*/ 26 h 102"/>
                  <a:gd name="T12" fmla="*/ 147 w 299"/>
                  <a:gd name="T13" fmla="*/ 97 h 102"/>
                  <a:gd name="T14" fmla="*/ 149 w 299"/>
                  <a:gd name="T15" fmla="*/ 102 h 10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9" h="102">
                    <a:moveTo>
                      <a:pt x="149" y="102"/>
                    </a:moveTo>
                    <a:lnTo>
                      <a:pt x="299" y="24"/>
                    </a:lnTo>
                    <a:lnTo>
                      <a:pt x="285" y="0"/>
                    </a:lnTo>
                    <a:lnTo>
                      <a:pt x="152" y="71"/>
                    </a:lnTo>
                    <a:lnTo>
                      <a:pt x="12" y="3"/>
                    </a:lnTo>
                    <a:lnTo>
                      <a:pt x="0" y="26"/>
                    </a:lnTo>
                    <a:lnTo>
                      <a:pt x="147" y="97"/>
                    </a:lnTo>
                    <a:lnTo>
                      <a:pt x="149" y="102"/>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pPr defTabSz="685663"/>
                <a:endParaRPr lang="id-ID" sz="1013">
                  <a:solidFill>
                    <a:srgbClr val="A1A1A1"/>
                  </a:solidFill>
                  <a:latin typeface="Lato Light"/>
                </a:endParaRPr>
              </a:p>
            </p:txBody>
          </p:sp>
        </p:grpSp>
      </p:grpSp>
      <p:grpSp>
        <p:nvGrpSpPr>
          <p:cNvPr id="63" name="Group 62"/>
          <p:cNvGrpSpPr/>
          <p:nvPr/>
        </p:nvGrpSpPr>
        <p:grpSpPr>
          <a:xfrm>
            <a:off x="2738965" y="1088714"/>
            <a:ext cx="1386717" cy="4219310"/>
            <a:chOff x="3602834" y="3465939"/>
            <a:chExt cx="1849437" cy="5625746"/>
          </a:xfrm>
        </p:grpSpPr>
        <p:sp>
          <p:nvSpPr>
            <p:cNvPr id="64" name="Freeform 6"/>
            <p:cNvSpPr>
              <a:spLocks/>
            </p:cNvSpPr>
            <p:nvPr/>
          </p:nvSpPr>
          <p:spPr bwMode="auto">
            <a:xfrm>
              <a:off x="4526759" y="3465939"/>
              <a:ext cx="925512" cy="2566988"/>
            </a:xfrm>
            <a:custGeom>
              <a:avLst/>
              <a:gdLst>
                <a:gd name="T0" fmla="*/ 0 w 245"/>
                <a:gd name="T1" fmla="*/ 0 h 682"/>
                <a:gd name="T2" fmla="*/ 0 w 245"/>
                <a:gd name="T3" fmla="*/ 682 h 682"/>
                <a:gd name="T4" fmla="*/ 245 w 245"/>
                <a:gd name="T5" fmla="*/ 429 h 682"/>
                <a:gd name="T6" fmla="*/ 0 w 245"/>
                <a:gd name="T7" fmla="*/ 0 h 682"/>
              </a:gdLst>
              <a:ahLst/>
              <a:cxnLst>
                <a:cxn ang="0">
                  <a:pos x="T0" y="T1"/>
                </a:cxn>
                <a:cxn ang="0">
                  <a:pos x="T2" y="T3"/>
                </a:cxn>
                <a:cxn ang="0">
                  <a:pos x="T4" y="T5"/>
                </a:cxn>
                <a:cxn ang="0">
                  <a:pos x="T6" y="T7"/>
                </a:cxn>
              </a:cxnLst>
              <a:rect l="0" t="0" r="r" b="b"/>
              <a:pathLst>
                <a:path w="245" h="682">
                  <a:moveTo>
                    <a:pt x="0" y="0"/>
                  </a:moveTo>
                  <a:cubicBezTo>
                    <a:pt x="0" y="682"/>
                    <a:pt x="0" y="682"/>
                    <a:pt x="0" y="682"/>
                  </a:cubicBezTo>
                  <a:cubicBezTo>
                    <a:pt x="80" y="682"/>
                    <a:pt x="245" y="617"/>
                    <a:pt x="245" y="429"/>
                  </a:cubicBezTo>
                  <a:cubicBezTo>
                    <a:pt x="245" y="241"/>
                    <a:pt x="0" y="0"/>
                    <a:pt x="0" y="0"/>
                  </a:cubicBezTo>
                  <a:close/>
                </a:path>
              </a:pathLst>
            </a:custGeom>
            <a:solidFill>
              <a:schemeClr val="accent2">
                <a:lumMod val="75000"/>
              </a:schemeClr>
            </a:solidFill>
            <a:ln>
              <a:noFill/>
            </a:ln>
          </p:spPr>
          <p:txBody>
            <a:bodyPr vert="horz" wrap="square" lIns="34290" tIns="17145" rIns="34290" bIns="17145" numCol="1" anchor="t" anchorCtr="0" compatLnSpc="1">
              <a:prstTxWarp prst="textNoShape">
                <a:avLst/>
              </a:prstTxWarp>
            </a:bodyPr>
            <a:lstStyle/>
            <a:p>
              <a:pPr defTabSz="685663"/>
              <a:endParaRPr lang="id-ID" sz="1013">
                <a:solidFill>
                  <a:srgbClr val="A1A1A1"/>
                </a:solidFill>
                <a:latin typeface="Lato Light"/>
              </a:endParaRPr>
            </a:p>
          </p:txBody>
        </p:sp>
        <p:sp>
          <p:nvSpPr>
            <p:cNvPr id="65" name="Freeform 17"/>
            <p:cNvSpPr>
              <a:spLocks/>
            </p:cNvSpPr>
            <p:nvPr/>
          </p:nvSpPr>
          <p:spPr bwMode="auto">
            <a:xfrm>
              <a:off x="4456115" y="6007527"/>
              <a:ext cx="141288" cy="3084158"/>
            </a:xfrm>
            <a:custGeom>
              <a:avLst/>
              <a:gdLst>
                <a:gd name="T0" fmla="*/ 0 w 35"/>
                <a:gd name="T1" fmla="*/ 65 h 83"/>
                <a:gd name="T2" fmla="*/ 17 w 35"/>
                <a:gd name="T3" fmla="*/ 83 h 83"/>
                <a:gd name="T4" fmla="*/ 35 w 35"/>
                <a:gd name="T5" fmla="*/ 65 h 83"/>
                <a:gd name="T6" fmla="*/ 35 w 35"/>
                <a:gd name="T7" fmla="*/ 0 h 83"/>
                <a:gd name="T8" fmla="*/ 0 w 35"/>
                <a:gd name="T9" fmla="*/ 0 h 83"/>
                <a:gd name="T10" fmla="*/ 0 w 35"/>
                <a:gd name="T11" fmla="*/ 65 h 83"/>
              </a:gdLst>
              <a:ahLst/>
              <a:cxnLst>
                <a:cxn ang="0">
                  <a:pos x="T0" y="T1"/>
                </a:cxn>
                <a:cxn ang="0">
                  <a:pos x="T2" y="T3"/>
                </a:cxn>
                <a:cxn ang="0">
                  <a:pos x="T4" y="T5"/>
                </a:cxn>
                <a:cxn ang="0">
                  <a:pos x="T6" y="T7"/>
                </a:cxn>
                <a:cxn ang="0">
                  <a:pos x="T8" y="T9"/>
                </a:cxn>
                <a:cxn ang="0">
                  <a:pos x="T10" y="T11"/>
                </a:cxn>
              </a:cxnLst>
              <a:rect l="0" t="0" r="r" b="b"/>
              <a:pathLst>
                <a:path w="35" h="83">
                  <a:moveTo>
                    <a:pt x="0" y="65"/>
                  </a:moveTo>
                  <a:cubicBezTo>
                    <a:pt x="0" y="75"/>
                    <a:pt x="7" y="83"/>
                    <a:pt x="17" y="83"/>
                  </a:cubicBezTo>
                  <a:cubicBezTo>
                    <a:pt x="27" y="83"/>
                    <a:pt x="35" y="75"/>
                    <a:pt x="35" y="65"/>
                  </a:cubicBezTo>
                  <a:cubicBezTo>
                    <a:pt x="35" y="0"/>
                    <a:pt x="35" y="0"/>
                    <a:pt x="35" y="0"/>
                  </a:cubicBezTo>
                  <a:cubicBezTo>
                    <a:pt x="0" y="0"/>
                    <a:pt x="0" y="0"/>
                    <a:pt x="0" y="0"/>
                  </a:cubicBezTo>
                  <a:lnTo>
                    <a:pt x="0" y="65"/>
                  </a:lnTo>
                  <a:close/>
                </a:path>
              </a:pathLst>
            </a:custGeom>
            <a:solidFill>
              <a:schemeClr val="accent2">
                <a:lumMod val="75000"/>
              </a:schemeClr>
            </a:solidFill>
            <a:ln>
              <a:noFill/>
            </a:ln>
          </p:spPr>
          <p:txBody>
            <a:bodyPr vert="horz" wrap="square" lIns="34290" tIns="17145" rIns="34290" bIns="17145" numCol="1" anchor="t" anchorCtr="0" compatLnSpc="1">
              <a:prstTxWarp prst="textNoShape">
                <a:avLst/>
              </a:prstTxWarp>
            </a:bodyPr>
            <a:lstStyle/>
            <a:p>
              <a:pPr defTabSz="685663"/>
              <a:endParaRPr lang="id-ID" sz="1013">
                <a:solidFill>
                  <a:srgbClr val="A1A1A1"/>
                </a:solidFill>
                <a:latin typeface="Lato Light"/>
              </a:endParaRPr>
            </a:p>
          </p:txBody>
        </p:sp>
        <p:sp>
          <p:nvSpPr>
            <p:cNvPr id="66" name="Freeform 5"/>
            <p:cNvSpPr>
              <a:spLocks/>
            </p:cNvSpPr>
            <p:nvPr/>
          </p:nvSpPr>
          <p:spPr bwMode="auto">
            <a:xfrm>
              <a:off x="3602834" y="3465939"/>
              <a:ext cx="923925" cy="2566988"/>
            </a:xfrm>
            <a:custGeom>
              <a:avLst/>
              <a:gdLst>
                <a:gd name="T0" fmla="*/ 0 w 245"/>
                <a:gd name="T1" fmla="*/ 429 h 682"/>
                <a:gd name="T2" fmla="*/ 245 w 245"/>
                <a:gd name="T3" fmla="*/ 682 h 682"/>
                <a:gd name="T4" fmla="*/ 245 w 245"/>
                <a:gd name="T5" fmla="*/ 0 h 682"/>
                <a:gd name="T6" fmla="*/ 0 w 245"/>
                <a:gd name="T7" fmla="*/ 429 h 682"/>
              </a:gdLst>
              <a:ahLst/>
              <a:cxnLst>
                <a:cxn ang="0">
                  <a:pos x="T0" y="T1"/>
                </a:cxn>
                <a:cxn ang="0">
                  <a:pos x="T2" y="T3"/>
                </a:cxn>
                <a:cxn ang="0">
                  <a:pos x="T4" y="T5"/>
                </a:cxn>
                <a:cxn ang="0">
                  <a:pos x="T6" y="T7"/>
                </a:cxn>
              </a:cxnLst>
              <a:rect l="0" t="0" r="r" b="b"/>
              <a:pathLst>
                <a:path w="245" h="682">
                  <a:moveTo>
                    <a:pt x="0" y="429"/>
                  </a:moveTo>
                  <a:cubicBezTo>
                    <a:pt x="0" y="617"/>
                    <a:pt x="165" y="682"/>
                    <a:pt x="245" y="682"/>
                  </a:cubicBezTo>
                  <a:cubicBezTo>
                    <a:pt x="245" y="0"/>
                    <a:pt x="245" y="0"/>
                    <a:pt x="245" y="0"/>
                  </a:cubicBezTo>
                  <a:cubicBezTo>
                    <a:pt x="245" y="0"/>
                    <a:pt x="0" y="241"/>
                    <a:pt x="0" y="429"/>
                  </a:cubicBezTo>
                  <a:close/>
                </a:path>
              </a:pathLst>
            </a:custGeom>
            <a:solidFill>
              <a:schemeClr val="accent2"/>
            </a:solidFill>
            <a:ln>
              <a:noFill/>
            </a:ln>
          </p:spPr>
          <p:txBody>
            <a:bodyPr vert="horz" wrap="square" lIns="34290" tIns="17145" rIns="34290" bIns="17145" numCol="1" anchor="t" anchorCtr="0" compatLnSpc="1">
              <a:prstTxWarp prst="textNoShape">
                <a:avLst/>
              </a:prstTxWarp>
            </a:bodyPr>
            <a:lstStyle/>
            <a:p>
              <a:pPr defTabSz="685663"/>
              <a:endParaRPr lang="id-ID" sz="1013">
                <a:solidFill>
                  <a:srgbClr val="A1A1A1"/>
                </a:solidFill>
                <a:latin typeface="Lato Light"/>
              </a:endParaRPr>
            </a:p>
          </p:txBody>
        </p:sp>
        <p:grpSp>
          <p:nvGrpSpPr>
            <p:cNvPr id="67" name="Group 66"/>
            <p:cNvGrpSpPr/>
            <p:nvPr/>
          </p:nvGrpSpPr>
          <p:grpSpPr>
            <a:xfrm>
              <a:off x="3879059" y="3958064"/>
              <a:ext cx="1296987" cy="1885951"/>
              <a:chOff x="4360863" y="3244850"/>
              <a:chExt cx="1296987" cy="1885951"/>
            </a:xfrm>
            <a:solidFill>
              <a:srgbClr val="FFFFFF">
                <a:alpha val="10000"/>
              </a:srgbClr>
            </a:solidFill>
          </p:grpSpPr>
          <p:sp>
            <p:nvSpPr>
              <p:cNvPr id="68" name="Freeform 7"/>
              <p:cNvSpPr>
                <a:spLocks/>
              </p:cNvSpPr>
              <p:nvPr/>
            </p:nvSpPr>
            <p:spPr bwMode="auto">
              <a:xfrm>
                <a:off x="4492625" y="4818063"/>
                <a:ext cx="1033462" cy="312738"/>
              </a:xfrm>
              <a:custGeom>
                <a:avLst/>
                <a:gdLst>
                  <a:gd name="T0" fmla="*/ 639 w 651"/>
                  <a:gd name="T1" fmla="*/ 0 h 197"/>
                  <a:gd name="T2" fmla="*/ 325 w 651"/>
                  <a:gd name="T3" fmla="*/ 166 h 197"/>
                  <a:gd name="T4" fmla="*/ 12 w 651"/>
                  <a:gd name="T5" fmla="*/ 0 h 197"/>
                  <a:gd name="T6" fmla="*/ 0 w 651"/>
                  <a:gd name="T7" fmla="*/ 24 h 197"/>
                  <a:gd name="T8" fmla="*/ 325 w 651"/>
                  <a:gd name="T9" fmla="*/ 195 h 197"/>
                  <a:gd name="T10" fmla="*/ 325 w 651"/>
                  <a:gd name="T11" fmla="*/ 197 h 197"/>
                  <a:gd name="T12" fmla="*/ 325 w 651"/>
                  <a:gd name="T13" fmla="*/ 197 h 197"/>
                  <a:gd name="T14" fmla="*/ 325 w 651"/>
                  <a:gd name="T15" fmla="*/ 197 h 197"/>
                  <a:gd name="T16" fmla="*/ 325 w 651"/>
                  <a:gd name="T17" fmla="*/ 195 h 197"/>
                  <a:gd name="T18" fmla="*/ 651 w 651"/>
                  <a:gd name="T19" fmla="*/ 24 h 197"/>
                  <a:gd name="T20" fmla="*/ 639 w 651"/>
                  <a:gd name="T21" fmla="*/ 0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51" h="197">
                    <a:moveTo>
                      <a:pt x="639" y="0"/>
                    </a:moveTo>
                    <a:lnTo>
                      <a:pt x="325" y="166"/>
                    </a:lnTo>
                    <a:lnTo>
                      <a:pt x="12" y="0"/>
                    </a:lnTo>
                    <a:lnTo>
                      <a:pt x="0" y="24"/>
                    </a:lnTo>
                    <a:lnTo>
                      <a:pt x="325" y="195"/>
                    </a:lnTo>
                    <a:lnTo>
                      <a:pt x="325" y="197"/>
                    </a:lnTo>
                    <a:lnTo>
                      <a:pt x="325" y="197"/>
                    </a:lnTo>
                    <a:lnTo>
                      <a:pt x="325" y="197"/>
                    </a:lnTo>
                    <a:lnTo>
                      <a:pt x="325" y="195"/>
                    </a:lnTo>
                    <a:lnTo>
                      <a:pt x="651" y="24"/>
                    </a:lnTo>
                    <a:lnTo>
                      <a:pt x="639" y="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pPr defTabSz="685663"/>
                <a:endParaRPr lang="id-ID" sz="1013">
                  <a:solidFill>
                    <a:srgbClr val="A1A1A1"/>
                  </a:solidFill>
                  <a:latin typeface="Lato Light"/>
                </a:endParaRPr>
              </a:p>
            </p:txBody>
          </p:sp>
          <p:sp>
            <p:nvSpPr>
              <p:cNvPr id="69" name="Freeform 8"/>
              <p:cNvSpPr>
                <a:spLocks/>
              </p:cNvSpPr>
              <p:nvPr/>
            </p:nvSpPr>
            <p:spPr bwMode="auto">
              <a:xfrm>
                <a:off x="4360863" y="4452938"/>
                <a:ext cx="1296987" cy="381000"/>
              </a:xfrm>
              <a:custGeom>
                <a:avLst/>
                <a:gdLst>
                  <a:gd name="T0" fmla="*/ 408 w 817"/>
                  <a:gd name="T1" fmla="*/ 211 h 240"/>
                  <a:gd name="T2" fmla="*/ 12 w 817"/>
                  <a:gd name="T3" fmla="*/ 0 h 240"/>
                  <a:gd name="T4" fmla="*/ 0 w 817"/>
                  <a:gd name="T5" fmla="*/ 24 h 240"/>
                  <a:gd name="T6" fmla="*/ 408 w 817"/>
                  <a:gd name="T7" fmla="*/ 240 h 240"/>
                  <a:gd name="T8" fmla="*/ 408 w 817"/>
                  <a:gd name="T9" fmla="*/ 240 h 240"/>
                  <a:gd name="T10" fmla="*/ 408 w 817"/>
                  <a:gd name="T11" fmla="*/ 240 h 240"/>
                  <a:gd name="T12" fmla="*/ 408 w 817"/>
                  <a:gd name="T13" fmla="*/ 240 h 240"/>
                  <a:gd name="T14" fmla="*/ 408 w 817"/>
                  <a:gd name="T15" fmla="*/ 240 h 240"/>
                  <a:gd name="T16" fmla="*/ 817 w 817"/>
                  <a:gd name="T17" fmla="*/ 24 h 240"/>
                  <a:gd name="T18" fmla="*/ 805 w 817"/>
                  <a:gd name="T19" fmla="*/ 0 h 240"/>
                  <a:gd name="T20" fmla="*/ 408 w 817"/>
                  <a:gd name="T21" fmla="*/ 211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17" h="240">
                    <a:moveTo>
                      <a:pt x="408" y="211"/>
                    </a:moveTo>
                    <a:lnTo>
                      <a:pt x="12" y="0"/>
                    </a:lnTo>
                    <a:lnTo>
                      <a:pt x="0" y="24"/>
                    </a:lnTo>
                    <a:lnTo>
                      <a:pt x="408" y="240"/>
                    </a:lnTo>
                    <a:lnTo>
                      <a:pt x="408" y="240"/>
                    </a:lnTo>
                    <a:lnTo>
                      <a:pt x="408" y="240"/>
                    </a:lnTo>
                    <a:lnTo>
                      <a:pt x="408" y="240"/>
                    </a:lnTo>
                    <a:lnTo>
                      <a:pt x="408" y="240"/>
                    </a:lnTo>
                    <a:lnTo>
                      <a:pt x="817" y="24"/>
                    </a:lnTo>
                    <a:lnTo>
                      <a:pt x="805" y="0"/>
                    </a:lnTo>
                    <a:lnTo>
                      <a:pt x="408" y="211"/>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pPr defTabSz="685663"/>
                <a:endParaRPr lang="id-ID" sz="1013">
                  <a:solidFill>
                    <a:srgbClr val="A1A1A1"/>
                  </a:solidFill>
                  <a:latin typeface="Lato Light"/>
                </a:endParaRPr>
              </a:p>
            </p:txBody>
          </p:sp>
          <p:sp>
            <p:nvSpPr>
              <p:cNvPr id="70" name="Freeform 9"/>
              <p:cNvSpPr>
                <a:spLocks/>
              </p:cNvSpPr>
              <p:nvPr/>
            </p:nvSpPr>
            <p:spPr bwMode="auto">
              <a:xfrm>
                <a:off x="4360863" y="4125913"/>
                <a:ext cx="1296987" cy="381000"/>
              </a:xfrm>
              <a:custGeom>
                <a:avLst/>
                <a:gdLst>
                  <a:gd name="T0" fmla="*/ 408 w 817"/>
                  <a:gd name="T1" fmla="*/ 240 h 240"/>
                  <a:gd name="T2" fmla="*/ 408 w 817"/>
                  <a:gd name="T3" fmla="*/ 240 h 240"/>
                  <a:gd name="T4" fmla="*/ 408 w 817"/>
                  <a:gd name="T5" fmla="*/ 240 h 240"/>
                  <a:gd name="T6" fmla="*/ 408 w 817"/>
                  <a:gd name="T7" fmla="*/ 237 h 240"/>
                  <a:gd name="T8" fmla="*/ 817 w 817"/>
                  <a:gd name="T9" fmla="*/ 21 h 240"/>
                  <a:gd name="T10" fmla="*/ 805 w 817"/>
                  <a:gd name="T11" fmla="*/ 0 h 240"/>
                  <a:gd name="T12" fmla="*/ 408 w 817"/>
                  <a:gd name="T13" fmla="*/ 209 h 240"/>
                  <a:gd name="T14" fmla="*/ 12 w 817"/>
                  <a:gd name="T15" fmla="*/ 0 h 240"/>
                  <a:gd name="T16" fmla="*/ 0 w 817"/>
                  <a:gd name="T17" fmla="*/ 21 h 240"/>
                  <a:gd name="T18" fmla="*/ 408 w 817"/>
                  <a:gd name="T19" fmla="*/ 237 h 240"/>
                  <a:gd name="T20" fmla="*/ 408 w 817"/>
                  <a:gd name="T21" fmla="*/ 24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17" h="240">
                    <a:moveTo>
                      <a:pt x="408" y="240"/>
                    </a:moveTo>
                    <a:lnTo>
                      <a:pt x="408" y="240"/>
                    </a:lnTo>
                    <a:lnTo>
                      <a:pt x="408" y="240"/>
                    </a:lnTo>
                    <a:lnTo>
                      <a:pt x="408" y="237"/>
                    </a:lnTo>
                    <a:lnTo>
                      <a:pt x="817" y="21"/>
                    </a:lnTo>
                    <a:lnTo>
                      <a:pt x="805" y="0"/>
                    </a:lnTo>
                    <a:lnTo>
                      <a:pt x="408" y="209"/>
                    </a:lnTo>
                    <a:lnTo>
                      <a:pt x="12" y="0"/>
                    </a:lnTo>
                    <a:lnTo>
                      <a:pt x="0" y="21"/>
                    </a:lnTo>
                    <a:lnTo>
                      <a:pt x="408" y="237"/>
                    </a:lnTo>
                    <a:lnTo>
                      <a:pt x="408" y="24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pPr defTabSz="685663"/>
                <a:endParaRPr lang="id-ID" sz="1013">
                  <a:solidFill>
                    <a:srgbClr val="A1A1A1"/>
                  </a:solidFill>
                  <a:latin typeface="Lato Light"/>
                </a:endParaRPr>
              </a:p>
            </p:txBody>
          </p:sp>
          <p:sp>
            <p:nvSpPr>
              <p:cNvPr id="71" name="Freeform 10"/>
              <p:cNvSpPr>
                <a:spLocks/>
              </p:cNvSpPr>
              <p:nvPr/>
            </p:nvSpPr>
            <p:spPr bwMode="auto">
              <a:xfrm>
                <a:off x="4492625" y="3829050"/>
                <a:ext cx="1033462" cy="312738"/>
              </a:xfrm>
              <a:custGeom>
                <a:avLst/>
                <a:gdLst>
                  <a:gd name="T0" fmla="*/ 325 w 651"/>
                  <a:gd name="T1" fmla="*/ 197 h 197"/>
                  <a:gd name="T2" fmla="*/ 325 w 651"/>
                  <a:gd name="T3" fmla="*/ 197 h 197"/>
                  <a:gd name="T4" fmla="*/ 325 w 651"/>
                  <a:gd name="T5" fmla="*/ 197 h 197"/>
                  <a:gd name="T6" fmla="*/ 325 w 651"/>
                  <a:gd name="T7" fmla="*/ 197 h 197"/>
                  <a:gd name="T8" fmla="*/ 651 w 651"/>
                  <a:gd name="T9" fmla="*/ 24 h 197"/>
                  <a:gd name="T10" fmla="*/ 639 w 651"/>
                  <a:gd name="T11" fmla="*/ 0 h 197"/>
                  <a:gd name="T12" fmla="*/ 325 w 651"/>
                  <a:gd name="T13" fmla="*/ 166 h 197"/>
                  <a:gd name="T14" fmla="*/ 12 w 651"/>
                  <a:gd name="T15" fmla="*/ 0 h 197"/>
                  <a:gd name="T16" fmla="*/ 0 w 651"/>
                  <a:gd name="T17" fmla="*/ 24 h 197"/>
                  <a:gd name="T18" fmla="*/ 325 w 651"/>
                  <a:gd name="T19" fmla="*/ 197 h 197"/>
                  <a:gd name="T20" fmla="*/ 325 w 651"/>
                  <a:gd name="T21" fmla="*/ 197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51" h="197">
                    <a:moveTo>
                      <a:pt x="325" y="197"/>
                    </a:moveTo>
                    <a:lnTo>
                      <a:pt x="325" y="197"/>
                    </a:lnTo>
                    <a:lnTo>
                      <a:pt x="325" y="197"/>
                    </a:lnTo>
                    <a:lnTo>
                      <a:pt x="325" y="197"/>
                    </a:lnTo>
                    <a:lnTo>
                      <a:pt x="651" y="24"/>
                    </a:lnTo>
                    <a:lnTo>
                      <a:pt x="639" y="0"/>
                    </a:lnTo>
                    <a:lnTo>
                      <a:pt x="325" y="166"/>
                    </a:lnTo>
                    <a:lnTo>
                      <a:pt x="12" y="0"/>
                    </a:lnTo>
                    <a:lnTo>
                      <a:pt x="0" y="24"/>
                    </a:lnTo>
                    <a:lnTo>
                      <a:pt x="325" y="197"/>
                    </a:lnTo>
                    <a:lnTo>
                      <a:pt x="325" y="197"/>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pPr defTabSz="685663"/>
                <a:endParaRPr lang="id-ID" sz="1013">
                  <a:solidFill>
                    <a:srgbClr val="A1A1A1"/>
                  </a:solidFill>
                  <a:latin typeface="Lato Light"/>
                </a:endParaRPr>
              </a:p>
            </p:txBody>
          </p:sp>
          <p:sp>
            <p:nvSpPr>
              <p:cNvPr id="72" name="Freeform 11"/>
              <p:cNvSpPr>
                <a:spLocks/>
              </p:cNvSpPr>
              <p:nvPr/>
            </p:nvSpPr>
            <p:spPr bwMode="auto">
              <a:xfrm>
                <a:off x="4684713" y="3549650"/>
                <a:ext cx="649287" cy="211138"/>
              </a:xfrm>
              <a:custGeom>
                <a:avLst/>
                <a:gdLst>
                  <a:gd name="T0" fmla="*/ 204 w 409"/>
                  <a:gd name="T1" fmla="*/ 133 h 133"/>
                  <a:gd name="T2" fmla="*/ 204 w 409"/>
                  <a:gd name="T3" fmla="*/ 133 h 133"/>
                  <a:gd name="T4" fmla="*/ 204 w 409"/>
                  <a:gd name="T5" fmla="*/ 133 h 133"/>
                  <a:gd name="T6" fmla="*/ 204 w 409"/>
                  <a:gd name="T7" fmla="*/ 131 h 133"/>
                  <a:gd name="T8" fmla="*/ 409 w 409"/>
                  <a:gd name="T9" fmla="*/ 24 h 133"/>
                  <a:gd name="T10" fmla="*/ 397 w 409"/>
                  <a:gd name="T11" fmla="*/ 0 h 133"/>
                  <a:gd name="T12" fmla="*/ 204 w 409"/>
                  <a:gd name="T13" fmla="*/ 102 h 133"/>
                  <a:gd name="T14" fmla="*/ 12 w 409"/>
                  <a:gd name="T15" fmla="*/ 0 h 133"/>
                  <a:gd name="T16" fmla="*/ 0 w 409"/>
                  <a:gd name="T17" fmla="*/ 24 h 133"/>
                  <a:gd name="T18" fmla="*/ 204 w 409"/>
                  <a:gd name="T19" fmla="*/ 131 h 133"/>
                  <a:gd name="T20" fmla="*/ 204 w 409"/>
                  <a:gd name="T21" fmla="*/ 133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09" h="133">
                    <a:moveTo>
                      <a:pt x="204" y="133"/>
                    </a:moveTo>
                    <a:lnTo>
                      <a:pt x="204" y="133"/>
                    </a:lnTo>
                    <a:lnTo>
                      <a:pt x="204" y="133"/>
                    </a:lnTo>
                    <a:lnTo>
                      <a:pt x="204" y="131"/>
                    </a:lnTo>
                    <a:lnTo>
                      <a:pt x="409" y="24"/>
                    </a:lnTo>
                    <a:lnTo>
                      <a:pt x="397" y="0"/>
                    </a:lnTo>
                    <a:lnTo>
                      <a:pt x="204" y="102"/>
                    </a:lnTo>
                    <a:lnTo>
                      <a:pt x="12" y="0"/>
                    </a:lnTo>
                    <a:lnTo>
                      <a:pt x="0" y="24"/>
                    </a:lnTo>
                    <a:lnTo>
                      <a:pt x="204" y="131"/>
                    </a:lnTo>
                    <a:lnTo>
                      <a:pt x="204" y="133"/>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pPr defTabSz="685663"/>
                <a:endParaRPr lang="id-ID" sz="1013">
                  <a:solidFill>
                    <a:srgbClr val="A1A1A1"/>
                  </a:solidFill>
                  <a:latin typeface="Lato Light"/>
                </a:endParaRPr>
              </a:p>
            </p:txBody>
          </p:sp>
          <p:sp>
            <p:nvSpPr>
              <p:cNvPr id="73" name="Freeform 12"/>
              <p:cNvSpPr>
                <a:spLocks/>
              </p:cNvSpPr>
              <p:nvPr/>
            </p:nvSpPr>
            <p:spPr bwMode="auto">
              <a:xfrm>
                <a:off x="4772025" y="3244850"/>
                <a:ext cx="474662" cy="161925"/>
              </a:xfrm>
              <a:custGeom>
                <a:avLst/>
                <a:gdLst>
                  <a:gd name="T0" fmla="*/ 149 w 299"/>
                  <a:gd name="T1" fmla="*/ 102 h 102"/>
                  <a:gd name="T2" fmla="*/ 299 w 299"/>
                  <a:gd name="T3" fmla="*/ 24 h 102"/>
                  <a:gd name="T4" fmla="*/ 285 w 299"/>
                  <a:gd name="T5" fmla="*/ 0 h 102"/>
                  <a:gd name="T6" fmla="*/ 152 w 299"/>
                  <a:gd name="T7" fmla="*/ 71 h 102"/>
                  <a:gd name="T8" fmla="*/ 12 w 299"/>
                  <a:gd name="T9" fmla="*/ 3 h 102"/>
                  <a:gd name="T10" fmla="*/ 0 w 299"/>
                  <a:gd name="T11" fmla="*/ 26 h 102"/>
                  <a:gd name="T12" fmla="*/ 147 w 299"/>
                  <a:gd name="T13" fmla="*/ 97 h 102"/>
                  <a:gd name="T14" fmla="*/ 149 w 299"/>
                  <a:gd name="T15" fmla="*/ 102 h 10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9" h="102">
                    <a:moveTo>
                      <a:pt x="149" y="102"/>
                    </a:moveTo>
                    <a:lnTo>
                      <a:pt x="299" y="24"/>
                    </a:lnTo>
                    <a:lnTo>
                      <a:pt x="285" y="0"/>
                    </a:lnTo>
                    <a:lnTo>
                      <a:pt x="152" y="71"/>
                    </a:lnTo>
                    <a:lnTo>
                      <a:pt x="12" y="3"/>
                    </a:lnTo>
                    <a:lnTo>
                      <a:pt x="0" y="26"/>
                    </a:lnTo>
                    <a:lnTo>
                      <a:pt x="147" y="97"/>
                    </a:lnTo>
                    <a:lnTo>
                      <a:pt x="149" y="102"/>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pPr defTabSz="685663"/>
                <a:endParaRPr lang="id-ID" sz="1013">
                  <a:solidFill>
                    <a:srgbClr val="A1A1A1"/>
                  </a:solidFill>
                  <a:latin typeface="Lato Light"/>
                </a:endParaRPr>
              </a:p>
            </p:txBody>
          </p:sp>
        </p:grpSp>
      </p:grpSp>
      <p:grpSp>
        <p:nvGrpSpPr>
          <p:cNvPr id="74" name="Group 73"/>
          <p:cNvGrpSpPr/>
          <p:nvPr/>
        </p:nvGrpSpPr>
        <p:grpSpPr>
          <a:xfrm>
            <a:off x="1080844" y="1088716"/>
            <a:ext cx="1386717" cy="4176014"/>
            <a:chOff x="2031209" y="3465939"/>
            <a:chExt cx="1849437" cy="5568019"/>
          </a:xfrm>
        </p:grpSpPr>
        <p:sp>
          <p:nvSpPr>
            <p:cNvPr id="75" name="Freeform 17"/>
            <p:cNvSpPr>
              <a:spLocks/>
            </p:cNvSpPr>
            <p:nvPr/>
          </p:nvSpPr>
          <p:spPr bwMode="auto">
            <a:xfrm>
              <a:off x="2884490" y="6007527"/>
              <a:ext cx="141288" cy="3026431"/>
            </a:xfrm>
            <a:custGeom>
              <a:avLst/>
              <a:gdLst>
                <a:gd name="T0" fmla="*/ 0 w 35"/>
                <a:gd name="T1" fmla="*/ 65 h 83"/>
                <a:gd name="T2" fmla="*/ 17 w 35"/>
                <a:gd name="T3" fmla="*/ 83 h 83"/>
                <a:gd name="T4" fmla="*/ 35 w 35"/>
                <a:gd name="T5" fmla="*/ 65 h 83"/>
                <a:gd name="T6" fmla="*/ 35 w 35"/>
                <a:gd name="T7" fmla="*/ 0 h 83"/>
                <a:gd name="T8" fmla="*/ 0 w 35"/>
                <a:gd name="T9" fmla="*/ 0 h 83"/>
                <a:gd name="T10" fmla="*/ 0 w 35"/>
                <a:gd name="T11" fmla="*/ 65 h 83"/>
              </a:gdLst>
              <a:ahLst/>
              <a:cxnLst>
                <a:cxn ang="0">
                  <a:pos x="T0" y="T1"/>
                </a:cxn>
                <a:cxn ang="0">
                  <a:pos x="T2" y="T3"/>
                </a:cxn>
                <a:cxn ang="0">
                  <a:pos x="T4" y="T5"/>
                </a:cxn>
                <a:cxn ang="0">
                  <a:pos x="T6" y="T7"/>
                </a:cxn>
                <a:cxn ang="0">
                  <a:pos x="T8" y="T9"/>
                </a:cxn>
                <a:cxn ang="0">
                  <a:pos x="T10" y="T11"/>
                </a:cxn>
              </a:cxnLst>
              <a:rect l="0" t="0" r="r" b="b"/>
              <a:pathLst>
                <a:path w="35" h="83">
                  <a:moveTo>
                    <a:pt x="0" y="65"/>
                  </a:moveTo>
                  <a:cubicBezTo>
                    <a:pt x="0" y="75"/>
                    <a:pt x="7" y="83"/>
                    <a:pt x="17" y="83"/>
                  </a:cubicBezTo>
                  <a:cubicBezTo>
                    <a:pt x="27" y="83"/>
                    <a:pt x="35" y="75"/>
                    <a:pt x="35" y="65"/>
                  </a:cubicBezTo>
                  <a:cubicBezTo>
                    <a:pt x="35" y="0"/>
                    <a:pt x="35" y="0"/>
                    <a:pt x="35" y="0"/>
                  </a:cubicBezTo>
                  <a:cubicBezTo>
                    <a:pt x="0" y="0"/>
                    <a:pt x="0" y="0"/>
                    <a:pt x="0" y="0"/>
                  </a:cubicBezTo>
                  <a:lnTo>
                    <a:pt x="0" y="65"/>
                  </a:lnTo>
                  <a:close/>
                </a:path>
              </a:pathLst>
            </a:custGeom>
            <a:solidFill>
              <a:schemeClr val="accent1">
                <a:lumMod val="75000"/>
              </a:schemeClr>
            </a:solidFill>
            <a:ln>
              <a:noFill/>
            </a:ln>
          </p:spPr>
          <p:txBody>
            <a:bodyPr vert="horz" wrap="square" lIns="34290" tIns="17145" rIns="34290" bIns="17145" numCol="1" anchor="t" anchorCtr="0" compatLnSpc="1">
              <a:prstTxWarp prst="textNoShape">
                <a:avLst/>
              </a:prstTxWarp>
            </a:bodyPr>
            <a:lstStyle/>
            <a:p>
              <a:pPr defTabSz="685663"/>
              <a:endParaRPr lang="id-ID" sz="1013">
                <a:solidFill>
                  <a:srgbClr val="A1A1A1"/>
                </a:solidFill>
                <a:latin typeface="Lato Light"/>
              </a:endParaRPr>
            </a:p>
          </p:txBody>
        </p:sp>
        <p:sp>
          <p:nvSpPr>
            <p:cNvPr id="76" name="Freeform 5"/>
            <p:cNvSpPr>
              <a:spLocks/>
            </p:cNvSpPr>
            <p:nvPr/>
          </p:nvSpPr>
          <p:spPr bwMode="auto">
            <a:xfrm>
              <a:off x="2031209" y="3465939"/>
              <a:ext cx="923925" cy="2566988"/>
            </a:xfrm>
            <a:custGeom>
              <a:avLst/>
              <a:gdLst>
                <a:gd name="T0" fmla="*/ 0 w 245"/>
                <a:gd name="T1" fmla="*/ 429 h 682"/>
                <a:gd name="T2" fmla="*/ 245 w 245"/>
                <a:gd name="T3" fmla="*/ 682 h 682"/>
                <a:gd name="T4" fmla="*/ 245 w 245"/>
                <a:gd name="T5" fmla="*/ 0 h 682"/>
                <a:gd name="T6" fmla="*/ 0 w 245"/>
                <a:gd name="T7" fmla="*/ 429 h 682"/>
              </a:gdLst>
              <a:ahLst/>
              <a:cxnLst>
                <a:cxn ang="0">
                  <a:pos x="T0" y="T1"/>
                </a:cxn>
                <a:cxn ang="0">
                  <a:pos x="T2" y="T3"/>
                </a:cxn>
                <a:cxn ang="0">
                  <a:pos x="T4" y="T5"/>
                </a:cxn>
                <a:cxn ang="0">
                  <a:pos x="T6" y="T7"/>
                </a:cxn>
              </a:cxnLst>
              <a:rect l="0" t="0" r="r" b="b"/>
              <a:pathLst>
                <a:path w="245" h="682">
                  <a:moveTo>
                    <a:pt x="0" y="429"/>
                  </a:moveTo>
                  <a:cubicBezTo>
                    <a:pt x="0" y="617"/>
                    <a:pt x="165" y="682"/>
                    <a:pt x="245" y="682"/>
                  </a:cubicBezTo>
                  <a:cubicBezTo>
                    <a:pt x="245" y="0"/>
                    <a:pt x="245" y="0"/>
                    <a:pt x="245" y="0"/>
                  </a:cubicBezTo>
                  <a:cubicBezTo>
                    <a:pt x="245" y="0"/>
                    <a:pt x="0" y="241"/>
                    <a:pt x="0" y="429"/>
                  </a:cubicBezTo>
                  <a:close/>
                </a:path>
              </a:pathLst>
            </a:custGeom>
            <a:solidFill>
              <a:schemeClr val="accent1"/>
            </a:solidFill>
            <a:ln>
              <a:noFill/>
            </a:ln>
          </p:spPr>
          <p:txBody>
            <a:bodyPr vert="horz" wrap="square" lIns="34290" tIns="17145" rIns="34290" bIns="17145" numCol="1" anchor="t" anchorCtr="0" compatLnSpc="1">
              <a:prstTxWarp prst="textNoShape">
                <a:avLst/>
              </a:prstTxWarp>
            </a:bodyPr>
            <a:lstStyle/>
            <a:p>
              <a:pPr defTabSz="685663"/>
              <a:endParaRPr lang="id-ID" sz="1013">
                <a:solidFill>
                  <a:srgbClr val="A1A1A1"/>
                </a:solidFill>
                <a:latin typeface="Lato Light"/>
              </a:endParaRPr>
            </a:p>
          </p:txBody>
        </p:sp>
        <p:sp>
          <p:nvSpPr>
            <p:cNvPr id="77" name="Freeform 6"/>
            <p:cNvSpPr>
              <a:spLocks/>
            </p:cNvSpPr>
            <p:nvPr/>
          </p:nvSpPr>
          <p:spPr bwMode="auto">
            <a:xfrm>
              <a:off x="2955134" y="3465939"/>
              <a:ext cx="925512" cy="2566988"/>
            </a:xfrm>
            <a:custGeom>
              <a:avLst/>
              <a:gdLst>
                <a:gd name="T0" fmla="*/ 0 w 245"/>
                <a:gd name="T1" fmla="*/ 0 h 682"/>
                <a:gd name="T2" fmla="*/ 0 w 245"/>
                <a:gd name="T3" fmla="*/ 682 h 682"/>
                <a:gd name="T4" fmla="*/ 245 w 245"/>
                <a:gd name="T5" fmla="*/ 429 h 682"/>
                <a:gd name="T6" fmla="*/ 0 w 245"/>
                <a:gd name="T7" fmla="*/ 0 h 682"/>
              </a:gdLst>
              <a:ahLst/>
              <a:cxnLst>
                <a:cxn ang="0">
                  <a:pos x="T0" y="T1"/>
                </a:cxn>
                <a:cxn ang="0">
                  <a:pos x="T2" y="T3"/>
                </a:cxn>
                <a:cxn ang="0">
                  <a:pos x="T4" y="T5"/>
                </a:cxn>
                <a:cxn ang="0">
                  <a:pos x="T6" y="T7"/>
                </a:cxn>
              </a:cxnLst>
              <a:rect l="0" t="0" r="r" b="b"/>
              <a:pathLst>
                <a:path w="245" h="682">
                  <a:moveTo>
                    <a:pt x="0" y="0"/>
                  </a:moveTo>
                  <a:cubicBezTo>
                    <a:pt x="0" y="682"/>
                    <a:pt x="0" y="682"/>
                    <a:pt x="0" y="682"/>
                  </a:cubicBezTo>
                  <a:cubicBezTo>
                    <a:pt x="80" y="682"/>
                    <a:pt x="245" y="617"/>
                    <a:pt x="245" y="429"/>
                  </a:cubicBezTo>
                  <a:cubicBezTo>
                    <a:pt x="245" y="241"/>
                    <a:pt x="0" y="0"/>
                    <a:pt x="0" y="0"/>
                  </a:cubicBezTo>
                  <a:close/>
                </a:path>
              </a:pathLst>
            </a:custGeom>
            <a:solidFill>
              <a:schemeClr val="accent1">
                <a:lumMod val="75000"/>
              </a:schemeClr>
            </a:solidFill>
            <a:ln>
              <a:noFill/>
            </a:ln>
          </p:spPr>
          <p:txBody>
            <a:bodyPr vert="horz" wrap="square" lIns="34290" tIns="17145" rIns="34290" bIns="17145" numCol="1" anchor="t" anchorCtr="0" compatLnSpc="1">
              <a:prstTxWarp prst="textNoShape">
                <a:avLst/>
              </a:prstTxWarp>
            </a:bodyPr>
            <a:lstStyle/>
            <a:p>
              <a:pPr defTabSz="685663"/>
              <a:endParaRPr lang="id-ID" sz="1013">
                <a:solidFill>
                  <a:srgbClr val="A1A1A1"/>
                </a:solidFill>
                <a:latin typeface="Lato Light"/>
              </a:endParaRPr>
            </a:p>
          </p:txBody>
        </p:sp>
        <p:grpSp>
          <p:nvGrpSpPr>
            <p:cNvPr id="78" name="Group 77"/>
            <p:cNvGrpSpPr/>
            <p:nvPr/>
          </p:nvGrpSpPr>
          <p:grpSpPr>
            <a:xfrm>
              <a:off x="2307434" y="3958064"/>
              <a:ext cx="1296987" cy="1885951"/>
              <a:chOff x="4360863" y="3244850"/>
              <a:chExt cx="1296987" cy="1885951"/>
            </a:xfrm>
            <a:solidFill>
              <a:srgbClr val="FFFFFF">
                <a:alpha val="10000"/>
              </a:srgbClr>
            </a:solidFill>
          </p:grpSpPr>
          <p:sp>
            <p:nvSpPr>
              <p:cNvPr id="79" name="Freeform 7"/>
              <p:cNvSpPr>
                <a:spLocks/>
              </p:cNvSpPr>
              <p:nvPr/>
            </p:nvSpPr>
            <p:spPr bwMode="auto">
              <a:xfrm>
                <a:off x="4492625" y="4818063"/>
                <a:ext cx="1033462" cy="312738"/>
              </a:xfrm>
              <a:custGeom>
                <a:avLst/>
                <a:gdLst>
                  <a:gd name="T0" fmla="*/ 639 w 651"/>
                  <a:gd name="T1" fmla="*/ 0 h 197"/>
                  <a:gd name="T2" fmla="*/ 325 w 651"/>
                  <a:gd name="T3" fmla="*/ 166 h 197"/>
                  <a:gd name="T4" fmla="*/ 12 w 651"/>
                  <a:gd name="T5" fmla="*/ 0 h 197"/>
                  <a:gd name="T6" fmla="*/ 0 w 651"/>
                  <a:gd name="T7" fmla="*/ 24 h 197"/>
                  <a:gd name="T8" fmla="*/ 325 w 651"/>
                  <a:gd name="T9" fmla="*/ 195 h 197"/>
                  <a:gd name="T10" fmla="*/ 325 w 651"/>
                  <a:gd name="T11" fmla="*/ 197 h 197"/>
                  <a:gd name="T12" fmla="*/ 325 w 651"/>
                  <a:gd name="T13" fmla="*/ 197 h 197"/>
                  <a:gd name="T14" fmla="*/ 325 w 651"/>
                  <a:gd name="T15" fmla="*/ 197 h 197"/>
                  <a:gd name="T16" fmla="*/ 325 w 651"/>
                  <a:gd name="T17" fmla="*/ 195 h 197"/>
                  <a:gd name="T18" fmla="*/ 651 w 651"/>
                  <a:gd name="T19" fmla="*/ 24 h 197"/>
                  <a:gd name="T20" fmla="*/ 639 w 651"/>
                  <a:gd name="T21" fmla="*/ 0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51" h="197">
                    <a:moveTo>
                      <a:pt x="639" y="0"/>
                    </a:moveTo>
                    <a:lnTo>
                      <a:pt x="325" y="166"/>
                    </a:lnTo>
                    <a:lnTo>
                      <a:pt x="12" y="0"/>
                    </a:lnTo>
                    <a:lnTo>
                      <a:pt x="0" y="24"/>
                    </a:lnTo>
                    <a:lnTo>
                      <a:pt x="325" y="195"/>
                    </a:lnTo>
                    <a:lnTo>
                      <a:pt x="325" y="197"/>
                    </a:lnTo>
                    <a:lnTo>
                      <a:pt x="325" y="197"/>
                    </a:lnTo>
                    <a:lnTo>
                      <a:pt x="325" y="197"/>
                    </a:lnTo>
                    <a:lnTo>
                      <a:pt x="325" y="195"/>
                    </a:lnTo>
                    <a:lnTo>
                      <a:pt x="651" y="24"/>
                    </a:lnTo>
                    <a:lnTo>
                      <a:pt x="639" y="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pPr defTabSz="685663"/>
                <a:endParaRPr lang="id-ID" sz="1013">
                  <a:solidFill>
                    <a:srgbClr val="A1A1A1"/>
                  </a:solidFill>
                  <a:latin typeface="Lato Light"/>
                </a:endParaRPr>
              </a:p>
            </p:txBody>
          </p:sp>
          <p:sp>
            <p:nvSpPr>
              <p:cNvPr id="80" name="Freeform 8"/>
              <p:cNvSpPr>
                <a:spLocks/>
              </p:cNvSpPr>
              <p:nvPr/>
            </p:nvSpPr>
            <p:spPr bwMode="auto">
              <a:xfrm>
                <a:off x="4360863" y="4452938"/>
                <a:ext cx="1296987" cy="381000"/>
              </a:xfrm>
              <a:custGeom>
                <a:avLst/>
                <a:gdLst>
                  <a:gd name="T0" fmla="*/ 408 w 817"/>
                  <a:gd name="T1" fmla="*/ 211 h 240"/>
                  <a:gd name="T2" fmla="*/ 12 w 817"/>
                  <a:gd name="T3" fmla="*/ 0 h 240"/>
                  <a:gd name="T4" fmla="*/ 0 w 817"/>
                  <a:gd name="T5" fmla="*/ 24 h 240"/>
                  <a:gd name="T6" fmla="*/ 408 w 817"/>
                  <a:gd name="T7" fmla="*/ 240 h 240"/>
                  <a:gd name="T8" fmla="*/ 408 w 817"/>
                  <a:gd name="T9" fmla="*/ 240 h 240"/>
                  <a:gd name="T10" fmla="*/ 408 w 817"/>
                  <a:gd name="T11" fmla="*/ 240 h 240"/>
                  <a:gd name="T12" fmla="*/ 408 w 817"/>
                  <a:gd name="T13" fmla="*/ 240 h 240"/>
                  <a:gd name="T14" fmla="*/ 408 w 817"/>
                  <a:gd name="T15" fmla="*/ 240 h 240"/>
                  <a:gd name="T16" fmla="*/ 817 w 817"/>
                  <a:gd name="T17" fmla="*/ 24 h 240"/>
                  <a:gd name="T18" fmla="*/ 805 w 817"/>
                  <a:gd name="T19" fmla="*/ 0 h 240"/>
                  <a:gd name="T20" fmla="*/ 408 w 817"/>
                  <a:gd name="T21" fmla="*/ 211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17" h="240">
                    <a:moveTo>
                      <a:pt x="408" y="211"/>
                    </a:moveTo>
                    <a:lnTo>
                      <a:pt x="12" y="0"/>
                    </a:lnTo>
                    <a:lnTo>
                      <a:pt x="0" y="24"/>
                    </a:lnTo>
                    <a:lnTo>
                      <a:pt x="408" y="240"/>
                    </a:lnTo>
                    <a:lnTo>
                      <a:pt x="408" y="240"/>
                    </a:lnTo>
                    <a:lnTo>
                      <a:pt x="408" y="240"/>
                    </a:lnTo>
                    <a:lnTo>
                      <a:pt x="408" y="240"/>
                    </a:lnTo>
                    <a:lnTo>
                      <a:pt x="408" y="240"/>
                    </a:lnTo>
                    <a:lnTo>
                      <a:pt x="817" y="24"/>
                    </a:lnTo>
                    <a:lnTo>
                      <a:pt x="805" y="0"/>
                    </a:lnTo>
                    <a:lnTo>
                      <a:pt x="408" y="211"/>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pPr defTabSz="685663"/>
                <a:endParaRPr lang="id-ID" sz="1013">
                  <a:solidFill>
                    <a:srgbClr val="A1A1A1"/>
                  </a:solidFill>
                  <a:latin typeface="Lato Light"/>
                </a:endParaRPr>
              </a:p>
            </p:txBody>
          </p:sp>
          <p:sp>
            <p:nvSpPr>
              <p:cNvPr id="81" name="Freeform 9"/>
              <p:cNvSpPr>
                <a:spLocks/>
              </p:cNvSpPr>
              <p:nvPr/>
            </p:nvSpPr>
            <p:spPr bwMode="auto">
              <a:xfrm>
                <a:off x="4360863" y="4125913"/>
                <a:ext cx="1296987" cy="381000"/>
              </a:xfrm>
              <a:custGeom>
                <a:avLst/>
                <a:gdLst>
                  <a:gd name="T0" fmla="*/ 408 w 817"/>
                  <a:gd name="T1" fmla="*/ 240 h 240"/>
                  <a:gd name="T2" fmla="*/ 408 w 817"/>
                  <a:gd name="T3" fmla="*/ 240 h 240"/>
                  <a:gd name="T4" fmla="*/ 408 w 817"/>
                  <a:gd name="T5" fmla="*/ 240 h 240"/>
                  <a:gd name="T6" fmla="*/ 408 w 817"/>
                  <a:gd name="T7" fmla="*/ 237 h 240"/>
                  <a:gd name="T8" fmla="*/ 817 w 817"/>
                  <a:gd name="T9" fmla="*/ 21 h 240"/>
                  <a:gd name="T10" fmla="*/ 805 w 817"/>
                  <a:gd name="T11" fmla="*/ 0 h 240"/>
                  <a:gd name="T12" fmla="*/ 408 w 817"/>
                  <a:gd name="T13" fmla="*/ 209 h 240"/>
                  <a:gd name="T14" fmla="*/ 12 w 817"/>
                  <a:gd name="T15" fmla="*/ 0 h 240"/>
                  <a:gd name="T16" fmla="*/ 0 w 817"/>
                  <a:gd name="T17" fmla="*/ 21 h 240"/>
                  <a:gd name="T18" fmla="*/ 408 w 817"/>
                  <a:gd name="T19" fmla="*/ 237 h 240"/>
                  <a:gd name="T20" fmla="*/ 408 w 817"/>
                  <a:gd name="T21" fmla="*/ 24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17" h="240">
                    <a:moveTo>
                      <a:pt x="408" y="240"/>
                    </a:moveTo>
                    <a:lnTo>
                      <a:pt x="408" y="240"/>
                    </a:lnTo>
                    <a:lnTo>
                      <a:pt x="408" y="240"/>
                    </a:lnTo>
                    <a:lnTo>
                      <a:pt x="408" y="237"/>
                    </a:lnTo>
                    <a:lnTo>
                      <a:pt x="817" y="21"/>
                    </a:lnTo>
                    <a:lnTo>
                      <a:pt x="805" y="0"/>
                    </a:lnTo>
                    <a:lnTo>
                      <a:pt x="408" y="209"/>
                    </a:lnTo>
                    <a:lnTo>
                      <a:pt x="12" y="0"/>
                    </a:lnTo>
                    <a:lnTo>
                      <a:pt x="0" y="21"/>
                    </a:lnTo>
                    <a:lnTo>
                      <a:pt x="408" y="237"/>
                    </a:lnTo>
                    <a:lnTo>
                      <a:pt x="408" y="24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pPr defTabSz="685663"/>
                <a:endParaRPr lang="id-ID" sz="1013">
                  <a:solidFill>
                    <a:srgbClr val="A1A1A1"/>
                  </a:solidFill>
                  <a:latin typeface="Lato Light"/>
                </a:endParaRPr>
              </a:p>
            </p:txBody>
          </p:sp>
          <p:sp>
            <p:nvSpPr>
              <p:cNvPr id="82" name="Freeform 10"/>
              <p:cNvSpPr>
                <a:spLocks/>
              </p:cNvSpPr>
              <p:nvPr/>
            </p:nvSpPr>
            <p:spPr bwMode="auto">
              <a:xfrm>
                <a:off x="4492625" y="3829050"/>
                <a:ext cx="1033462" cy="312738"/>
              </a:xfrm>
              <a:custGeom>
                <a:avLst/>
                <a:gdLst>
                  <a:gd name="T0" fmla="*/ 325 w 651"/>
                  <a:gd name="T1" fmla="*/ 197 h 197"/>
                  <a:gd name="T2" fmla="*/ 325 w 651"/>
                  <a:gd name="T3" fmla="*/ 197 h 197"/>
                  <a:gd name="T4" fmla="*/ 325 w 651"/>
                  <a:gd name="T5" fmla="*/ 197 h 197"/>
                  <a:gd name="T6" fmla="*/ 325 w 651"/>
                  <a:gd name="T7" fmla="*/ 197 h 197"/>
                  <a:gd name="T8" fmla="*/ 651 w 651"/>
                  <a:gd name="T9" fmla="*/ 24 h 197"/>
                  <a:gd name="T10" fmla="*/ 639 w 651"/>
                  <a:gd name="T11" fmla="*/ 0 h 197"/>
                  <a:gd name="T12" fmla="*/ 325 w 651"/>
                  <a:gd name="T13" fmla="*/ 166 h 197"/>
                  <a:gd name="T14" fmla="*/ 12 w 651"/>
                  <a:gd name="T15" fmla="*/ 0 h 197"/>
                  <a:gd name="T16" fmla="*/ 0 w 651"/>
                  <a:gd name="T17" fmla="*/ 24 h 197"/>
                  <a:gd name="T18" fmla="*/ 325 w 651"/>
                  <a:gd name="T19" fmla="*/ 197 h 197"/>
                  <a:gd name="T20" fmla="*/ 325 w 651"/>
                  <a:gd name="T21" fmla="*/ 197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51" h="197">
                    <a:moveTo>
                      <a:pt x="325" y="197"/>
                    </a:moveTo>
                    <a:lnTo>
                      <a:pt x="325" y="197"/>
                    </a:lnTo>
                    <a:lnTo>
                      <a:pt x="325" y="197"/>
                    </a:lnTo>
                    <a:lnTo>
                      <a:pt x="325" y="197"/>
                    </a:lnTo>
                    <a:lnTo>
                      <a:pt x="651" y="24"/>
                    </a:lnTo>
                    <a:lnTo>
                      <a:pt x="639" y="0"/>
                    </a:lnTo>
                    <a:lnTo>
                      <a:pt x="325" y="166"/>
                    </a:lnTo>
                    <a:lnTo>
                      <a:pt x="12" y="0"/>
                    </a:lnTo>
                    <a:lnTo>
                      <a:pt x="0" y="24"/>
                    </a:lnTo>
                    <a:lnTo>
                      <a:pt x="325" y="197"/>
                    </a:lnTo>
                    <a:lnTo>
                      <a:pt x="325" y="197"/>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pPr defTabSz="685663"/>
                <a:endParaRPr lang="id-ID" sz="1013">
                  <a:solidFill>
                    <a:srgbClr val="A1A1A1"/>
                  </a:solidFill>
                  <a:latin typeface="Lato Light"/>
                </a:endParaRPr>
              </a:p>
            </p:txBody>
          </p:sp>
          <p:sp>
            <p:nvSpPr>
              <p:cNvPr id="83" name="Freeform 11"/>
              <p:cNvSpPr>
                <a:spLocks/>
              </p:cNvSpPr>
              <p:nvPr/>
            </p:nvSpPr>
            <p:spPr bwMode="auto">
              <a:xfrm>
                <a:off x="4684713" y="3549650"/>
                <a:ext cx="649287" cy="211138"/>
              </a:xfrm>
              <a:custGeom>
                <a:avLst/>
                <a:gdLst>
                  <a:gd name="T0" fmla="*/ 204 w 409"/>
                  <a:gd name="T1" fmla="*/ 133 h 133"/>
                  <a:gd name="T2" fmla="*/ 204 w 409"/>
                  <a:gd name="T3" fmla="*/ 133 h 133"/>
                  <a:gd name="T4" fmla="*/ 204 w 409"/>
                  <a:gd name="T5" fmla="*/ 133 h 133"/>
                  <a:gd name="T6" fmla="*/ 204 w 409"/>
                  <a:gd name="T7" fmla="*/ 131 h 133"/>
                  <a:gd name="T8" fmla="*/ 409 w 409"/>
                  <a:gd name="T9" fmla="*/ 24 h 133"/>
                  <a:gd name="T10" fmla="*/ 397 w 409"/>
                  <a:gd name="T11" fmla="*/ 0 h 133"/>
                  <a:gd name="T12" fmla="*/ 204 w 409"/>
                  <a:gd name="T13" fmla="*/ 102 h 133"/>
                  <a:gd name="T14" fmla="*/ 12 w 409"/>
                  <a:gd name="T15" fmla="*/ 0 h 133"/>
                  <a:gd name="T16" fmla="*/ 0 w 409"/>
                  <a:gd name="T17" fmla="*/ 24 h 133"/>
                  <a:gd name="T18" fmla="*/ 204 w 409"/>
                  <a:gd name="T19" fmla="*/ 131 h 133"/>
                  <a:gd name="T20" fmla="*/ 204 w 409"/>
                  <a:gd name="T21" fmla="*/ 133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09" h="133">
                    <a:moveTo>
                      <a:pt x="204" y="133"/>
                    </a:moveTo>
                    <a:lnTo>
                      <a:pt x="204" y="133"/>
                    </a:lnTo>
                    <a:lnTo>
                      <a:pt x="204" y="133"/>
                    </a:lnTo>
                    <a:lnTo>
                      <a:pt x="204" y="131"/>
                    </a:lnTo>
                    <a:lnTo>
                      <a:pt x="409" y="24"/>
                    </a:lnTo>
                    <a:lnTo>
                      <a:pt x="397" y="0"/>
                    </a:lnTo>
                    <a:lnTo>
                      <a:pt x="204" y="102"/>
                    </a:lnTo>
                    <a:lnTo>
                      <a:pt x="12" y="0"/>
                    </a:lnTo>
                    <a:lnTo>
                      <a:pt x="0" y="24"/>
                    </a:lnTo>
                    <a:lnTo>
                      <a:pt x="204" y="131"/>
                    </a:lnTo>
                    <a:lnTo>
                      <a:pt x="204" y="133"/>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pPr defTabSz="685663"/>
                <a:endParaRPr lang="id-ID" sz="1013">
                  <a:solidFill>
                    <a:srgbClr val="A1A1A1"/>
                  </a:solidFill>
                  <a:latin typeface="Lato Light"/>
                </a:endParaRPr>
              </a:p>
            </p:txBody>
          </p:sp>
          <p:sp>
            <p:nvSpPr>
              <p:cNvPr id="84" name="Freeform 12"/>
              <p:cNvSpPr>
                <a:spLocks/>
              </p:cNvSpPr>
              <p:nvPr/>
            </p:nvSpPr>
            <p:spPr bwMode="auto">
              <a:xfrm>
                <a:off x="4772025" y="3244850"/>
                <a:ext cx="474662" cy="161925"/>
              </a:xfrm>
              <a:custGeom>
                <a:avLst/>
                <a:gdLst>
                  <a:gd name="T0" fmla="*/ 149 w 299"/>
                  <a:gd name="T1" fmla="*/ 102 h 102"/>
                  <a:gd name="T2" fmla="*/ 299 w 299"/>
                  <a:gd name="T3" fmla="*/ 24 h 102"/>
                  <a:gd name="T4" fmla="*/ 285 w 299"/>
                  <a:gd name="T5" fmla="*/ 0 h 102"/>
                  <a:gd name="T6" fmla="*/ 152 w 299"/>
                  <a:gd name="T7" fmla="*/ 71 h 102"/>
                  <a:gd name="T8" fmla="*/ 12 w 299"/>
                  <a:gd name="T9" fmla="*/ 3 h 102"/>
                  <a:gd name="T10" fmla="*/ 0 w 299"/>
                  <a:gd name="T11" fmla="*/ 26 h 102"/>
                  <a:gd name="T12" fmla="*/ 147 w 299"/>
                  <a:gd name="T13" fmla="*/ 97 h 102"/>
                  <a:gd name="T14" fmla="*/ 149 w 299"/>
                  <a:gd name="T15" fmla="*/ 102 h 10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9" h="102">
                    <a:moveTo>
                      <a:pt x="149" y="102"/>
                    </a:moveTo>
                    <a:lnTo>
                      <a:pt x="299" y="24"/>
                    </a:lnTo>
                    <a:lnTo>
                      <a:pt x="285" y="0"/>
                    </a:lnTo>
                    <a:lnTo>
                      <a:pt x="152" y="71"/>
                    </a:lnTo>
                    <a:lnTo>
                      <a:pt x="12" y="3"/>
                    </a:lnTo>
                    <a:lnTo>
                      <a:pt x="0" y="26"/>
                    </a:lnTo>
                    <a:lnTo>
                      <a:pt x="147" y="97"/>
                    </a:lnTo>
                    <a:lnTo>
                      <a:pt x="149" y="102"/>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pPr defTabSz="685663"/>
                <a:endParaRPr lang="id-ID" sz="1013">
                  <a:solidFill>
                    <a:srgbClr val="A1A1A1"/>
                  </a:solidFill>
                  <a:latin typeface="Lato Light"/>
                </a:endParaRPr>
              </a:p>
            </p:txBody>
          </p:sp>
        </p:grpSp>
      </p:grpSp>
      <p:grpSp>
        <p:nvGrpSpPr>
          <p:cNvPr id="117" name="Group 116"/>
          <p:cNvGrpSpPr/>
          <p:nvPr/>
        </p:nvGrpSpPr>
        <p:grpSpPr>
          <a:xfrm>
            <a:off x="1944978" y="3118716"/>
            <a:ext cx="1299294" cy="1217491"/>
            <a:chOff x="2055907" y="4177632"/>
            <a:chExt cx="1732843" cy="1732844"/>
          </a:xfrm>
        </p:grpSpPr>
        <p:sp>
          <p:nvSpPr>
            <p:cNvPr id="118" name="Freeform 1"/>
            <p:cNvSpPr>
              <a:spLocks noChangeArrowheads="1"/>
            </p:cNvSpPr>
            <p:nvPr/>
          </p:nvSpPr>
          <p:spPr bwMode="auto">
            <a:xfrm>
              <a:off x="2055907" y="4177632"/>
              <a:ext cx="1732843" cy="1732844"/>
            </a:xfrm>
            <a:custGeom>
              <a:avLst/>
              <a:gdLst>
                <a:gd name="T0" fmla="*/ 4511 w 4512"/>
                <a:gd name="T1" fmla="*/ 0 h 4510"/>
                <a:gd name="T2" fmla="*/ 4511 w 4512"/>
                <a:gd name="T3" fmla="*/ 0 h 4510"/>
                <a:gd name="T4" fmla="*/ 4021 w 4512"/>
                <a:gd name="T5" fmla="*/ 0 h 4510"/>
                <a:gd name="T6" fmla="*/ 4021 w 4512"/>
                <a:gd name="T7" fmla="*/ 0 h 4510"/>
                <a:gd name="T8" fmla="*/ 851 w 4512"/>
                <a:gd name="T9" fmla="*/ 0 h 4510"/>
                <a:gd name="T10" fmla="*/ 799 w 4512"/>
                <a:gd name="T11" fmla="*/ 0 h 4510"/>
                <a:gd name="T12" fmla="*/ 774 w 4512"/>
                <a:gd name="T13" fmla="*/ 0 h 4510"/>
                <a:gd name="T14" fmla="*/ 774 w 4512"/>
                <a:gd name="T15" fmla="*/ 0 h 4510"/>
                <a:gd name="T16" fmla="*/ 0 w 4512"/>
                <a:gd name="T17" fmla="*/ 747 h 4510"/>
                <a:gd name="T18" fmla="*/ 0 w 4512"/>
                <a:gd name="T19" fmla="*/ 747 h 4510"/>
                <a:gd name="T20" fmla="*/ 0 w 4512"/>
                <a:gd name="T21" fmla="*/ 4509 h 4510"/>
                <a:gd name="T22" fmla="*/ 490 w 4512"/>
                <a:gd name="T23" fmla="*/ 4509 h 4510"/>
                <a:gd name="T24" fmla="*/ 490 w 4512"/>
                <a:gd name="T25" fmla="*/ 4509 h 4510"/>
                <a:gd name="T26" fmla="*/ 3660 w 4512"/>
                <a:gd name="T27" fmla="*/ 4509 h 4510"/>
                <a:gd name="T28" fmla="*/ 3738 w 4512"/>
                <a:gd name="T29" fmla="*/ 4509 h 4510"/>
                <a:gd name="T30" fmla="*/ 3789 w 4512"/>
                <a:gd name="T31" fmla="*/ 4509 h 4510"/>
                <a:gd name="T32" fmla="*/ 3789 w 4512"/>
                <a:gd name="T33" fmla="*/ 4509 h 4510"/>
                <a:gd name="T34" fmla="*/ 4511 w 4512"/>
                <a:gd name="T35" fmla="*/ 3788 h 4510"/>
                <a:gd name="T36" fmla="*/ 4511 w 4512"/>
                <a:gd name="T37" fmla="*/ 3788 h 4510"/>
                <a:gd name="T38" fmla="*/ 4511 w 4512"/>
                <a:gd name="T39" fmla="*/ 0 h 45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512" h="4510">
                  <a:moveTo>
                    <a:pt x="4511" y="0"/>
                  </a:moveTo>
                  <a:lnTo>
                    <a:pt x="4511" y="0"/>
                  </a:lnTo>
                  <a:cubicBezTo>
                    <a:pt x="4021" y="0"/>
                    <a:pt x="4021" y="0"/>
                    <a:pt x="4021" y="0"/>
                  </a:cubicBezTo>
                  <a:lnTo>
                    <a:pt x="4021" y="0"/>
                  </a:lnTo>
                  <a:cubicBezTo>
                    <a:pt x="851" y="0"/>
                    <a:pt x="851" y="0"/>
                    <a:pt x="851" y="0"/>
                  </a:cubicBezTo>
                  <a:cubicBezTo>
                    <a:pt x="825" y="0"/>
                    <a:pt x="825" y="0"/>
                    <a:pt x="799" y="0"/>
                  </a:cubicBezTo>
                  <a:cubicBezTo>
                    <a:pt x="774" y="0"/>
                    <a:pt x="774" y="0"/>
                    <a:pt x="774" y="0"/>
                  </a:cubicBezTo>
                  <a:lnTo>
                    <a:pt x="774" y="0"/>
                  </a:lnTo>
                  <a:cubicBezTo>
                    <a:pt x="361" y="26"/>
                    <a:pt x="52" y="361"/>
                    <a:pt x="0" y="747"/>
                  </a:cubicBezTo>
                  <a:lnTo>
                    <a:pt x="0" y="747"/>
                  </a:lnTo>
                  <a:cubicBezTo>
                    <a:pt x="0" y="4509"/>
                    <a:pt x="0" y="4509"/>
                    <a:pt x="0" y="4509"/>
                  </a:cubicBezTo>
                  <a:cubicBezTo>
                    <a:pt x="490" y="4509"/>
                    <a:pt x="490" y="4509"/>
                    <a:pt x="490" y="4509"/>
                  </a:cubicBezTo>
                  <a:lnTo>
                    <a:pt x="490" y="4509"/>
                  </a:lnTo>
                  <a:cubicBezTo>
                    <a:pt x="3660" y="4509"/>
                    <a:pt x="3660" y="4509"/>
                    <a:pt x="3660" y="4509"/>
                  </a:cubicBezTo>
                  <a:cubicBezTo>
                    <a:pt x="3686" y="4509"/>
                    <a:pt x="3712" y="4509"/>
                    <a:pt x="3738" y="4509"/>
                  </a:cubicBezTo>
                  <a:cubicBezTo>
                    <a:pt x="3789" y="4509"/>
                    <a:pt x="3789" y="4509"/>
                    <a:pt x="3789" y="4509"/>
                  </a:cubicBezTo>
                  <a:lnTo>
                    <a:pt x="3789" y="4509"/>
                  </a:lnTo>
                  <a:cubicBezTo>
                    <a:pt x="4150" y="4457"/>
                    <a:pt x="4460" y="4174"/>
                    <a:pt x="4511" y="3788"/>
                  </a:cubicBezTo>
                  <a:lnTo>
                    <a:pt x="4511" y="3788"/>
                  </a:lnTo>
                  <a:lnTo>
                    <a:pt x="4511" y="0"/>
                  </a:lnTo>
                </a:path>
              </a:pathLst>
            </a:custGeom>
            <a:solidFill>
              <a:schemeClr val="accent1"/>
            </a:solidFill>
            <a:ln>
              <a:noFill/>
            </a:ln>
            <a:effectLst/>
          </p:spPr>
          <p:txBody>
            <a:bodyPr wrap="none" lIns="45719" tIns="22859" rIns="45719" bIns="22859" anchor="ctr"/>
            <a:lstStyle/>
            <a:p>
              <a:pPr defTabSz="685663"/>
              <a:endParaRPr lang="en-US" sz="1013" dirty="0">
                <a:solidFill>
                  <a:srgbClr val="A1A1A1"/>
                </a:solidFill>
                <a:latin typeface="Lato Light"/>
              </a:endParaRPr>
            </a:p>
          </p:txBody>
        </p:sp>
        <p:sp>
          <p:nvSpPr>
            <p:cNvPr id="119" name="TextBox 118"/>
            <p:cNvSpPr txBox="1"/>
            <p:nvPr/>
          </p:nvSpPr>
          <p:spPr>
            <a:xfrm>
              <a:off x="2310727" y="4216011"/>
              <a:ext cx="1203712" cy="739218"/>
            </a:xfrm>
            <a:prstGeom prst="rect">
              <a:avLst/>
            </a:prstGeom>
            <a:noFill/>
          </p:spPr>
          <p:txBody>
            <a:bodyPr wrap="square" lIns="0" tIns="22859" rIns="0" bIns="0" rtlCol="0">
              <a:spAutoFit/>
            </a:bodyPr>
            <a:lstStyle/>
            <a:p>
              <a:pPr algn="ctr" defTabSz="685663"/>
              <a:r>
                <a:rPr lang="en-US" sz="3225" b="1" dirty="0">
                  <a:solidFill>
                    <a:prstClr val="white"/>
                  </a:solidFill>
                  <a:latin typeface="Lato Black"/>
                  <a:cs typeface="Lato Black"/>
                </a:rPr>
                <a:t>3M</a:t>
              </a:r>
              <a:endParaRPr lang="en-US" sz="1013" b="1" dirty="0">
                <a:solidFill>
                  <a:prstClr val="white"/>
                </a:solidFill>
                <a:latin typeface="Lato Black"/>
                <a:cs typeface="Lato Black"/>
              </a:endParaRPr>
            </a:p>
          </p:txBody>
        </p:sp>
        <p:sp>
          <p:nvSpPr>
            <p:cNvPr id="120" name="TextBox 119"/>
            <p:cNvSpPr txBox="1"/>
            <p:nvPr/>
          </p:nvSpPr>
          <p:spPr>
            <a:xfrm>
              <a:off x="2206892" y="4953687"/>
              <a:ext cx="1458532" cy="624228"/>
            </a:xfrm>
            <a:prstGeom prst="rect">
              <a:avLst/>
            </a:prstGeom>
            <a:noFill/>
          </p:spPr>
          <p:txBody>
            <a:bodyPr wrap="square" lIns="0" tIns="22859" rIns="0" bIns="0" rtlCol="0">
              <a:spAutoFit/>
            </a:bodyPr>
            <a:lstStyle/>
            <a:p>
              <a:pPr defTabSz="685663"/>
              <a:r>
                <a:rPr lang="pt-BR" sz="900" dirty="0">
                  <a:solidFill>
                    <a:prstClr val="white"/>
                  </a:solidFill>
                  <a:latin typeface="Lato Light"/>
                  <a:cs typeface="Lato Light"/>
                </a:rPr>
                <a:t>Lorem ipsum dolor sit amet, consectetur adipiscing elit. </a:t>
              </a:r>
              <a:endParaRPr lang="en-US" sz="900" b="1" dirty="0">
                <a:solidFill>
                  <a:prstClr val="white"/>
                </a:solidFill>
                <a:latin typeface="Lato Light"/>
                <a:cs typeface="Lato Light"/>
              </a:endParaRPr>
            </a:p>
          </p:txBody>
        </p:sp>
      </p:grpSp>
      <p:grpSp>
        <p:nvGrpSpPr>
          <p:cNvPr id="122" name="Group 121"/>
          <p:cNvGrpSpPr/>
          <p:nvPr/>
        </p:nvGrpSpPr>
        <p:grpSpPr>
          <a:xfrm>
            <a:off x="3591383" y="3117384"/>
            <a:ext cx="1299294" cy="1218823"/>
            <a:chOff x="2055907" y="4177632"/>
            <a:chExt cx="1732843" cy="1732844"/>
          </a:xfrm>
          <a:solidFill>
            <a:schemeClr val="accent2"/>
          </a:solidFill>
        </p:grpSpPr>
        <p:sp>
          <p:nvSpPr>
            <p:cNvPr id="123" name="Freeform 1"/>
            <p:cNvSpPr>
              <a:spLocks noChangeArrowheads="1"/>
            </p:cNvSpPr>
            <p:nvPr/>
          </p:nvSpPr>
          <p:spPr bwMode="auto">
            <a:xfrm>
              <a:off x="2055907" y="4177632"/>
              <a:ext cx="1732843" cy="1732844"/>
            </a:xfrm>
            <a:custGeom>
              <a:avLst/>
              <a:gdLst>
                <a:gd name="T0" fmla="*/ 4511 w 4512"/>
                <a:gd name="T1" fmla="*/ 0 h 4510"/>
                <a:gd name="T2" fmla="*/ 4511 w 4512"/>
                <a:gd name="T3" fmla="*/ 0 h 4510"/>
                <a:gd name="T4" fmla="*/ 4021 w 4512"/>
                <a:gd name="T5" fmla="*/ 0 h 4510"/>
                <a:gd name="T6" fmla="*/ 4021 w 4512"/>
                <a:gd name="T7" fmla="*/ 0 h 4510"/>
                <a:gd name="T8" fmla="*/ 851 w 4512"/>
                <a:gd name="T9" fmla="*/ 0 h 4510"/>
                <a:gd name="T10" fmla="*/ 799 w 4512"/>
                <a:gd name="T11" fmla="*/ 0 h 4510"/>
                <a:gd name="T12" fmla="*/ 774 w 4512"/>
                <a:gd name="T13" fmla="*/ 0 h 4510"/>
                <a:gd name="T14" fmla="*/ 774 w 4512"/>
                <a:gd name="T15" fmla="*/ 0 h 4510"/>
                <a:gd name="T16" fmla="*/ 0 w 4512"/>
                <a:gd name="T17" fmla="*/ 747 h 4510"/>
                <a:gd name="T18" fmla="*/ 0 w 4512"/>
                <a:gd name="T19" fmla="*/ 747 h 4510"/>
                <a:gd name="T20" fmla="*/ 0 w 4512"/>
                <a:gd name="T21" fmla="*/ 4509 h 4510"/>
                <a:gd name="T22" fmla="*/ 490 w 4512"/>
                <a:gd name="T23" fmla="*/ 4509 h 4510"/>
                <a:gd name="T24" fmla="*/ 490 w 4512"/>
                <a:gd name="T25" fmla="*/ 4509 h 4510"/>
                <a:gd name="T26" fmla="*/ 3660 w 4512"/>
                <a:gd name="T27" fmla="*/ 4509 h 4510"/>
                <a:gd name="T28" fmla="*/ 3738 w 4512"/>
                <a:gd name="T29" fmla="*/ 4509 h 4510"/>
                <a:gd name="T30" fmla="*/ 3789 w 4512"/>
                <a:gd name="T31" fmla="*/ 4509 h 4510"/>
                <a:gd name="T32" fmla="*/ 3789 w 4512"/>
                <a:gd name="T33" fmla="*/ 4509 h 4510"/>
                <a:gd name="T34" fmla="*/ 4511 w 4512"/>
                <a:gd name="T35" fmla="*/ 3788 h 4510"/>
                <a:gd name="T36" fmla="*/ 4511 w 4512"/>
                <a:gd name="T37" fmla="*/ 3788 h 4510"/>
                <a:gd name="T38" fmla="*/ 4511 w 4512"/>
                <a:gd name="T39" fmla="*/ 0 h 45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512" h="4510">
                  <a:moveTo>
                    <a:pt x="4511" y="0"/>
                  </a:moveTo>
                  <a:lnTo>
                    <a:pt x="4511" y="0"/>
                  </a:lnTo>
                  <a:cubicBezTo>
                    <a:pt x="4021" y="0"/>
                    <a:pt x="4021" y="0"/>
                    <a:pt x="4021" y="0"/>
                  </a:cubicBezTo>
                  <a:lnTo>
                    <a:pt x="4021" y="0"/>
                  </a:lnTo>
                  <a:cubicBezTo>
                    <a:pt x="851" y="0"/>
                    <a:pt x="851" y="0"/>
                    <a:pt x="851" y="0"/>
                  </a:cubicBezTo>
                  <a:cubicBezTo>
                    <a:pt x="825" y="0"/>
                    <a:pt x="825" y="0"/>
                    <a:pt x="799" y="0"/>
                  </a:cubicBezTo>
                  <a:cubicBezTo>
                    <a:pt x="774" y="0"/>
                    <a:pt x="774" y="0"/>
                    <a:pt x="774" y="0"/>
                  </a:cubicBezTo>
                  <a:lnTo>
                    <a:pt x="774" y="0"/>
                  </a:lnTo>
                  <a:cubicBezTo>
                    <a:pt x="361" y="26"/>
                    <a:pt x="52" y="361"/>
                    <a:pt x="0" y="747"/>
                  </a:cubicBezTo>
                  <a:lnTo>
                    <a:pt x="0" y="747"/>
                  </a:lnTo>
                  <a:cubicBezTo>
                    <a:pt x="0" y="4509"/>
                    <a:pt x="0" y="4509"/>
                    <a:pt x="0" y="4509"/>
                  </a:cubicBezTo>
                  <a:cubicBezTo>
                    <a:pt x="490" y="4509"/>
                    <a:pt x="490" y="4509"/>
                    <a:pt x="490" y="4509"/>
                  </a:cubicBezTo>
                  <a:lnTo>
                    <a:pt x="490" y="4509"/>
                  </a:lnTo>
                  <a:cubicBezTo>
                    <a:pt x="3660" y="4509"/>
                    <a:pt x="3660" y="4509"/>
                    <a:pt x="3660" y="4509"/>
                  </a:cubicBezTo>
                  <a:cubicBezTo>
                    <a:pt x="3686" y="4509"/>
                    <a:pt x="3712" y="4509"/>
                    <a:pt x="3738" y="4509"/>
                  </a:cubicBezTo>
                  <a:cubicBezTo>
                    <a:pt x="3789" y="4509"/>
                    <a:pt x="3789" y="4509"/>
                    <a:pt x="3789" y="4509"/>
                  </a:cubicBezTo>
                  <a:lnTo>
                    <a:pt x="3789" y="4509"/>
                  </a:lnTo>
                  <a:cubicBezTo>
                    <a:pt x="4150" y="4457"/>
                    <a:pt x="4460" y="4174"/>
                    <a:pt x="4511" y="3788"/>
                  </a:cubicBezTo>
                  <a:lnTo>
                    <a:pt x="4511" y="3788"/>
                  </a:lnTo>
                  <a:lnTo>
                    <a:pt x="4511" y="0"/>
                  </a:lnTo>
                </a:path>
              </a:pathLst>
            </a:custGeom>
            <a:grpFill/>
            <a:ln>
              <a:noFill/>
            </a:ln>
            <a:effectLst/>
          </p:spPr>
          <p:txBody>
            <a:bodyPr wrap="none" lIns="45719" tIns="22859" rIns="45719" bIns="22859" anchor="ctr"/>
            <a:lstStyle/>
            <a:p>
              <a:pPr defTabSz="685663"/>
              <a:endParaRPr lang="en-US" sz="1013" dirty="0">
                <a:solidFill>
                  <a:srgbClr val="A1A1A1"/>
                </a:solidFill>
                <a:latin typeface="Lato Light"/>
              </a:endParaRPr>
            </a:p>
          </p:txBody>
        </p:sp>
        <p:sp>
          <p:nvSpPr>
            <p:cNvPr id="124" name="TextBox 123"/>
            <p:cNvSpPr txBox="1"/>
            <p:nvPr/>
          </p:nvSpPr>
          <p:spPr>
            <a:xfrm>
              <a:off x="2310727" y="4216010"/>
              <a:ext cx="1203712" cy="738410"/>
            </a:xfrm>
            <a:prstGeom prst="rect">
              <a:avLst/>
            </a:prstGeom>
            <a:grpFill/>
          </p:spPr>
          <p:txBody>
            <a:bodyPr wrap="square" lIns="0" tIns="22859" rIns="0" bIns="0" rtlCol="0">
              <a:spAutoFit/>
            </a:bodyPr>
            <a:lstStyle/>
            <a:p>
              <a:pPr algn="ctr" defTabSz="685663"/>
              <a:r>
                <a:rPr lang="en-US" sz="3225" b="1" dirty="0">
                  <a:solidFill>
                    <a:prstClr val="white"/>
                  </a:solidFill>
                  <a:latin typeface="Lato Black"/>
                  <a:cs typeface="Lato Black"/>
                </a:rPr>
                <a:t>6M</a:t>
              </a:r>
              <a:endParaRPr lang="en-US" sz="1013" b="1" dirty="0">
                <a:solidFill>
                  <a:prstClr val="white"/>
                </a:solidFill>
                <a:latin typeface="Lato Black"/>
                <a:cs typeface="Lato Black"/>
              </a:endParaRPr>
            </a:p>
          </p:txBody>
        </p:sp>
        <p:sp>
          <p:nvSpPr>
            <p:cNvPr id="125" name="TextBox 124"/>
            <p:cNvSpPr txBox="1"/>
            <p:nvPr/>
          </p:nvSpPr>
          <p:spPr>
            <a:xfrm>
              <a:off x="2206892" y="4953455"/>
              <a:ext cx="1458532" cy="623546"/>
            </a:xfrm>
            <a:prstGeom prst="rect">
              <a:avLst/>
            </a:prstGeom>
            <a:noFill/>
          </p:spPr>
          <p:txBody>
            <a:bodyPr wrap="square" lIns="0" tIns="22859" rIns="0" bIns="0" rtlCol="0">
              <a:spAutoFit/>
            </a:bodyPr>
            <a:lstStyle/>
            <a:p>
              <a:pPr defTabSz="685663"/>
              <a:r>
                <a:rPr lang="pt-BR" sz="900" dirty="0">
                  <a:solidFill>
                    <a:prstClr val="white"/>
                  </a:solidFill>
                  <a:latin typeface="Lato Light"/>
                  <a:cs typeface="Lato Light"/>
                </a:rPr>
                <a:t>Lorem ipsum dolor sit amet, consectetur adipiscing elit. </a:t>
              </a:r>
              <a:endParaRPr lang="en-US" sz="900" b="1" dirty="0">
                <a:solidFill>
                  <a:prstClr val="white"/>
                </a:solidFill>
                <a:latin typeface="Lato Light"/>
                <a:cs typeface="Lato Light"/>
              </a:endParaRPr>
            </a:p>
          </p:txBody>
        </p:sp>
      </p:grpSp>
      <p:grpSp>
        <p:nvGrpSpPr>
          <p:cNvPr id="126" name="Group 125"/>
          <p:cNvGrpSpPr/>
          <p:nvPr/>
        </p:nvGrpSpPr>
        <p:grpSpPr>
          <a:xfrm>
            <a:off x="5208434" y="3118716"/>
            <a:ext cx="1299294" cy="1217490"/>
            <a:chOff x="2055907" y="4177632"/>
            <a:chExt cx="1732843" cy="1732844"/>
          </a:xfrm>
          <a:solidFill>
            <a:schemeClr val="accent3"/>
          </a:solidFill>
        </p:grpSpPr>
        <p:sp>
          <p:nvSpPr>
            <p:cNvPr id="127" name="Freeform 1"/>
            <p:cNvSpPr>
              <a:spLocks noChangeArrowheads="1"/>
            </p:cNvSpPr>
            <p:nvPr/>
          </p:nvSpPr>
          <p:spPr bwMode="auto">
            <a:xfrm>
              <a:off x="2055907" y="4177632"/>
              <a:ext cx="1732843" cy="1732844"/>
            </a:xfrm>
            <a:custGeom>
              <a:avLst/>
              <a:gdLst>
                <a:gd name="T0" fmla="*/ 4511 w 4512"/>
                <a:gd name="T1" fmla="*/ 0 h 4510"/>
                <a:gd name="T2" fmla="*/ 4511 w 4512"/>
                <a:gd name="T3" fmla="*/ 0 h 4510"/>
                <a:gd name="T4" fmla="*/ 4021 w 4512"/>
                <a:gd name="T5" fmla="*/ 0 h 4510"/>
                <a:gd name="T6" fmla="*/ 4021 w 4512"/>
                <a:gd name="T7" fmla="*/ 0 h 4510"/>
                <a:gd name="T8" fmla="*/ 851 w 4512"/>
                <a:gd name="T9" fmla="*/ 0 h 4510"/>
                <a:gd name="T10" fmla="*/ 799 w 4512"/>
                <a:gd name="T11" fmla="*/ 0 h 4510"/>
                <a:gd name="T12" fmla="*/ 774 w 4512"/>
                <a:gd name="T13" fmla="*/ 0 h 4510"/>
                <a:gd name="T14" fmla="*/ 774 w 4512"/>
                <a:gd name="T15" fmla="*/ 0 h 4510"/>
                <a:gd name="T16" fmla="*/ 0 w 4512"/>
                <a:gd name="T17" fmla="*/ 747 h 4510"/>
                <a:gd name="T18" fmla="*/ 0 w 4512"/>
                <a:gd name="T19" fmla="*/ 747 h 4510"/>
                <a:gd name="T20" fmla="*/ 0 w 4512"/>
                <a:gd name="T21" fmla="*/ 4509 h 4510"/>
                <a:gd name="T22" fmla="*/ 490 w 4512"/>
                <a:gd name="T23" fmla="*/ 4509 h 4510"/>
                <a:gd name="T24" fmla="*/ 490 w 4512"/>
                <a:gd name="T25" fmla="*/ 4509 h 4510"/>
                <a:gd name="T26" fmla="*/ 3660 w 4512"/>
                <a:gd name="T27" fmla="*/ 4509 h 4510"/>
                <a:gd name="T28" fmla="*/ 3738 w 4512"/>
                <a:gd name="T29" fmla="*/ 4509 h 4510"/>
                <a:gd name="T30" fmla="*/ 3789 w 4512"/>
                <a:gd name="T31" fmla="*/ 4509 h 4510"/>
                <a:gd name="T32" fmla="*/ 3789 w 4512"/>
                <a:gd name="T33" fmla="*/ 4509 h 4510"/>
                <a:gd name="T34" fmla="*/ 4511 w 4512"/>
                <a:gd name="T35" fmla="*/ 3788 h 4510"/>
                <a:gd name="T36" fmla="*/ 4511 w 4512"/>
                <a:gd name="T37" fmla="*/ 3788 h 4510"/>
                <a:gd name="T38" fmla="*/ 4511 w 4512"/>
                <a:gd name="T39" fmla="*/ 0 h 45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512" h="4510">
                  <a:moveTo>
                    <a:pt x="4511" y="0"/>
                  </a:moveTo>
                  <a:lnTo>
                    <a:pt x="4511" y="0"/>
                  </a:lnTo>
                  <a:cubicBezTo>
                    <a:pt x="4021" y="0"/>
                    <a:pt x="4021" y="0"/>
                    <a:pt x="4021" y="0"/>
                  </a:cubicBezTo>
                  <a:lnTo>
                    <a:pt x="4021" y="0"/>
                  </a:lnTo>
                  <a:cubicBezTo>
                    <a:pt x="851" y="0"/>
                    <a:pt x="851" y="0"/>
                    <a:pt x="851" y="0"/>
                  </a:cubicBezTo>
                  <a:cubicBezTo>
                    <a:pt x="825" y="0"/>
                    <a:pt x="825" y="0"/>
                    <a:pt x="799" y="0"/>
                  </a:cubicBezTo>
                  <a:cubicBezTo>
                    <a:pt x="774" y="0"/>
                    <a:pt x="774" y="0"/>
                    <a:pt x="774" y="0"/>
                  </a:cubicBezTo>
                  <a:lnTo>
                    <a:pt x="774" y="0"/>
                  </a:lnTo>
                  <a:cubicBezTo>
                    <a:pt x="361" y="26"/>
                    <a:pt x="52" y="361"/>
                    <a:pt x="0" y="747"/>
                  </a:cubicBezTo>
                  <a:lnTo>
                    <a:pt x="0" y="747"/>
                  </a:lnTo>
                  <a:cubicBezTo>
                    <a:pt x="0" y="4509"/>
                    <a:pt x="0" y="4509"/>
                    <a:pt x="0" y="4509"/>
                  </a:cubicBezTo>
                  <a:cubicBezTo>
                    <a:pt x="490" y="4509"/>
                    <a:pt x="490" y="4509"/>
                    <a:pt x="490" y="4509"/>
                  </a:cubicBezTo>
                  <a:lnTo>
                    <a:pt x="490" y="4509"/>
                  </a:lnTo>
                  <a:cubicBezTo>
                    <a:pt x="3660" y="4509"/>
                    <a:pt x="3660" y="4509"/>
                    <a:pt x="3660" y="4509"/>
                  </a:cubicBezTo>
                  <a:cubicBezTo>
                    <a:pt x="3686" y="4509"/>
                    <a:pt x="3712" y="4509"/>
                    <a:pt x="3738" y="4509"/>
                  </a:cubicBezTo>
                  <a:cubicBezTo>
                    <a:pt x="3789" y="4509"/>
                    <a:pt x="3789" y="4509"/>
                    <a:pt x="3789" y="4509"/>
                  </a:cubicBezTo>
                  <a:lnTo>
                    <a:pt x="3789" y="4509"/>
                  </a:lnTo>
                  <a:cubicBezTo>
                    <a:pt x="4150" y="4457"/>
                    <a:pt x="4460" y="4174"/>
                    <a:pt x="4511" y="3788"/>
                  </a:cubicBezTo>
                  <a:lnTo>
                    <a:pt x="4511" y="3788"/>
                  </a:lnTo>
                  <a:lnTo>
                    <a:pt x="4511" y="0"/>
                  </a:lnTo>
                </a:path>
              </a:pathLst>
            </a:custGeom>
            <a:grpFill/>
            <a:ln>
              <a:noFill/>
            </a:ln>
            <a:effectLst/>
          </p:spPr>
          <p:txBody>
            <a:bodyPr wrap="none" lIns="45719" tIns="22859" rIns="45719" bIns="22859" anchor="ctr"/>
            <a:lstStyle/>
            <a:p>
              <a:pPr defTabSz="685663"/>
              <a:endParaRPr lang="en-US" sz="1013" dirty="0">
                <a:solidFill>
                  <a:srgbClr val="A1A1A1"/>
                </a:solidFill>
                <a:latin typeface="Lato Light"/>
              </a:endParaRPr>
            </a:p>
          </p:txBody>
        </p:sp>
        <p:sp>
          <p:nvSpPr>
            <p:cNvPr id="128" name="TextBox 127"/>
            <p:cNvSpPr txBox="1"/>
            <p:nvPr/>
          </p:nvSpPr>
          <p:spPr>
            <a:xfrm>
              <a:off x="2310727" y="4216011"/>
              <a:ext cx="1203712" cy="739218"/>
            </a:xfrm>
            <a:prstGeom prst="rect">
              <a:avLst/>
            </a:prstGeom>
            <a:grpFill/>
          </p:spPr>
          <p:txBody>
            <a:bodyPr wrap="square" lIns="0" tIns="22859" rIns="0" bIns="0" rtlCol="0">
              <a:spAutoFit/>
            </a:bodyPr>
            <a:lstStyle/>
            <a:p>
              <a:pPr algn="ctr" defTabSz="685663"/>
              <a:r>
                <a:rPr lang="en-US" sz="3225" b="1" dirty="0">
                  <a:solidFill>
                    <a:prstClr val="white"/>
                  </a:solidFill>
                  <a:latin typeface="Lato Black"/>
                  <a:cs typeface="Lato Black"/>
                </a:rPr>
                <a:t>7M</a:t>
              </a:r>
              <a:endParaRPr lang="en-US" sz="1013" b="1" dirty="0">
                <a:solidFill>
                  <a:prstClr val="white"/>
                </a:solidFill>
                <a:latin typeface="Lato Black"/>
                <a:cs typeface="Lato Black"/>
              </a:endParaRPr>
            </a:p>
          </p:txBody>
        </p:sp>
        <p:sp>
          <p:nvSpPr>
            <p:cNvPr id="129" name="TextBox 128"/>
            <p:cNvSpPr txBox="1"/>
            <p:nvPr/>
          </p:nvSpPr>
          <p:spPr>
            <a:xfrm>
              <a:off x="2206892" y="4953691"/>
              <a:ext cx="1458532" cy="624229"/>
            </a:xfrm>
            <a:prstGeom prst="rect">
              <a:avLst/>
            </a:prstGeom>
            <a:grpFill/>
          </p:spPr>
          <p:txBody>
            <a:bodyPr wrap="square" lIns="0" tIns="22859" rIns="0" bIns="0" rtlCol="0">
              <a:spAutoFit/>
            </a:bodyPr>
            <a:lstStyle/>
            <a:p>
              <a:pPr defTabSz="685663"/>
              <a:r>
                <a:rPr lang="pt-BR" sz="900" dirty="0">
                  <a:solidFill>
                    <a:prstClr val="white"/>
                  </a:solidFill>
                  <a:latin typeface="Lato Light"/>
                  <a:cs typeface="Lato Light"/>
                </a:rPr>
                <a:t>Lorem ipsum dolor sit amet, consectetur adipiscing elit. </a:t>
              </a:r>
              <a:endParaRPr lang="en-US" sz="900" b="1" dirty="0">
                <a:solidFill>
                  <a:prstClr val="white"/>
                </a:solidFill>
                <a:latin typeface="Lato Light"/>
                <a:cs typeface="Lato Light"/>
              </a:endParaRPr>
            </a:p>
          </p:txBody>
        </p:sp>
      </p:grpSp>
      <p:grpSp>
        <p:nvGrpSpPr>
          <p:cNvPr id="130" name="Group 129"/>
          <p:cNvGrpSpPr/>
          <p:nvPr/>
        </p:nvGrpSpPr>
        <p:grpSpPr>
          <a:xfrm>
            <a:off x="6796548" y="3118716"/>
            <a:ext cx="1299294" cy="1217541"/>
            <a:chOff x="2055907" y="4177632"/>
            <a:chExt cx="1732843" cy="1732844"/>
          </a:xfrm>
          <a:solidFill>
            <a:schemeClr val="accent4"/>
          </a:solidFill>
        </p:grpSpPr>
        <p:sp>
          <p:nvSpPr>
            <p:cNvPr id="131" name="Freeform 1"/>
            <p:cNvSpPr>
              <a:spLocks noChangeArrowheads="1"/>
            </p:cNvSpPr>
            <p:nvPr/>
          </p:nvSpPr>
          <p:spPr bwMode="auto">
            <a:xfrm>
              <a:off x="2055907" y="4177632"/>
              <a:ext cx="1732843" cy="1732844"/>
            </a:xfrm>
            <a:custGeom>
              <a:avLst/>
              <a:gdLst>
                <a:gd name="T0" fmla="*/ 4511 w 4512"/>
                <a:gd name="T1" fmla="*/ 0 h 4510"/>
                <a:gd name="T2" fmla="*/ 4511 w 4512"/>
                <a:gd name="T3" fmla="*/ 0 h 4510"/>
                <a:gd name="T4" fmla="*/ 4021 w 4512"/>
                <a:gd name="T5" fmla="*/ 0 h 4510"/>
                <a:gd name="T6" fmla="*/ 4021 w 4512"/>
                <a:gd name="T7" fmla="*/ 0 h 4510"/>
                <a:gd name="T8" fmla="*/ 851 w 4512"/>
                <a:gd name="T9" fmla="*/ 0 h 4510"/>
                <a:gd name="T10" fmla="*/ 799 w 4512"/>
                <a:gd name="T11" fmla="*/ 0 h 4510"/>
                <a:gd name="T12" fmla="*/ 774 w 4512"/>
                <a:gd name="T13" fmla="*/ 0 h 4510"/>
                <a:gd name="T14" fmla="*/ 774 w 4512"/>
                <a:gd name="T15" fmla="*/ 0 h 4510"/>
                <a:gd name="T16" fmla="*/ 0 w 4512"/>
                <a:gd name="T17" fmla="*/ 747 h 4510"/>
                <a:gd name="T18" fmla="*/ 0 w 4512"/>
                <a:gd name="T19" fmla="*/ 747 h 4510"/>
                <a:gd name="T20" fmla="*/ 0 w 4512"/>
                <a:gd name="T21" fmla="*/ 4509 h 4510"/>
                <a:gd name="T22" fmla="*/ 490 w 4512"/>
                <a:gd name="T23" fmla="*/ 4509 h 4510"/>
                <a:gd name="T24" fmla="*/ 490 w 4512"/>
                <a:gd name="T25" fmla="*/ 4509 h 4510"/>
                <a:gd name="T26" fmla="*/ 3660 w 4512"/>
                <a:gd name="T27" fmla="*/ 4509 h 4510"/>
                <a:gd name="T28" fmla="*/ 3738 w 4512"/>
                <a:gd name="T29" fmla="*/ 4509 h 4510"/>
                <a:gd name="T30" fmla="*/ 3789 w 4512"/>
                <a:gd name="T31" fmla="*/ 4509 h 4510"/>
                <a:gd name="T32" fmla="*/ 3789 w 4512"/>
                <a:gd name="T33" fmla="*/ 4509 h 4510"/>
                <a:gd name="T34" fmla="*/ 4511 w 4512"/>
                <a:gd name="T35" fmla="*/ 3788 h 4510"/>
                <a:gd name="T36" fmla="*/ 4511 w 4512"/>
                <a:gd name="T37" fmla="*/ 3788 h 4510"/>
                <a:gd name="T38" fmla="*/ 4511 w 4512"/>
                <a:gd name="T39" fmla="*/ 0 h 45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512" h="4510">
                  <a:moveTo>
                    <a:pt x="4511" y="0"/>
                  </a:moveTo>
                  <a:lnTo>
                    <a:pt x="4511" y="0"/>
                  </a:lnTo>
                  <a:cubicBezTo>
                    <a:pt x="4021" y="0"/>
                    <a:pt x="4021" y="0"/>
                    <a:pt x="4021" y="0"/>
                  </a:cubicBezTo>
                  <a:lnTo>
                    <a:pt x="4021" y="0"/>
                  </a:lnTo>
                  <a:cubicBezTo>
                    <a:pt x="851" y="0"/>
                    <a:pt x="851" y="0"/>
                    <a:pt x="851" y="0"/>
                  </a:cubicBezTo>
                  <a:cubicBezTo>
                    <a:pt x="825" y="0"/>
                    <a:pt x="825" y="0"/>
                    <a:pt x="799" y="0"/>
                  </a:cubicBezTo>
                  <a:cubicBezTo>
                    <a:pt x="774" y="0"/>
                    <a:pt x="774" y="0"/>
                    <a:pt x="774" y="0"/>
                  </a:cubicBezTo>
                  <a:lnTo>
                    <a:pt x="774" y="0"/>
                  </a:lnTo>
                  <a:cubicBezTo>
                    <a:pt x="361" y="26"/>
                    <a:pt x="52" y="361"/>
                    <a:pt x="0" y="747"/>
                  </a:cubicBezTo>
                  <a:lnTo>
                    <a:pt x="0" y="747"/>
                  </a:lnTo>
                  <a:cubicBezTo>
                    <a:pt x="0" y="4509"/>
                    <a:pt x="0" y="4509"/>
                    <a:pt x="0" y="4509"/>
                  </a:cubicBezTo>
                  <a:cubicBezTo>
                    <a:pt x="490" y="4509"/>
                    <a:pt x="490" y="4509"/>
                    <a:pt x="490" y="4509"/>
                  </a:cubicBezTo>
                  <a:lnTo>
                    <a:pt x="490" y="4509"/>
                  </a:lnTo>
                  <a:cubicBezTo>
                    <a:pt x="3660" y="4509"/>
                    <a:pt x="3660" y="4509"/>
                    <a:pt x="3660" y="4509"/>
                  </a:cubicBezTo>
                  <a:cubicBezTo>
                    <a:pt x="3686" y="4509"/>
                    <a:pt x="3712" y="4509"/>
                    <a:pt x="3738" y="4509"/>
                  </a:cubicBezTo>
                  <a:cubicBezTo>
                    <a:pt x="3789" y="4509"/>
                    <a:pt x="3789" y="4509"/>
                    <a:pt x="3789" y="4509"/>
                  </a:cubicBezTo>
                  <a:lnTo>
                    <a:pt x="3789" y="4509"/>
                  </a:lnTo>
                  <a:cubicBezTo>
                    <a:pt x="4150" y="4457"/>
                    <a:pt x="4460" y="4174"/>
                    <a:pt x="4511" y="3788"/>
                  </a:cubicBezTo>
                  <a:lnTo>
                    <a:pt x="4511" y="3788"/>
                  </a:lnTo>
                  <a:lnTo>
                    <a:pt x="4511" y="0"/>
                  </a:lnTo>
                </a:path>
              </a:pathLst>
            </a:custGeom>
            <a:grpFill/>
            <a:ln>
              <a:noFill/>
            </a:ln>
            <a:effectLst/>
          </p:spPr>
          <p:txBody>
            <a:bodyPr wrap="none" lIns="45719" tIns="22859" rIns="45719" bIns="22859" anchor="ctr"/>
            <a:lstStyle/>
            <a:p>
              <a:pPr defTabSz="685663"/>
              <a:endParaRPr lang="en-US" sz="1013" dirty="0">
                <a:solidFill>
                  <a:srgbClr val="A1A1A1"/>
                </a:solidFill>
                <a:latin typeface="Lato Light"/>
              </a:endParaRPr>
            </a:p>
          </p:txBody>
        </p:sp>
        <p:sp>
          <p:nvSpPr>
            <p:cNvPr id="132" name="TextBox 131"/>
            <p:cNvSpPr txBox="1"/>
            <p:nvPr/>
          </p:nvSpPr>
          <p:spPr>
            <a:xfrm>
              <a:off x="2310727" y="4216011"/>
              <a:ext cx="1203712" cy="739187"/>
            </a:xfrm>
            <a:prstGeom prst="rect">
              <a:avLst/>
            </a:prstGeom>
            <a:grpFill/>
          </p:spPr>
          <p:txBody>
            <a:bodyPr wrap="square" lIns="0" tIns="22859" rIns="0" bIns="0" rtlCol="0">
              <a:spAutoFit/>
            </a:bodyPr>
            <a:lstStyle/>
            <a:p>
              <a:pPr algn="ctr" defTabSz="685663"/>
              <a:r>
                <a:rPr lang="en-US" sz="3225" b="1" dirty="0">
                  <a:solidFill>
                    <a:prstClr val="white"/>
                  </a:solidFill>
                  <a:latin typeface="Lato Black"/>
                  <a:cs typeface="Lato Black"/>
                </a:rPr>
                <a:t>9M</a:t>
              </a:r>
              <a:endParaRPr lang="en-US" sz="1013" b="1" dirty="0">
                <a:solidFill>
                  <a:prstClr val="white"/>
                </a:solidFill>
                <a:latin typeface="Lato Black"/>
                <a:cs typeface="Lato Black"/>
              </a:endParaRPr>
            </a:p>
          </p:txBody>
        </p:sp>
        <p:sp>
          <p:nvSpPr>
            <p:cNvPr id="133" name="TextBox 132"/>
            <p:cNvSpPr txBox="1"/>
            <p:nvPr/>
          </p:nvSpPr>
          <p:spPr>
            <a:xfrm>
              <a:off x="2206892" y="4941787"/>
              <a:ext cx="1458532" cy="624203"/>
            </a:xfrm>
            <a:prstGeom prst="rect">
              <a:avLst/>
            </a:prstGeom>
            <a:grpFill/>
          </p:spPr>
          <p:txBody>
            <a:bodyPr wrap="square" lIns="0" tIns="22859" rIns="0" bIns="0" rtlCol="0">
              <a:spAutoFit/>
            </a:bodyPr>
            <a:lstStyle/>
            <a:p>
              <a:pPr defTabSz="685663"/>
              <a:r>
                <a:rPr lang="pt-BR" sz="900" dirty="0">
                  <a:solidFill>
                    <a:prstClr val="white"/>
                  </a:solidFill>
                  <a:latin typeface="Lato Light"/>
                  <a:cs typeface="Lato Light"/>
                </a:rPr>
                <a:t>Lorem ipsum dolor sit amet, consectetur adipiscing elit. </a:t>
              </a:r>
              <a:endParaRPr lang="en-US" sz="900" b="1" dirty="0">
                <a:solidFill>
                  <a:prstClr val="white"/>
                </a:solidFill>
                <a:latin typeface="Lato Light"/>
                <a:cs typeface="Lato Light"/>
              </a:endParaRPr>
            </a:p>
          </p:txBody>
        </p:sp>
      </p:grpSp>
      <p:sp>
        <p:nvSpPr>
          <p:cNvPr id="134" name="AutoShape 64"/>
          <p:cNvSpPr>
            <a:spLocks/>
          </p:cNvSpPr>
          <p:nvPr/>
        </p:nvSpPr>
        <p:spPr bwMode="auto">
          <a:xfrm>
            <a:off x="3231937" y="1870798"/>
            <a:ext cx="452942" cy="44369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63" y="0"/>
                </a:moveTo>
                <a:cubicBezTo>
                  <a:pt x="20630" y="0"/>
                  <a:pt x="20946" y="161"/>
                  <a:pt x="21208" y="481"/>
                </a:cubicBezTo>
                <a:cubicBezTo>
                  <a:pt x="21470" y="798"/>
                  <a:pt x="21599" y="1177"/>
                  <a:pt x="21599" y="1618"/>
                </a:cubicBezTo>
                <a:lnTo>
                  <a:pt x="21599" y="19981"/>
                </a:lnTo>
                <a:cubicBezTo>
                  <a:pt x="21599" y="20422"/>
                  <a:pt x="21470" y="20801"/>
                  <a:pt x="21208" y="21121"/>
                </a:cubicBezTo>
                <a:cubicBezTo>
                  <a:pt x="20946" y="21441"/>
                  <a:pt x="20630" y="21599"/>
                  <a:pt x="20263" y="21599"/>
                </a:cubicBezTo>
                <a:lnTo>
                  <a:pt x="1346" y="21599"/>
                </a:lnTo>
                <a:cubicBezTo>
                  <a:pt x="979" y="21599"/>
                  <a:pt x="663" y="21441"/>
                  <a:pt x="399" y="21121"/>
                </a:cubicBezTo>
                <a:cubicBezTo>
                  <a:pt x="132" y="20801"/>
                  <a:pt x="0" y="20422"/>
                  <a:pt x="0" y="19981"/>
                </a:cubicBezTo>
                <a:lnTo>
                  <a:pt x="0" y="1618"/>
                </a:lnTo>
                <a:cubicBezTo>
                  <a:pt x="0" y="1177"/>
                  <a:pt x="132" y="798"/>
                  <a:pt x="399" y="481"/>
                </a:cubicBezTo>
                <a:cubicBezTo>
                  <a:pt x="663" y="161"/>
                  <a:pt x="979" y="0"/>
                  <a:pt x="1346" y="0"/>
                </a:cubicBezTo>
                <a:lnTo>
                  <a:pt x="20263" y="0"/>
                </a:lnTo>
                <a:close/>
                <a:moveTo>
                  <a:pt x="19805" y="2252"/>
                </a:moveTo>
                <a:lnTo>
                  <a:pt x="8590" y="2252"/>
                </a:lnTo>
                <a:lnTo>
                  <a:pt x="8426" y="3545"/>
                </a:lnTo>
                <a:lnTo>
                  <a:pt x="1804" y="3545"/>
                </a:lnTo>
                <a:lnTo>
                  <a:pt x="1804" y="5501"/>
                </a:lnTo>
                <a:lnTo>
                  <a:pt x="19805" y="5501"/>
                </a:lnTo>
                <a:lnTo>
                  <a:pt x="19805" y="2252"/>
                </a:lnTo>
                <a:close/>
                <a:moveTo>
                  <a:pt x="19805" y="17746"/>
                </a:moveTo>
                <a:lnTo>
                  <a:pt x="1804" y="17746"/>
                </a:lnTo>
                <a:lnTo>
                  <a:pt x="1804" y="19350"/>
                </a:lnTo>
                <a:lnTo>
                  <a:pt x="19805" y="19350"/>
                </a:lnTo>
                <a:lnTo>
                  <a:pt x="19805" y="17746"/>
                </a:lnTo>
                <a:close/>
                <a:moveTo>
                  <a:pt x="3116" y="2743"/>
                </a:moveTo>
                <a:lnTo>
                  <a:pt x="6820" y="2743"/>
                </a:lnTo>
                <a:lnTo>
                  <a:pt x="6820" y="1436"/>
                </a:lnTo>
                <a:lnTo>
                  <a:pt x="3116" y="1436"/>
                </a:lnTo>
                <a:lnTo>
                  <a:pt x="3116" y="2743"/>
                </a:lnTo>
                <a:close/>
                <a:moveTo>
                  <a:pt x="6529" y="11631"/>
                </a:moveTo>
                <a:cubicBezTo>
                  <a:pt x="6529" y="12342"/>
                  <a:pt x="6639" y="13011"/>
                  <a:pt x="6862" y="13634"/>
                </a:cubicBezTo>
                <a:cubicBezTo>
                  <a:pt x="7084" y="14257"/>
                  <a:pt x="7388" y="14800"/>
                  <a:pt x="7775" y="15264"/>
                </a:cubicBezTo>
                <a:cubicBezTo>
                  <a:pt x="8162" y="15731"/>
                  <a:pt x="8617" y="16095"/>
                  <a:pt x="9134" y="16359"/>
                </a:cubicBezTo>
                <a:cubicBezTo>
                  <a:pt x="9655" y="16630"/>
                  <a:pt x="10211" y="16762"/>
                  <a:pt x="10806" y="16762"/>
                </a:cubicBezTo>
                <a:cubicBezTo>
                  <a:pt x="11398" y="16762"/>
                  <a:pt x="11954" y="16630"/>
                  <a:pt x="12470" y="16359"/>
                </a:cubicBezTo>
                <a:cubicBezTo>
                  <a:pt x="12984" y="16095"/>
                  <a:pt x="13435" y="15731"/>
                  <a:pt x="13824" y="15264"/>
                </a:cubicBezTo>
                <a:cubicBezTo>
                  <a:pt x="14211" y="14800"/>
                  <a:pt x="14515" y="14257"/>
                  <a:pt x="14737" y="13634"/>
                </a:cubicBezTo>
                <a:cubicBezTo>
                  <a:pt x="14960" y="13011"/>
                  <a:pt x="15070" y="12342"/>
                  <a:pt x="15070" y="11631"/>
                </a:cubicBezTo>
                <a:cubicBezTo>
                  <a:pt x="15070" y="10917"/>
                  <a:pt x="14960" y="10250"/>
                  <a:pt x="14737" y="9625"/>
                </a:cubicBezTo>
                <a:cubicBezTo>
                  <a:pt x="14515" y="9002"/>
                  <a:pt x="14211" y="8461"/>
                  <a:pt x="13824" y="8003"/>
                </a:cubicBezTo>
                <a:cubicBezTo>
                  <a:pt x="13435" y="7542"/>
                  <a:pt x="12982" y="7178"/>
                  <a:pt x="12463" y="6914"/>
                </a:cubicBezTo>
                <a:cubicBezTo>
                  <a:pt x="11944" y="6646"/>
                  <a:pt x="11391" y="6511"/>
                  <a:pt x="10806" y="6511"/>
                </a:cubicBezTo>
                <a:cubicBezTo>
                  <a:pt x="10211" y="6511"/>
                  <a:pt x="9655" y="6646"/>
                  <a:pt x="9134" y="6914"/>
                </a:cubicBezTo>
                <a:cubicBezTo>
                  <a:pt x="8617" y="7178"/>
                  <a:pt x="8162" y="7542"/>
                  <a:pt x="7775" y="8003"/>
                </a:cubicBezTo>
                <a:cubicBezTo>
                  <a:pt x="7388" y="8461"/>
                  <a:pt x="7084" y="9002"/>
                  <a:pt x="6862" y="9625"/>
                </a:cubicBezTo>
                <a:cubicBezTo>
                  <a:pt x="6639" y="10250"/>
                  <a:pt x="6529" y="10917"/>
                  <a:pt x="6529" y="11631"/>
                </a:cubicBezTo>
                <a:moveTo>
                  <a:pt x="13724" y="11631"/>
                </a:moveTo>
                <a:cubicBezTo>
                  <a:pt x="13724" y="12109"/>
                  <a:pt x="13648" y="12565"/>
                  <a:pt x="13501" y="12999"/>
                </a:cubicBezTo>
                <a:cubicBezTo>
                  <a:pt x="13352" y="13434"/>
                  <a:pt x="13146" y="13813"/>
                  <a:pt x="12879" y="14127"/>
                </a:cubicBezTo>
                <a:cubicBezTo>
                  <a:pt x="12612" y="14439"/>
                  <a:pt x="12301" y="14688"/>
                  <a:pt x="11942" y="14870"/>
                </a:cubicBezTo>
                <a:cubicBezTo>
                  <a:pt x="11582" y="15052"/>
                  <a:pt x="11205" y="15144"/>
                  <a:pt x="10806" y="15144"/>
                </a:cubicBezTo>
                <a:cubicBezTo>
                  <a:pt x="10407" y="15144"/>
                  <a:pt x="10025" y="15052"/>
                  <a:pt x="9662" y="14870"/>
                </a:cubicBezTo>
                <a:cubicBezTo>
                  <a:pt x="9300" y="14688"/>
                  <a:pt x="8987" y="14439"/>
                  <a:pt x="8725" y="14127"/>
                </a:cubicBezTo>
                <a:cubicBezTo>
                  <a:pt x="8463" y="13813"/>
                  <a:pt x="8257" y="13440"/>
                  <a:pt x="8103" y="13008"/>
                </a:cubicBezTo>
                <a:cubicBezTo>
                  <a:pt x="7951" y="12579"/>
                  <a:pt x="7875" y="12118"/>
                  <a:pt x="7875" y="11631"/>
                </a:cubicBezTo>
                <a:cubicBezTo>
                  <a:pt x="7875" y="11152"/>
                  <a:pt x="7951" y="10700"/>
                  <a:pt x="8103" y="10265"/>
                </a:cubicBezTo>
                <a:cubicBezTo>
                  <a:pt x="8257" y="9836"/>
                  <a:pt x="8463" y="9460"/>
                  <a:pt x="8725" y="9140"/>
                </a:cubicBezTo>
                <a:cubicBezTo>
                  <a:pt x="8987" y="8823"/>
                  <a:pt x="9298" y="8576"/>
                  <a:pt x="9657" y="8394"/>
                </a:cubicBezTo>
                <a:cubicBezTo>
                  <a:pt x="10015" y="8218"/>
                  <a:pt x="10399" y="8130"/>
                  <a:pt x="10806" y="8130"/>
                </a:cubicBezTo>
                <a:cubicBezTo>
                  <a:pt x="11205" y="8130"/>
                  <a:pt x="11582" y="8218"/>
                  <a:pt x="11942" y="8394"/>
                </a:cubicBezTo>
                <a:cubicBezTo>
                  <a:pt x="12301" y="8576"/>
                  <a:pt x="12612" y="8823"/>
                  <a:pt x="12879" y="9140"/>
                </a:cubicBezTo>
                <a:cubicBezTo>
                  <a:pt x="13146" y="9460"/>
                  <a:pt x="13352" y="9836"/>
                  <a:pt x="13501" y="10265"/>
                </a:cubicBezTo>
                <a:cubicBezTo>
                  <a:pt x="13648" y="10700"/>
                  <a:pt x="13724" y="11152"/>
                  <a:pt x="13724" y="11631"/>
                </a:cubicBezTo>
                <a:moveTo>
                  <a:pt x="9692" y="11631"/>
                </a:moveTo>
                <a:cubicBezTo>
                  <a:pt x="9692" y="11246"/>
                  <a:pt x="9799" y="10929"/>
                  <a:pt x="10020" y="10682"/>
                </a:cubicBezTo>
                <a:cubicBezTo>
                  <a:pt x="10238" y="10432"/>
                  <a:pt x="10500" y="10309"/>
                  <a:pt x="10806" y="10309"/>
                </a:cubicBezTo>
                <a:lnTo>
                  <a:pt x="10806" y="10280"/>
                </a:lnTo>
                <a:cubicBezTo>
                  <a:pt x="10945" y="10280"/>
                  <a:pt x="11065" y="10224"/>
                  <a:pt x="11163" y="10109"/>
                </a:cubicBezTo>
                <a:cubicBezTo>
                  <a:pt x="11261" y="9998"/>
                  <a:pt x="11310" y="9862"/>
                  <a:pt x="11310" y="9704"/>
                </a:cubicBezTo>
                <a:cubicBezTo>
                  <a:pt x="11310" y="9533"/>
                  <a:pt x="11261" y="9392"/>
                  <a:pt x="11163" y="9275"/>
                </a:cubicBezTo>
                <a:cubicBezTo>
                  <a:pt x="11065" y="9157"/>
                  <a:pt x="10945" y="9096"/>
                  <a:pt x="10806" y="9096"/>
                </a:cubicBezTo>
                <a:cubicBezTo>
                  <a:pt x="10228" y="9096"/>
                  <a:pt x="9733" y="9348"/>
                  <a:pt x="9322" y="9848"/>
                </a:cubicBezTo>
                <a:cubicBezTo>
                  <a:pt x="8913" y="10350"/>
                  <a:pt x="8708" y="10943"/>
                  <a:pt x="8708" y="11628"/>
                </a:cubicBezTo>
                <a:cubicBezTo>
                  <a:pt x="8708" y="11777"/>
                  <a:pt x="8757" y="11913"/>
                  <a:pt x="8854" y="12027"/>
                </a:cubicBezTo>
                <a:cubicBezTo>
                  <a:pt x="8952" y="12147"/>
                  <a:pt x="9063" y="12206"/>
                  <a:pt x="9187" y="12206"/>
                </a:cubicBezTo>
                <a:cubicBezTo>
                  <a:pt x="9329" y="12206"/>
                  <a:pt x="9447" y="12148"/>
                  <a:pt x="9545" y="12027"/>
                </a:cubicBezTo>
                <a:cubicBezTo>
                  <a:pt x="9643" y="11916"/>
                  <a:pt x="9692" y="11780"/>
                  <a:pt x="9692" y="11631"/>
                </a:cubicBezTo>
              </a:path>
            </a:pathLst>
          </a:custGeom>
          <a:solidFill>
            <a:schemeClr val="bg1"/>
          </a:solidFill>
          <a:ln>
            <a:noFill/>
          </a:ln>
          <a:effectLst/>
        </p:spPr>
        <p:txBody>
          <a:bodyPr lIns="38092" tIns="38092" rIns="38092" bIns="38092" anchor="ctr"/>
          <a:lstStyle/>
          <a:p>
            <a:pPr defTabSz="342824">
              <a:defRPr/>
            </a:pPr>
            <a:endParaRPr lang="es-ES" sz="2175" dirty="0">
              <a:solidFill>
                <a:srgbClr val="44CEB9"/>
              </a:solidFill>
              <a:effectLst>
                <a:outerShdw blurRad="38100" dist="38100" dir="2700000" algn="tl">
                  <a:srgbClr val="000000"/>
                </a:outerShdw>
              </a:effectLst>
              <a:latin typeface="Gill Sans" charset="0"/>
              <a:cs typeface="Gill Sans" charset="0"/>
              <a:sym typeface="Gill Sans" charset="0"/>
            </a:endParaRPr>
          </a:p>
        </p:txBody>
      </p:sp>
      <p:sp>
        <p:nvSpPr>
          <p:cNvPr id="136" name="AutoShape 85"/>
          <p:cNvSpPr>
            <a:spLocks/>
          </p:cNvSpPr>
          <p:nvPr/>
        </p:nvSpPr>
        <p:spPr bwMode="auto">
          <a:xfrm>
            <a:off x="6409587" y="1879457"/>
            <a:ext cx="452942" cy="44547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738" y="0"/>
                </a:moveTo>
                <a:cubicBezTo>
                  <a:pt x="16640" y="0"/>
                  <a:pt x="17458" y="155"/>
                  <a:pt x="18184" y="471"/>
                </a:cubicBezTo>
                <a:cubicBezTo>
                  <a:pt x="18910" y="787"/>
                  <a:pt x="19526" y="1231"/>
                  <a:pt x="20035" y="1804"/>
                </a:cubicBezTo>
                <a:cubicBezTo>
                  <a:pt x="20543" y="2377"/>
                  <a:pt x="20928" y="3077"/>
                  <a:pt x="21199" y="3905"/>
                </a:cubicBezTo>
                <a:cubicBezTo>
                  <a:pt x="21464" y="4735"/>
                  <a:pt x="21599" y="5659"/>
                  <a:pt x="21599" y="6675"/>
                </a:cubicBezTo>
                <a:cubicBezTo>
                  <a:pt x="21599" y="7271"/>
                  <a:pt x="21527" y="7855"/>
                  <a:pt x="21377" y="8432"/>
                </a:cubicBezTo>
                <a:cubicBezTo>
                  <a:pt x="21226" y="9010"/>
                  <a:pt x="21026" y="9572"/>
                  <a:pt x="20766" y="10115"/>
                </a:cubicBezTo>
                <a:cubicBezTo>
                  <a:pt x="20505" y="10660"/>
                  <a:pt x="20210" y="11179"/>
                  <a:pt x="19872" y="11671"/>
                </a:cubicBezTo>
                <a:cubicBezTo>
                  <a:pt x="19539" y="12162"/>
                  <a:pt x="19188" y="12611"/>
                  <a:pt x="18830" y="13015"/>
                </a:cubicBezTo>
                <a:lnTo>
                  <a:pt x="11457" y="21289"/>
                </a:lnTo>
                <a:cubicBezTo>
                  <a:pt x="11276" y="21495"/>
                  <a:pt x="11056" y="21599"/>
                  <a:pt x="10798" y="21599"/>
                </a:cubicBezTo>
                <a:cubicBezTo>
                  <a:pt x="10553" y="21599"/>
                  <a:pt x="10323" y="21495"/>
                  <a:pt x="10117" y="21289"/>
                </a:cubicBezTo>
                <a:lnTo>
                  <a:pt x="2746" y="12989"/>
                </a:lnTo>
                <a:cubicBezTo>
                  <a:pt x="2386" y="12583"/>
                  <a:pt x="2038" y="12137"/>
                  <a:pt x="1702" y="11642"/>
                </a:cubicBezTo>
                <a:cubicBezTo>
                  <a:pt x="1367" y="11151"/>
                  <a:pt x="1074" y="10640"/>
                  <a:pt x="821" y="10103"/>
                </a:cubicBezTo>
                <a:cubicBezTo>
                  <a:pt x="568" y="9570"/>
                  <a:pt x="370" y="9005"/>
                  <a:pt x="222" y="8426"/>
                </a:cubicBezTo>
                <a:cubicBezTo>
                  <a:pt x="72" y="7844"/>
                  <a:pt x="0" y="7263"/>
                  <a:pt x="0" y="6675"/>
                </a:cubicBezTo>
                <a:cubicBezTo>
                  <a:pt x="0" y="5659"/>
                  <a:pt x="137" y="4732"/>
                  <a:pt x="408" y="3905"/>
                </a:cubicBezTo>
                <a:cubicBezTo>
                  <a:pt x="678" y="3078"/>
                  <a:pt x="1071" y="2377"/>
                  <a:pt x="1577" y="1804"/>
                </a:cubicBezTo>
                <a:cubicBezTo>
                  <a:pt x="2083" y="1231"/>
                  <a:pt x="2699" y="787"/>
                  <a:pt x="3417" y="471"/>
                </a:cubicBezTo>
                <a:cubicBezTo>
                  <a:pt x="4136" y="155"/>
                  <a:pt x="4942" y="0"/>
                  <a:pt x="5838" y="0"/>
                </a:cubicBezTo>
                <a:cubicBezTo>
                  <a:pt x="6306" y="0"/>
                  <a:pt x="6777" y="81"/>
                  <a:pt x="7238" y="248"/>
                </a:cubicBezTo>
                <a:cubicBezTo>
                  <a:pt x="7701" y="412"/>
                  <a:pt x="8142" y="635"/>
                  <a:pt x="8557" y="903"/>
                </a:cubicBezTo>
                <a:cubicBezTo>
                  <a:pt x="8973" y="1174"/>
                  <a:pt x="9369" y="1482"/>
                  <a:pt x="9744" y="1830"/>
                </a:cubicBezTo>
                <a:cubicBezTo>
                  <a:pt x="10122" y="2177"/>
                  <a:pt x="10470" y="2527"/>
                  <a:pt x="10798" y="2880"/>
                </a:cubicBezTo>
                <a:cubicBezTo>
                  <a:pt x="11109" y="2527"/>
                  <a:pt x="11457" y="2177"/>
                  <a:pt x="11842" y="1830"/>
                </a:cubicBezTo>
                <a:cubicBezTo>
                  <a:pt x="12225" y="1482"/>
                  <a:pt x="12626" y="1174"/>
                  <a:pt x="13047" y="903"/>
                </a:cubicBezTo>
                <a:cubicBezTo>
                  <a:pt x="13467" y="635"/>
                  <a:pt x="13903" y="412"/>
                  <a:pt x="14351" y="248"/>
                </a:cubicBezTo>
                <a:cubicBezTo>
                  <a:pt x="14804" y="84"/>
                  <a:pt x="15267" y="0"/>
                  <a:pt x="15738" y="0"/>
                </a:cubicBezTo>
              </a:path>
            </a:pathLst>
          </a:custGeom>
          <a:solidFill>
            <a:schemeClr val="bg1"/>
          </a:solidFill>
          <a:ln>
            <a:noFill/>
          </a:ln>
          <a:effectLst/>
        </p:spPr>
        <p:txBody>
          <a:bodyPr lIns="38092" tIns="38092" rIns="38092" bIns="38092" anchor="ctr"/>
          <a:lstStyle/>
          <a:p>
            <a:pPr defTabSz="342824">
              <a:defRPr/>
            </a:pPr>
            <a:endParaRPr lang="es-ES" sz="2175" dirty="0">
              <a:solidFill>
                <a:srgbClr val="44CEB9"/>
              </a:solidFill>
              <a:effectLst>
                <a:outerShdw blurRad="38100" dist="38100" dir="2700000" algn="tl">
                  <a:srgbClr val="000000"/>
                </a:outerShdw>
              </a:effectLst>
              <a:latin typeface="Gill Sans" charset="0"/>
              <a:cs typeface="Gill Sans" charset="0"/>
              <a:sym typeface="Gill Sans" charset="0"/>
            </a:endParaRPr>
          </a:p>
        </p:txBody>
      </p:sp>
      <p:sp>
        <p:nvSpPr>
          <p:cNvPr id="137" name="AutoShape 121"/>
          <p:cNvSpPr>
            <a:spLocks/>
          </p:cNvSpPr>
          <p:nvPr/>
        </p:nvSpPr>
        <p:spPr bwMode="auto">
          <a:xfrm>
            <a:off x="1551127" y="1870799"/>
            <a:ext cx="451132" cy="488069"/>
          </a:xfrm>
          <a:custGeom>
            <a:avLst/>
            <a:gdLst>
              <a:gd name="T0" fmla="*/ 10800 w 21600"/>
              <a:gd name="T1" fmla="+- 0 10813 26"/>
              <a:gd name="T2" fmla="*/ 10813 h 21574"/>
              <a:gd name="T3" fmla="*/ 10800 w 21600"/>
              <a:gd name="T4" fmla="+- 0 10813 26"/>
              <a:gd name="T5" fmla="*/ 10813 h 21574"/>
              <a:gd name="T6" fmla="*/ 10800 w 21600"/>
              <a:gd name="T7" fmla="+- 0 10813 26"/>
              <a:gd name="T8" fmla="*/ 10813 h 21574"/>
              <a:gd name="T9" fmla="*/ 10800 w 21600"/>
              <a:gd name="T10" fmla="+- 0 10813 26"/>
              <a:gd name="T11" fmla="*/ 10813 h 21574"/>
            </a:gdLst>
            <a:ahLst/>
            <a:cxnLst>
              <a:cxn ang="0">
                <a:pos x="T0" y="T2"/>
              </a:cxn>
              <a:cxn ang="0">
                <a:pos x="T3" y="T5"/>
              </a:cxn>
              <a:cxn ang="0">
                <a:pos x="T6" y="T8"/>
              </a:cxn>
              <a:cxn ang="0">
                <a:pos x="T9" y="T11"/>
              </a:cxn>
            </a:cxnLst>
            <a:rect l="0" t="0" r="r" b="b"/>
            <a:pathLst>
              <a:path w="21600" h="21574">
                <a:moveTo>
                  <a:pt x="19883" y="9849"/>
                </a:moveTo>
                <a:cubicBezTo>
                  <a:pt x="20430" y="10441"/>
                  <a:pt x="20853" y="11078"/>
                  <a:pt x="21152" y="11757"/>
                </a:cubicBezTo>
                <a:cubicBezTo>
                  <a:pt x="21448" y="12437"/>
                  <a:pt x="21599" y="13164"/>
                  <a:pt x="21599" y="13934"/>
                </a:cubicBezTo>
                <a:cubicBezTo>
                  <a:pt x="21599" y="14988"/>
                  <a:pt x="21324" y="15980"/>
                  <a:pt x="20757" y="16911"/>
                </a:cubicBezTo>
                <a:cubicBezTo>
                  <a:pt x="20194" y="17841"/>
                  <a:pt x="19428" y="18656"/>
                  <a:pt x="18453" y="19346"/>
                </a:cubicBezTo>
                <a:cubicBezTo>
                  <a:pt x="17479" y="20040"/>
                  <a:pt x="16337" y="20584"/>
                  <a:pt x="15016" y="20982"/>
                </a:cubicBezTo>
                <a:cubicBezTo>
                  <a:pt x="13698" y="21373"/>
                  <a:pt x="12293" y="21574"/>
                  <a:pt x="10800" y="21574"/>
                </a:cubicBezTo>
                <a:cubicBezTo>
                  <a:pt x="9310" y="21574"/>
                  <a:pt x="7905" y="21373"/>
                  <a:pt x="6595" y="20982"/>
                </a:cubicBezTo>
                <a:cubicBezTo>
                  <a:pt x="5282" y="20584"/>
                  <a:pt x="4136" y="20040"/>
                  <a:pt x="3154" y="19346"/>
                </a:cubicBezTo>
                <a:cubicBezTo>
                  <a:pt x="2175" y="18656"/>
                  <a:pt x="1405" y="17841"/>
                  <a:pt x="842" y="16911"/>
                </a:cubicBezTo>
                <a:cubicBezTo>
                  <a:pt x="279" y="15978"/>
                  <a:pt x="0" y="14988"/>
                  <a:pt x="0" y="13934"/>
                </a:cubicBezTo>
                <a:cubicBezTo>
                  <a:pt x="0" y="13164"/>
                  <a:pt x="151" y="12434"/>
                  <a:pt x="451" y="11757"/>
                </a:cubicBezTo>
                <a:cubicBezTo>
                  <a:pt x="746" y="11078"/>
                  <a:pt x="1173" y="10441"/>
                  <a:pt x="1720" y="9849"/>
                </a:cubicBezTo>
                <a:cubicBezTo>
                  <a:pt x="1972" y="9553"/>
                  <a:pt x="2419" y="9105"/>
                  <a:pt x="3046" y="8507"/>
                </a:cubicBezTo>
                <a:cubicBezTo>
                  <a:pt x="3677" y="7906"/>
                  <a:pt x="4367" y="7213"/>
                  <a:pt x="5114" y="6421"/>
                </a:cubicBezTo>
                <a:cubicBezTo>
                  <a:pt x="5861" y="5626"/>
                  <a:pt x="6579" y="4758"/>
                  <a:pt x="7282" y="3810"/>
                </a:cubicBezTo>
                <a:cubicBezTo>
                  <a:pt x="7985" y="2860"/>
                  <a:pt x="8556" y="1882"/>
                  <a:pt x="9003" y="873"/>
                </a:cubicBezTo>
                <a:cubicBezTo>
                  <a:pt x="9131" y="560"/>
                  <a:pt x="9370" y="329"/>
                  <a:pt x="9714" y="179"/>
                </a:cubicBezTo>
                <a:cubicBezTo>
                  <a:pt x="10057" y="30"/>
                  <a:pt x="10420" y="-26"/>
                  <a:pt x="10800" y="10"/>
                </a:cubicBezTo>
                <a:cubicBezTo>
                  <a:pt x="11195" y="-26"/>
                  <a:pt x="11558" y="30"/>
                  <a:pt x="11897" y="179"/>
                </a:cubicBezTo>
                <a:cubicBezTo>
                  <a:pt x="12237" y="329"/>
                  <a:pt x="12468" y="560"/>
                  <a:pt x="12596" y="873"/>
                </a:cubicBezTo>
                <a:cubicBezTo>
                  <a:pt x="13015" y="1888"/>
                  <a:pt x="13586" y="2872"/>
                  <a:pt x="14309" y="3816"/>
                </a:cubicBezTo>
                <a:cubicBezTo>
                  <a:pt x="15028" y="4760"/>
                  <a:pt x="15758" y="5626"/>
                  <a:pt x="16505" y="6421"/>
                </a:cubicBezTo>
                <a:cubicBezTo>
                  <a:pt x="17256" y="7213"/>
                  <a:pt x="17934" y="7907"/>
                  <a:pt x="18561" y="8507"/>
                </a:cubicBezTo>
                <a:cubicBezTo>
                  <a:pt x="19188" y="9105"/>
                  <a:pt x="19623" y="9553"/>
                  <a:pt x="19883" y="9849"/>
                </a:cubicBezTo>
                <a:moveTo>
                  <a:pt x="7438" y="17542"/>
                </a:moveTo>
                <a:cubicBezTo>
                  <a:pt x="8188" y="17542"/>
                  <a:pt x="8831" y="17356"/>
                  <a:pt x="9350" y="16987"/>
                </a:cubicBezTo>
                <a:cubicBezTo>
                  <a:pt x="9873" y="16618"/>
                  <a:pt x="10133" y="16167"/>
                  <a:pt x="10133" y="15622"/>
                </a:cubicBezTo>
                <a:cubicBezTo>
                  <a:pt x="10133" y="15239"/>
                  <a:pt x="9993" y="14898"/>
                  <a:pt x="9713" y="14613"/>
                </a:cubicBezTo>
                <a:cubicBezTo>
                  <a:pt x="9634" y="14543"/>
                  <a:pt x="9518" y="14430"/>
                  <a:pt x="9358" y="14283"/>
                </a:cubicBezTo>
                <a:cubicBezTo>
                  <a:pt x="9198" y="14134"/>
                  <a:pt x="9031" y="13959"/>
                  <a:pt x="8851" y="13753"/>
                </a:cubicBezTo>
                <a:cubicBezTo>
                  <a:pt x="8671" y="13553"/>
                  <a:pt x="8492" y="13336"/>
                  <a:pt x="8304" y="13099"/>
                </a:cubicBezTo>
                <a:cubicBezTo>
                  <a:pt x="8120" y="12868"/>
                  <a:pt x="7977" y="12626"/>
                  <a:pt x="7877" y="12372"/>
                </a:cubicBezTo>
                <a:cubicBezTo>
                  <a:pt x="7825" y="12192"/>
                  <a:pt x="7677" y="12115"/>
                  <a:pt x="7438" y="12141"/>
                </a:cubicBezTo>
                <a:cubicBezTo>
                  <a:pt x="7210" y="12107"/>
                  <a:pt x="7054" y="12183"/>
                  <a:pt x="6983" y="12372"/>
                </a:cubicBezTo>
                <a:cubicBezTo>
                  <a:pt x="6883" y="12634"/>
                  <a:pt x="6739" y="12879"/>
                  <a:pt x="6567" y="13108"/>
                </a:cubicBezTo>
                <a:cubicBezTo>
                  <a:pt x="6396" y="13336"/>
                  <a:pt x="6216" y="13553"/>
                  <a:pt x="6032" y="13753"/>
                </a:cubicBezTo>
                <a:cubicBezTo>
                  <a:pt x="5853" y="13959"/>
                  <a:pt x="5677" y="14131"/>
                  <a:pt x="5517" y="14275"/>
                </a:cubicBezTo>
                <a:cubicBezTo>
                  <a:pt x="5358" y="14421"/>
                  <a:pt x="5242" y="14531"/>
                  <a:pt x="5162" y="14613"/>
                </a:cubicBezTo>
                <a:cubicBezTo>
                  <a:pt x="4870" y="14909"/>
                  <a:pt x="4731" y="15247"/>
                  <a:pt x="4743" y="15622"/>
                </a:cubicBezTo>
                <a:cubicBezTo>
                  <a:pt x="4743" y="16155"/>
                  <a:pt x="5002" y="16606"/>
                  <a:pt x="5525" y="16981"/>
                </a:cubicBezTo>
                <a:cubicBezTo>
                  <a:pt x="6048" y="17356"/>
                  <a:pt x="6687" y="17542"/>
                  <a:pt x="7438" y="17542"/>
                </a:cubicBezTo>
              </a:path>
            </a:pathLst>
          </a:custGeom>
          <a:solidFill>
            <a:schemeClr val="bg1"/>
          </a:solidFill>
          <a:ln>
            <a:noFill/>
          </a:ln>
          <a:effectLst/>
        </p:spPr>
        <p:txBody>
          <a:bodyPr lIns="38092" tIns="38092" rIns="38092" bIns="38092" anchor="ctr"/>
          <a:lstStyle/>
          <a:p>
            <a:pPr defTabSz="342824">
              <a:defRPr/>
            </a:pPr>
            <a:endParaRPr lang="es-ES" sz="2175" dirty="0">
              <a:solidFill>
                <a:srgbClr val="44CEB9"/>
              </a:solidFill>
              <a:effectLst>
                <a:outerShdw blurRad="38100" dist="38100" dir="2700000" algn="tl">
                  <a:srgbClr val="000000"/>
                </a:outerShdw>
              </a:effectLst>
              <a:latin typeface="Gill Sans" charset="0"/>
              <a:cs typeface="Gill Sans" charset="0"/>
              <a:sym typeface="Gill Sans" charset="0"/>
            </a:endParaRPr>
          </a:p>
        </p:txBody>
      </p:sp>
      <p:sp>
        <p:nvSpPr>
          <p:cNvPr id="138" name="AutoShape 123"/>
          <p:cNvSpPr>
            <a:spLocks/>
          </p:cNvSpPr>
          <p:nvPr/>
        </p:nvSpPr>
        <p:spPr bwMode="auto">
          <a:xfrm>
            <a:off x="4848341" y="1880977"/>
            <a:ext cx="451132" cy="4880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599" y="6949"/>
                </a:moveTo>
                <a:cubicBezTo>
                  <a:pt x="21599" y="7542"/>
                  <a:pt x="21407" y="8153"/>
                  <a:pt x="21017" y="8781"/>
                </a:cubicBezTo>
                <a:cubicBezTo>
                  <a:pt x="20628" y="9416"/>
                  <a:pt x="20109" y="10015"/>
                  <a:pt x="19458" y="10585"/>
                </a:cubicBezTo>
                <a:cubicBezTo>
                  <a:pt x="18806" y="11152"/>
                  <a:pt x="18040" y="11651"/>
                  <a:pt x="17159" y="12083"/>
                </a:cubicBezTo>
                <a:cubicBezTo>
                  <a:pt x="16275" y="12512"/>
                  <a:pt x="15327" y="12820"/>
                  <a:pt x="14315" y="12996"/>
                </a:cubicBezTo>
                <a:cubicBezTo>
                  <a:pt x="13880" y="13090"/>
                  <a:pt x="13492" y="13284"/>
                  <a:pt x="13151" y="13578"/>
                </a:cubicBezTo>
                <a:cubicBezTo>
                  <a:pt x="12809" y="13872"/>
                  <a:pt x="12641" y="14204"/>
                  <a:pt x="12641" y="14571"/>
                </a:cubicBezTo>
                <a:cubicBezTo>
                  <a:pt x="12641" y="14900"/>
                  <a:pt x="12713" y="15140"/>
                  <a:pt x="12865" y="15293"/>
                </a:cubicBezTo>
                <a:cubicBezTo>
                  <a:pt x="13015" y="15449"/>
                  <a:pt x="13177" y="15596"/>
                  <a:pt x="13364" y="15728"/>
                </a:cubicBezTo>
                <a:cubicBezTo>
                  <a:pt x="13546" y="15866"/>
                  <a:pt x="13717" y="16010"/>
                  <a:pt x="13874" y="16169"/>
                </a:cubicBezTo>
                <a:cubicBezTo>
                  <a:pt x="14032" y="16330"/>
                  <a:pt x="14125" y="16574"/>
                  <a:pt x="14160" y="16903"/>
                </a:cubicBezTo>
                <a:cubicBezTo>
                  <a:pt x="14195" y="17117"/>
                  <a:pt x="14187" y="17340"/>
                  <a:pt x="14133" y="17564"/>
                </a:cubicBezTo>
                <a:cubicBezTo>
                  <a:pt x="14099" y="17696"/>
                  <a:pt x="14200" y="17805"/>
                  <a:pt x="14432" y="17893"/>
                </a:cubicBezTo>
                <a:cubicBezTo>
                  <a:pt x="14667" y="17981"/>
                  <a:pt x="14956" y="18069"/>
                  <a:pt x="15295" y="18154"/>
                </a:cubicBezTo>
                <a:cubicBezTo>
                  <a:pt x="15637" y="18236"/>
                  <a:pt x="15987" y="18342"/>
                  <a:pt x="16344" y="18468"/>
                </a:cubicBezTo>
                <a:cubicBezTo>
                  <a:pt x="16705" y="18595"/>
                  <a:pt x="16975" y="18756"/>
                  <a:pt x="17164" y="18953"/>
                </a:cubicBezTo>
                <a:cubicBezTo>
                  <a:pt x="17266" y="19050"/>
                  <a:pt x="17351" y="19232"/>
                  <a:pt x="17415" y="19511"/>
                </a:cubicBezTo>
                <a:cubicBezTo>
                  <a:pt x="17477" y="19790"/>
                  <a:pt x="17519" y="20090"/>
                  <a:pt x="17535" y="20416"/>
                </a:cubicBezTo>
                <a:cubicBezTo>
                  <a:pt x="17554" y="20727"/>
                  <a:pt x="17527" y="21000"/>
                  <a:pt x="17463" y="21241"/>
                </a:cubicBezTo>
                <a:cubicBezTo>
                  <a:pt x="17394" y="21479"/>
                  <a:pt x="17268" y="21599"/>
                  <a:pt x="17089" y="21599"/>
                </a:cubicBezTo>
                <a:lnTo>
                  <a:pt x="4496" y="21599"/>
                </a:lnTo>
                <a:cubicBezTo>
                  <a:pt x="4328" y="21599"/>
                  <a:pt x="4205" y="21479"/>
                  <a:pt x="4130" y="21241"/>
                </a:cubicBezTo>
                <a:cubicBezTo>
                  <a:pt x="4061" y="21000"/>
                  <a:pt x="4032" y="20727"/>
                  <a:pt x="4048" y="20416"/>
                </a:cubicBezTo>
                <a:cubicBezTo>
                  <a:pt x="4066" y="20090"/>
                  <a:pt x="4109" y="19790"/>
                  <a:pt x="4170" y="19511"/>
                </a:cubicBezTo>
                <a:cubicBezTo>
                  <a:pt x="4235" y="19232"/>
                  <a:pt x="4317" y="19050"/>
                  <a:pt x="4421" y="18953"/>
                </a:cubicBezTo>
                <a:cubicBezTo>
                  <a:pt x="4616" y="18768"/>
                  <a:pt x="4889" y="18606"/>
                  <a:pt x="5239" y="18474"/>
                </a:cubicBezTo>
                <a:cubicBezTo>
                  <a:pt x="5588" y="18345"/>
                  <a:pt x="5933" y="18236"/>
                  <a:pt x="6269" y="18154"/>
                </a:cubicBezTo>
                <a:cubicBezTo>
                  <a:pt x="6606" y="18069"/>
                  <a:pt x="6897" y="17984"/>
                  <a:pt x="7145" y="17901"/>
                </a:cubicBezTo>
                <a:cubicBezTo>
                  <a:pt x="7394" y="17816"/>
                  <a:pt x="7498" y="17705"/>
                  <a:pt x="7463" y="17564"/>
                </a:cubicBezTo>
                <a:cubicBezTo>
                  <a:pt x="7428" y="17432"/>
                  <a:pt x="7412" y="17311"/>
                  <a:pt x="7412" y="17205"/>
                </a:cubicBezTo>
                <a:lnTo>
                  <a:pt x="7412" y="16903"/>
                </a:lnTo>
                <a:cubicBezTo>
                  <a:pt x="7428" y="16574"/>
                  <a:pt x="7519" y="16330"/>
                  <a:pt x="7687" y="16169"/>
                </a:cubicBezTo>
                <a:cubicBezTo>
                  <a:pt x="7853" y="16010"/>
                  <a:pt x="8034" y="15866"/>
                  <a:pt x="8224" y="15728"/>
                </a:cubicBezTo>
                <a:cubicBezTo>
                  <a:pt x="8416" y="15593"/>
                  <a:pt x="8584" y="15446"/>
                  <a:pt x="8729" y="15293"/>
                </a:cubicBezTo>
                <a:cubicBezTo>
                  <a:pt x="8873" y="15140"/>
                  <a:pt x="8945" y="14900"/>
                  <a:pt x="8945" y="14571"/>
                </a:cubicBezTo>
                <a:cubicBezTo>
                  <a:pt x="8945" y="14204"/>
                  <a:pt x="8777" y="13875"/>
                  <a:pt x="8440" y="13578"/>
                </a:cubicBezTo>
                <a:cubicBezTo>
                  <a:pt x="8104" y="13281"/>
                  <a:pt x="7706" y="13090"/>
                  <a:pt x="7247" y="12996"/>
                </a:cubicBezTo>
                <a:cubicBezTo>
                  <a:pt x="6251" y="12811"/>
                  <a:pt x="5311" y="12497"/>
                  <a:pt x="4435" y="12062"/>
                </a:cubicBezTo>
                <a:cubicBezTo>
                  <a:pt x="3554" y="11628"/>
                  <a:pt x="2790" y="11128"/>
                  <a:pt x="2133" y="10570"/>
                </a:cubicBezTo>
                <a:cubicBezTo>
                  <a:pt x="1479" y="10012"/>
                  <a:pt x="958" y="9416"/>
                  <a:pt x="574" y="8781"/>
                </a:cubicBezTo>
                <a:cubicBezTo>
                  <a:pt x="189" y="8153"/>
                  <a:pt x="0" y="7542"/>
                  <a:pt x="0" y="6949"/>
                </a:cubicBezTo>
                <a:lnTo>
                  <a:pt x="0" y="4320"/>
                </a:lnTo>
                <a:cubicBezTo>
                  <a:pt x="0" y="4009"/>
                  <a:pt x="93" y="3756"/>
                  <a:pt x="285" y="3553"/>
                </a:cubicBezTo>
                <a:cubicBezTo>
                  <a:pt x="475" y="3354"/>
                  <a:pt x="712" y="3254"/>
                  <a:pt x="998" y="3254"/>
                </a:cubicBezTo>
                <a:lnTo>
                  <a:pt x="5124" y="3254"/>
                </a:lnTo>
                <a:cubicBezTo>
                  <a:pt x="5108" y="3139"/>
                  <a:pt x="5097" y="3025"/>
                  <a:pt x="5097" y="2901"/>
                </a:cubicBezTo>
                <a:lnTo>
                  <a:pt x="5097" y="2564"/>
                </a:lnTo>
                <a:lnTo>
                  <a:pt x="5097" y="2505"/>
                </a:lnTo>
                <a:cubicBezTo>
                  <a:pt x="5097" y="2005"/>
                  <a:pt x="5118" y="1594"/>
                  <a:pt x="5156" y="1265"/>
                </a:cubicBezTo>
                <a:cubicBezTo>
                  <a:pt x="5193" y="939"/>
                  <a:pt x="5260" y="684"/>
                  <a:pt x="5353" y="499"/>
                </a:cubicBezTo>
                <a:cubicBezTo>
                  <a:pt x="5444" y="320"/>
                  <a:pt x="5580" y="187"/>
                  <a:pt x="5754" y="111"/>
                </a:cubicBezTo>
                <a:cubicBezTo>
                  <a:pt x="5928" y="38"/>
                  <a:pt x="6165" y="0"/>
                  <a:pt x="6464" y="0"/>
                </a:cubicBezTo>
                <a:lnTo>
                  <a:pt x="15132" y="0"/>
                </a:lnTo>
                <a:cubicBezTo>
                  <a:pt x="15410" y="0"/>
                  <a:pt x="15645" y="38"/>
                  <a:pt x="15829" y="111"/>
                </a:cubicBezTo>
                <a:cubicBezTo>
                  <a:pt x="16011" y="187"/>
                  <a:pt x="16149" y="320"/>
                  <a:pt x="16243" y="499"/>
                </a:cubicBezTo>
                <a:cubicBezTo>
                  <a:pt x="16336" y="684"/>
                  <a:pt x="16403" y="939"/>
                  <a:pt x="16435" y="1265"/>
                </a:cubicBezTo>
                <a:cubicBezTo>
                  <a:pt x="16470" y="1594"/>
                  <a:pt x="16486" y="2006"/>
                  <a:pt x="16486" y="2505"/>
                </a:cubicBezTo>
                <a:lnTo>
                  <a:pt x="16486" y="2863"/>
                </a:lnTo>
                <a:cubicBezTo>
                  <a:pt x="16486" y="2989"/>
                  <a:pt x="16478" y="3119"/>
                  <a:pt x="16459" y="3251"/>
                </a:cubicBezTo>
                <a:lnTo>
                  <a:pt x="20603" y="3251"/>
                </a:lnTo>
                <a:cubicBezTo>
                  <a:pt x="20884" y="3251"/>
                  <a:pt x="21119" y="3351"/>
                  <a:pt x="21314" y="3550"/>
                </a:cubicBezTo>
                <a:cubicBezTo>
                  <a:pt x="21503" y="3753"/>
                  <a:pt x="21599" y="4006"/>
                  <a:pt x="21599" y="4317"/>
                </a:cubicBezTo>
                <a:lnTo>
                  <a:pt x="21599" y="6949"/>
                </a:lnTo>
                <a:close/>
                <a:moveTo>
                  <a:pt x="6283" y="10550"/>
                </a:moveTo>
                <a:cubicBezTo>
                  <a:pt x="6072" y="9798"/>
                  <a:pt x="5882" y="8978"/>
                  <a:pt x="5714" y="8082"/>
                </a:cubicBezTo>
                <a:cubicBezTo>
                  <a:pt x="5548" y="7189"/>
                  <a:pt x="5407" y="6299"/>
                  <a:pt x="5287" y="5415"/>
                </a:cubicBezTo>
                <a:lnTo>
                  <a:pt x="1962" y="5415"/>
                </a:lnTo>
                <a:lnTo>
                  <a:pt x="1962" y="6949"/>
                </a:lnTo>
                <a:cubicBezTo>
                  <a:pt x="1962" y="7137"/>
                  <a:pt x="2064" y="7389"/>
                  <a:pt x="2264" y="7709"/>
                </a:cubicBezTo>
                <a:cubicBezTo>
                  <a:pt x="2462" y="8029"/>
                  <a:pt x="2753" y="8358"/>
                  <a:pt x="3126" y="8699"/>
                </a:cubicBezTo>
                <a:cubicBezTo>
                  <a:pt x="3500" y="9040"/>
                  <a:pt x="3954" y="9381"/>
                  <a:pt x="4488" y="9707"/>
                </a:cubicBezTo>
                <a:cubicBezTo>
                  <a:pt x="5022" y="10033"/>
                  <a:pt x="5618" y="10315"/>
                  <a:pt x="6283" y="10550"/>
                </a:cubicBezTo>
                <a:moveTo>
                  <a:pt x="19629" y="5415"/>
                </a:moveTo>
                <a:lnTo>
                  <a:pt x="16280" y="5415"/>
                </a:lnTo>
                <a:cubicBezTo>
                  <a:pt x="16179" y="6299"/>
                  <a:pt x="16043" y="7189"/>
                  <a:pt x="15877" y="8082"/>
                </a:cubicBezTo>
                <a:cubicBezTo>
                  <a:pt x="15712" y="8978"/>
                  <a:pt x="15522" y="9798"/>
                  <a:pt x="15308" y="10550"/>
                </a:cubicBezTo>
                <a:cubicBezTo>
                  <a:pt x="15973" y="10315"/>
                  <a:pt x="16574" y="10033"/>
                  <a:pt x="17105" y="9707"/>
                </a:cubicBezTo>
                <a:cubicBezTo>
                  <a:pt x="17637" y="9381"/>
                  <a:pt x="18091" y="9040"/>
                  <a:pt x="18467" y="8699"/>
                </a:cubicBezTo>
                <a:cubicBezTo>
                  <a:pt x="18844" y="8358"/>
                  <a:pt x="19130" y="8029"/>
                  <a:pt x="19330" y="7709"/>
                </a:cubicBezTo>
                <a:cubicBezTo>
                  <a:pt x="19530" y="7389"/>
                  <a:pt x="19629" y="7137"/>
                  <a:pt x="19629" y="6949"/>
                </a:cubicBezTo>
                <a:lnTo>
                  <a:pt x="19629" y="5415"/>
                </a:lnTo>
                <a:close/>
              </a:path>
            </a:pathLst>
          </a:custGeom>
          <a:solidFill>
            <a:schemeClr val="bg1"/>
          </a:solidFill>
          <a:ln>
            <a:noFill/>
          </a:ln>
          <a:effectLst/>
        </p:spPr>
        <p:txBody>
          <a:bodyPr lIns="38092" tIns="38092" rIns="38092" bIns="38092" anchor="ctr"/>
          <a:lstStyle/>
          <a:p>
            <a:pPr defTabSz="342824">
              <a:defRPr/>
            </a:pPr>
            <a:endParaRPr lang="es-ES" sz="2175" dirty="0">
              <a:solidFill>
                <a:srgbClr val="44CEB9"/>
              </a:solidFill>
              <a:effectLst>
                <a:outerShdw blurRad="38100" dist="38100" dir="2700000" algn="tl">
                  <a:srgbClr val="000000"/>
                </a:outerShdw>
              </a:effectLst>
              <a:latin typeface="Gill Sans" charset="0"/>
              <a:cs typeface="Gill Sans" charset="0"/>
              <a:sym typeface="Gill Sans" charset="0"/>
            </a:endParaRPr>
          </a:p>
        </p:txBody>
      </p:sp>
      <p:sp>
        <p:nvSpPr>
          <p:cNvPr id="85" name="文本框 84">
            <a:extLst>
              <a:ext uri="{FF2B5EF4-FFF2-40B4-BE49-F238E27FC236}">
                <a16:creationId xmlns:a16="http://schemas.microsoft.com/office/drawing/2014/main" xmlns="" id="{5FED9A86-59DC-4384-8750-7344FA5815F7}"/>
              </a:ext>
            </a:extLst>
          </p:cNvPr>
          <p:cNvSpPr txBox="1"/>
          <p:nvPr/>
        </p:nvSpPr>
        <p:spPr>
          <a:xfrm>
            <a:off x="691490" y="193242"/>
            <a:ext cx="1569660" cy="369332"/>
          </a:xfrm>
          <a:prstGeom prst="rect">
            <a:avLst/>
          </a:prstGeom>
          <a:noFill/>
        </p:spPr>
        <p:txBody>
          <a:bodyPr wrap="none" rtlCol="0">
            <a:spAutoFit/>
          </a:bodyPr>
          <a:lstStyle/>
          <a:p>
            <a:r>
              <a:rPr lang="zh-CN" altLang="en-US" b="1" dirty="0">
                <a:solidFill>
                  <a:schemeClr val="tx2"/>
                </a:solidFill>
              </a:rPr>
              <a:t>输入你的文本</a:t>
            </a:r>
          </a:p>
        </p:txBody>
      </p:sp>
      <p:sp>
        <p:nvSpPr>
          <p:cNvPr id="86" name="矩形 85">
            <a:extLst>
              <a:ext uri="{FF2B5EF4-FFF2-40B4-BE49-F238E27FC236}">
                <a16:creationId xmlns:a16="http://schemas.microsoft.com/office/drawing/2014/main" xmlns="" id="{48513A61-05AE-4BCC-B9D8-93B8C1BA2A08}"/>
              </a:ext>
            </a:extLst>
          </p:cNvPr>
          <p:cNvSpPr/>
          <p:nvPr/>
        </p:nvSpPr>
        <p:spPr>
          <a:xfrm>
            <a:off x="691490" y="526479"/>
            <a:ext cx="1877437" cy="276999"/>
          </a:xfrm>
          <a:prstGeom prst="rect">
            <a:avLst/>
          </a:prstGeom>
        </p:spPr>
        <p:txBody>
          <a:bodyPr wrap="none">
            <a:spAutoFit/>
          </a:bodyPr>
          <a:lstStyle/>
          <a:p>
            <a:r>
              <a:rPr lang="zh-CN" altLang="en-US" sz="1200" dirty="0"/>
              <a:t>关注公众号领取超级福利</a:t>
            </a:r>
            <a:endParaRPr lang="en-US" altLang="zh-CN" sz="1200" dirty="0"/>
          </a:p>
        </p:txBody>
      </p:sp>
      <p:sp>
        <p:nvSpPr>
          <p:cNvPr id="87" name="矩形 86">
            <a:extLst>
              <a:ext uri="{FF2B5EF4-FFF2-40B4-BE49-F238E27FC236}">
                <a16:creationId xmlns:a16="http://schemas.microsoft.com/office/drawing/2014/main" xmlns="" id="{33533070-5A8F-41D3-B7A2-148CA3B7BBEF}"/>
              </a:ext>
            </a:extLst>
          </p:cNvPr>
          <p:cNvSpPr/>
          <p:nvPr/>
        </p:nvSpPr>
        <p:spPr>
          <a:xfrm>
            <a:off x="274168" y="0"/>
            <a:ext cx="357565" cy="80347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pPr algn="ctr"/>
            <a:endParaRPr lang="en-US" altLang="zh-CN" sz="3200" b="1" dirty="0"/>
          </a:p>
        </p:txBody>
      </p:sp>
    </p:spTree>
    <p:extLst>
      <p:ext uri="{BB962C8B-B14F-4D97-AF65-F5344CB8AC3E}">
        <p14:creationId xmlns:p14="http://schemas.microsoft.com/office/powerpoint/2010/main" val="1459279441"/>
      </p:ext>
    </p:extLst>
  </p:cSld>
  <p:clrMapOvr>
    <a:masterClrMapping/>
  </p:clrMapOvr>
  <mc:AlternateContent xmlns:mc="http://schemas.openxmlformats.org/markup-compatibility/2006" xmlns:p14="http://schemas.microsoft.com/office/powerpoint/2010/main">
    <mc:Choice Requires="p14">
      <p:transition spd="slow" p14:dur="800" advClick="0" advTm="3000">
        <p:circle/>
      </p:transition>
    </mc:Choice>
    <mc:Fallback xmlns="">
      <p:transition xmlns:p14="http://schemas.microsoft.com/office/powerpoint/2010/main" spd="slow" advClick="0" advTm="3000">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74"/>
                                        </p:tgtEl>
                                        <p:attrNameLst>
                                          <p:attrName>style.visibility</p:attrName>
                                        </p:attrNameLst>
                                      </p:cBhvr>
                                      <p:to>
                                        <p:strVal val="visible"/>
                                      </p:to>
                                    </p:set>
                                    <p:anim calcmode="lin" valueType="num">
                                      <p:cBhvr additive="base">
                                        <p:cTn id="7" dur="500" fill="hold"/>
                                        <p:tgtEl>
                                          <p:spTgt spid="74"/>
                                        </p:tgtEl>
                                        <p:attrNameLst>
                                          <p:attrName>ppt_x</p:attrName>
                                        </p:attrNameLst>
                                      </p:cBhvr>
                                      <p:tavLst>
                                        <p:tav tm="0">
                                          <p:val>
                                            <p:strVal val="#ppt_x"/>
                                          </p:val>
                                        </p:tav>
                                        <p:tav tm="100000">
                                          <p:val>
                                            <p:strVal val="#ppt_x"/>
                                          </p:val>
                                        </p:tav>
                                      </p:tavLst>
                                    </p:anim>
                                    <p:anim calcmode="lin" valueType="num">
                                      <p:cBhvr additive="base">
                                        <p:cTn id="8" dur="500" fill="hold"/>
                                        <p:tgtEl>
                                          <p:spTgt spid="74"/>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137"/>
                                        </p:tgtEl>
                                        <p:attrNameLst>
                                          <p:attrName>style.visibility</p:attrName>
                                        </p:attrNameLst>
                                      </p:cBhvr>
                                      <p:to>
                                        <p:strVal val="visible"/>
                                      </p:to>
                                    </p:set>
                                    <p:anim calcmode="lin" valueType="num">
                                      <p:cBhvr>
                                        <p:cTn id="12" dur="500" fill="hold"/>
                                        <p:tgtEl>
                                          <p:spTgt spid="137"/>
                                        </p:tgtEl>
                                        <p:attrNameLst>
                                          <p:attrName>ppt_w</p:attrName>
                                        </p:attrNameLst>
                                      </p:cBhvr>
                                      <p:tavLst>
                                        <p:tav tm="0">
                                          <p:val>
                                            <p:fltVal val="0"/>
                                          </p:val>
                                        </p:tav>
                                        <p:tav tm="100000">
                                          <p:val>
                                            <p:strVal val="#ppt_w"/>
                                          </p:val>
                                        </p:tav>
                                      </p:tavLst>
                                    </p:anim>
                                    <p:anim calcmode="lin" valueType="num">
                                      <p:cBhvr>
                                        <p:cTn id="13" dur="500" fill="hold"/>
                                        <p:tgtEl>
                                          <p:spTgt spid="137"/>
                                        </p:tgtEl>
                                        <p:attrNameLst>
                                          <p:attrName>ppt_h</p:attrName>
                                        </p:attrNameLst>
                                      </p:cBhvr>
                                      <p:tavLst>
                                        <p:tav tm="0">
                                          <p:val>
                                            <p:fltVal val="0"/>
                                          </p:val>
                                        </p:tav>
                                        <p:tav tm="100000">
                                          <p:val>
                                            <p:strVal val="#ppt_h"/>
                                          </p:val>
                                        </p:tav>
                                      </p:tavLst>
                                    </p:anim>
                                    <p:animEffect transition="in" filter="fade">
                                      <p:cBhvr>
                                        <p:cTn id="14" dur="500"/>
                                        <p:tgtEl>
                                          <p:spTgt spid="137"/>
                                        </p:tgtEl>
                                      </p:cBhvr>
                                    </p:animEffect>
                                  </p:childTnLst>
                                </p:cTn>
                              </p:par>
                            </p:childTnLst>
                          </p:cTn>
                        </p:par>
                        <p:par>
                          <p:cTn id="15" fill="hold">
                            <p:stCondLst>
                              <p:cond delay="1000"/>
                            </p:stCondLst>
                            <p:childTnLst>
                              <p:par>
                                <p:cTn id="16" presetID="2" presetClass="entr" presetSubtype="4" fill="hold" nodeType="afterEffect">
                                  <p:stCondLst>
                                    <p:cond delay="0"/>
                                  </p:stCondLst>
                                  <p:childTnLst>
                                    <p:set>
                                      <p:cBhvr>
                                        <p:cTn id="17" dur="1" fill="hold">
                                          <p:stCondLst>
                                            <p:cond delay="0"/>
                                          </p:stCondLst>
                                        </p:cTn>
                                        <p:tgtEl>
                                          <p:spTgt spid="63"/>
                                        </p:tgtEl>
                                        <p:attrNameLst>
                                          <p:attrName>style.visibility</p:attrName>
                                        </p:attrNameLst>
                                      </p:cBhvr>
                                      <p:to>
                                        <p:strVal val="visible"/>
                                      </p:to>
                                    </p:set>
                                    <p:anim calcmode="lin" valueType="num">
                                      <p:cBhvr additive="base">
                                        <p:cTn id="18" dur="500" fill="hold"/>
                                        <p:tgtEl>
                                          <p:spTgt spid="63"/>
                                        </p:tgtEl>
                                        <p:attrNameLst>
                                          <p:attrName>ppt_x</p:attrName>
                                        </p:attrNameLst>
                                      </p:cBhvr>
                                      <p:tavLst>
                                        <p:tav tm="0">
                                          <p:val>
                                            <p:strVal val="#ppt_x"/>
                                          </p:val>
                                        </p:tav>
                                        <p:tav tm="100000">
                                          <p:val>
                                            <p:strVal val="#ppt_x"/>
                                          </p:val>
                                        </p:tav>
                                      </p:tavLst>
                                    </p:anim>
                                    <p:anim calcmode="lin" valueType="num">
                                      <p:cBhvr additive="base">
                                        <p:cTn id="19" dur="500" fill="hold"/>
                                        <p:tgtEl>
                                          <p:spTgt spid="63"/>
                                        </p:tgtEl>
                                        <p:attrNameLst>
                                          <p:attrName>ppt_y</p:attrName>
                                        </p:attrNameLst>
                                      </p:cBhvr>
                                      <p:tavLst>
                                        <p:tav tm="0">
                                          <p:val>
                                            <p:strVal val="1+#ppt_h/2"/>
                                          </p:val>
                                        </p:tav>
                                        <p:tav tm="100000">
                                          <p:val>
                                            <p:strVal val="#ppt_y"/>
                                          </p:val>
                                        </p:tav>
                                      </p:tavLst>
                                    </p:anim>
                                  </p:childTnLst>
                                </p:cTn>
                              </p:par>
                            </p:childTnLst>
                          </p:cTn>
                        </p:par>
                        <p:par>
                          <p:cTn id="20" fill="hold">
                            <p:stCondLst>
                              <p:cond delay="1500"/>
                            </p:stCondLst>
                            <p:childTnLst>
                              <p:par>
                                <p:cTn id="21" presetID="53" presetClass="entr" presetSubtype="16" fill="hold" grpId="0" nodeType="afterEffect">
                                  <p:stCondLst>
                                    <p:cond delay="0"/>
                                  </p:stCondLst>
                                  <p:childTnLst>
                                    <p:set>
                                      <p:cBhvr>
                                        <p:cTn id="22" dur="1" fill="hold">
                                          <p:stCondLst>
                                            <p:cond delay="0"/>
                                          </p:stCondLst>
                                        </p:cTn>
                                        <p:tgtEl>
                                          <p:spTgt spid="134"/>
                                        </p:tgtEl>
                                        <p:attrNameLst>
                                          <p:attrName>style.visibility</p:attrName>
                                        </p:attrNameLst>
                                      </p:cBhvr>
                                      <p:to>
                                        <p:strVal val="visible"/>
                                      </p:to>
                                    </p:set>
                                    <p:anim calcmode="lin" valueType="num">
                                      <p:cBhvr>
                                        <p:cTn id="23" dur="500" fill="hold"/>
                                        <p:tgtEl>
                                          <p:spTgt spid="134"/>
                                        </p:tgtEl>
                                        <p:attrNameLst>
                                          <p:attrName>ppt_w</p:attrName>
                                        </p:attrNameLst>
                                      </p:cBhvr>
                                      <p:tavLst>
                                        <p:tav tm="0">
                                          <p:val>
                                            <p:fltVal val="0"/>
                                          </p:val>
                                        </p:tav>
                                        <p:tav tm="100000">
                                          <p:val>
                                            <p:strVal val="#ppt_w"/>
                                          </p:val>
                                        </p:tav>
                                      </p:tavLst>
                                    </p:anim>
                                    <p:anim calcmode="lin" valueType="num">
                                      <p:cBhvr>
                                        <p:cTn id="24" dur="500" fill="hold"/>
                                        <p:tgtEl>
                                          <p:spTgt spid="134"/>
                                        </p:tgtEl>
                                        <p:attrNameLst>
                                          <p:attrName>ppt_h</p:attrName>
                                        </p:attrNameLst>
                                      </p:cBhvr>
                                      <p:tavLst>
                                        <p:tav tm="0">
                                          <p:val>
                                            <p:fltVal val="0"/>
                                          </p:val>
                                        </p:tav>
                                        <p:tav tm="100000">
                                          <p:val>
                                            <p:strVal val="#ppt_h"/>
                                          </p:val>
                                        </p:tav>
                                      </p:tavLst>
                                    </p:anim>
                                    <p:animEffect transition="in" filter="fade">
                                      <p:cBhvr>
                                        <p:cTn id="25" dur="500"/>
                                        <p:tgtEl>
                                          <p:spTgt spid="134"/>
                                        </p:tgtEl>
                                      </p:cBhvr>
                                    </p:animEffect>
                                  </p:childTnLst>
                                </p:cTn>
                              </p:par>
                            </p:childTnLst>
                          </p:cTn>
                        </p:par>
                        <p:par>
                          <p:cTn id="26" fill="hold">
                            <p:stCondLst>
                              <p:cond delay="2000"/>
                            </p:stCondLst>
                            <p:childTnLst>
                              <p:par>
                                <p:cTn id="27" presetID="2" presetClass="entr" presetSubtype="4" fill="hold" nodeType="afterEffect">
                                  <p:stCondLst>
                                    <p:cond delay="0"/>
                                  </p:stCondLst>
                                  <p:childTnLst>
                                    <p:set>
                                      <p:cBhvr>
                                        <p:cTn id="28" dur="1" fill="hold">
                                          <p:stCondLst>
                                            <p:cond delay="0"/>
                                          </p:stCondLst>
                                        </p:cTn>
                                        <p:tgtEl>
                                          <p:spTgt spid="52"/>
                                        </p:tgtEl>
                                        <p:attrNameLst>
                                          <p:attrName>style.visibility</p:attrName>
                                        </p:attrNameLst>
                                      </p:cBhvr>
                                      <p:to>
                                        <p:strVal val="visible"/>
                                      </p:to>
                                    </p:set>
                                    <p:anim calcmode="lin" valueType="num">
                                      <p:cBhvr additive="base">
                                        <p:cTn id="29" dur="500" fill="hold"/>
                                        <p:tgtEl>
                                          <p:spTgt spid="52"/>
                                        </p:tgtEl>
                                        <p:attrNameLst>
                                          <p:attrName>ppt_x</p:attrName>
                                        </p:attrNameLst>
                                      </p:cBhvr>
                                      <p:tavLst>
                                        <p:tav tm="0">
                                          <p:val>
                                            <p:strVal val="#ppt_x"/>
                                          </p:val>
                                        </p:tav>
                                        <p:tav tm="100000">
                                          <p:val>
                                            <p:strVal val="#ppt_x"/>
                                          </p:val>
                                        </p:tav>
                                      </p:tavLst>
                                    </p:anim>
                                    <p:anim calcmode="lin" valueType="num">
                                      <p:cBhvr additive="base">
                                        <p:cTn id="30" dur="500" fill="hold"/>
                                        <p:tgtEl>
                                          <p:spTgt spid="52"/>
                                        </p:tgtEl>
                                        <p:attrNameLst>
                                          <p:attrName>ppt_y</p:attrName>
                                        </p:attrNameLst>
                                      </p:cBhvr>
                                      <p:tavLst>
                                        <p:tav tm="0">
                                          <p:val>
                                            <p:strVal val="1+#ppt_h/2"/>
                                          </p:val>
                                        </p:tav>
                                        <p:tav tm="100000">
                                          <p:val>
                                            <p:strVal val="#ppt_y"/>
                                          </p:val>
                                        </p:tav>
                                      </p:tavLst>
                                    </p:anim>
                                  </p:childTnLst>
                                </p:cTn>
                              </p:par>
                            </p:childTnLst>
                          </p:cTn>
                        </p:par>
                        <p:par>
                          <p:cTn id="31" fill="hold">
                            <p:stCondLst>
                              <p:cond delay="2500"/>
                            </p:stCondLst>
                            <p:childTnLst>
                              <p:par>
                                <p:cTn id="32" presetID="53" presetClass="entr" presetSubtype="16" fill="hold" grpId="0" nodeType="afterEffect">
                                  <p:stCondLst>
                                    <p:cond delay="0"/>
                                  </p:stCondLst>
                                  <p:childTnLst>
                                    <p:set>
                                      <p:cBhvr>
                                        <p:cTn id="33" dur="1" fill="hold">
                                          <p:stCondLst>
                                            <p:cond delay="0"/>
                                          </p:stCondLst>
                                        </p:cTn>
                                        <p:tgtEl>
                                          <p:spTgt spid="138"/>
                                        </p:tgtEl>
                                        <p:attrNameLst>
                                          <p:attrName>style.visibility</p:attrName>
                                        </p:attrNameLst>
                                      </p:cBhvr>
                                      <p:to>
                                        <p:strVal val="visible"/>
                                      </p:to>
                                    </p:set>
                                    <p:anim calcmode="lin" valueType="num">
                                      <p:cBhvr>
                                        <p:cTn id="34" dur="500" fill="hold"/>
                                        <p:tgtEl>
                                          <p:spTgt spid="138"/>
                                        </p:tgtEl>
                                        <p:attrNameLst>
                                          <p:attrName>ppt_w</p:attrName>
                                        </p:attrNameLst>
                                      </p:cBhvr>
                                      <p:tavLst>
                                        <p:tav tm="0">
                                          <p:val>
                                            <p:fltVal val="0"/>
                                          </p:val>
                                        </p:tav>
                                        <p:tav tm="100000">
                                          <p:val>
                                            <p:strVal val="#ppt_w"/>
                                          </p:val>
                                        </p:tav>
                                      </p:tavLst>
                                    </p:anim>
                                    <p:anim calcmode="lin" valueType="num">
                                      <p:cBhvr>
                                        <p:cTn id="35" dur="500" fill="hold"/>
                                        <p:tgtEl>
                                          <p:spTgt spid="138"/>
                                        </p:tgtEl>
                                        <p:attrNameLst>
                                          <p:attrName>ppt_h</p:attrName>
                                        </p:attrNameLst>
                                      </p:cBhvr>
                                      <p:tavLst>
                                        <p:tav tm="0">
                                          <p:val>
                                            <p:fltVal val="0"/>
                                          </p:val>
                                        </p:tav>
                                        <p:tav tm="100000">
                                          <p:val>
                                            <p:strVal val="#ppt_h"/>
                                          </p:val>
                                        </p:tav>
                                      </p:tavLst>
                                    </p:anim>
                                    <p:animEffect transition="in" filter="fade">
                                      <p:cBhvr>
                                        <p:cTn id="36" dur="500"/>
                                        <p:tgtEl>
                                          <p:spTgt spid="138"/>
                                        </p:tgtEl>
                                      </p:cBhvr>
                                    </p:animEffect>
                                  </p:childTnLst>
                                </p:cTn>
                              </p:par>
                            </p:childTnLst>
                          </p:cTn>
                        </p:par>
                        <p:par>
                          <p:cTn id="37" fill="hold">
                            <p:stCondLst>
                              <p:cond delay="3000"/>
                            </p:stCondLst>
                            <p:childTnLst>
                              <p:par>
                                <p:cTn id="38" presetID="2" presetClass="entr" presetSubtype="4" fill="hold" nodeType="afterEffect">
                                  <p:stCondLst>
                                    <p:cond delay="0"/>
                                  </p:stCondLst>
                                  <p:childTnLst>
                                    <p:set>
                                      <p:cBhvr>
                                        <p:cTn id="39" dur="1" fill="hold">
                                          <p:stCondLst>
                                            <p:cond delay="0"/>
                                          </p:stCondLst>
                                        </p:cTn>
                                        <p:tgtEl>
                                          <p:spTgt spid="41"/>
                                        </p:tgtEl>
                                        <p:attrNameLst>
                                          <p:attrName>style.visibility</p:attrName>
                                        </p:attrNameLst>
                                      </p:cBhvr>
                                      <p:to>
                                        <p:strVal val="visible"/>
                                      </p:to>
                                    </p:set>
                                    <p:anim calcmode="lin" valueType="num">
                                      <p:cBhvr additive="base">
                                        <p:cTn id="40" dur="500" fill="hold"/>
                                        <p:tgtEl>
                                          <p:spTgt spid="41"/>
                                        </p:tgtEl>
                                        <p:attrNameLst>
                                          <p:attrName>ppt_x</p:attrName>
                                        </p:attrNameLst>
                                      </p:cBhvr>
                                      <p:tavLst>
                                        <p:tav tm="0">
                                          <p:val>
                                            <p:strVal val="#ppt_x"/>
                                          </p:val>
                                        </p:tav>
                                        <p:tav tm="100000">
                                          <p:val>
                                            <p:strVal val="#ppt_x"/>
                                          </p:val>
                                        </p:tav>
                                      </p:tavLst>
                                    </p:anim>
                                    <p:anim calcmode="lin" valueType="num">
                                      <p:cBhvr additive="base">
                                        <p:cTn id="41" dur="500" fill="hold"/>
                                        <p:tgtEl>
                                          <p:spTgt spid="41"/>
                                        </p:tgtEl>
                                        <p:attrNameLst>
                                          <p:attrName>ppt_y</p:attrName>
                                        </p:attrNameLst>
                                      </p:cBhvr>
                                      <p:tavLst>
                                        <p:tav tm="0">
                                          <p:val>
                                            <p:strVal val="1+#ppt_h/2"/>
                                          </p:val>
                                        </p:tav>
                                        <p:tav tm="100000">
                                          <p:val>
                                            <p:strVal val="#ppt_y"/>
                                          </p:val>
                                        </p:tav>
                                      </p:tavLst>
                                    </p:anim>
                                  </p:childTnLst>
                                </p:cTn>
                              </p:par>
                            </p:childTnLst>
                          </p:cTn>
                        </p:par>
                        <p:par>
                          <p:cTn id="42" fill="hold">
                            <p:stCondLst>
                              <p:cond delay="3500"/>
                            </p:stCondLst>
                            <p:childTnLst>
                              <p:par>
                                <p:cTn id="43" presetID="53" presetClass="entr" presetSubtype="16" fill="hold" grpId="0" nodeType="afterEffect">
                                  <p:stCondLst>
                                    <p:cond delay="0"/>
                                  </p:stCondLst>
                                  <p:childTnLst>
                                    <p:set>
                                      <p:cBhvr>
                                        <p:cTn id="44" dur="1" fill="hold">
                                          <p:stCondLst>
                                            <p:cond delay="0"/>
                                          </p:stCondLst>
                                        </p:cTn>
                                        <p:tgtEl>
                                          <p:spTgt spid="136"/>
                                        </p:tgtEl>
                                        <p:attrNameLst>
                                          <p:attrName>style.visibility</p:attrName>
                                        </p:attrNameLst>
                                      </p:cBhvr>
                                      <p:to>
                                        <p:strVal val="visible"/>
                                      </p:to>
                                    </p:set>
                                    <p:anim calcmode="lin" valueType="num">
                                      <p:cBhvr>
                                        <p:cTn id="45" dur="500" fill="hold"/>
                                        <p:tgtEl>
                                          <p:spTgt spid="136"/>
                                        </p:tgtEl>
                                        <p:attrNameLst>
                                          <p:attrName>ppt_w</p:attrName>
                                        </p:attrNameLst>
                                      </p:cBhvr>
                                      <p:tavLst>
                                        <p:tav tm="0">
                                          <p:val>
                                            <p:fltVal val="0"/>
                                          </p:val>
                                        </p:tav>
                                        <p:tav tm="100000">
                                          <p:val>
                                            <p:strVal val="#ppt_w"/>
                                          </p:val>
                                        </p:tav>
                                      </p:tavLst>
                                    </p:anim>
                                    <p:anim calcmode="lin" valueType="num">
                                      <p:cBhvr>
                                        <p:cTn id="46" dur="500" fill="hold"/>
                                        <p:tgtEl>
                                          <p:spTgt spid="136"/>
                                        </p:tgtEl>
                                        <p:attrNameLst>
                                          <p:attrName>ppt_h</p:attrName>
                                        </p:attrNameLst>
                                      </p:cBhvr>
                                      <p:tavLst>
                                        <p:tav tm="0">
                                          <p:val>
                                            <p:fltVal val="0"/>
                                          </p:val>
                                        </p:tav>
                                        <p:tav tm="100000">
                                          <p:val>
                                            <p:strVal val="#ppt_h"/>
                                          </p:val>
                                        </p:tav>
                                      </p:tavLst>
                                    </p:anim>
                                    <p:animEffect transition="in" filter="fade">
                                      <p:cBhvr>
                                        <p:cTn id="47" dur="500"/>
                                        <p:tgtEl>
                                          <p:spTgt spid="136"/>
                                        </p:tgtEl>
                                      </p:cBhvr>
                                    </p:animEffect>
                                  </p:childTnLst>
                                </p:cTn>
                              </p:par>
                            </p:childTnLst>
                          </p:cTn>
                        </p:par>
                        <p:par>
                          <p:cTn id="48" fill="hold">
                            <p:stCondLst>
                              <p:cond delay="4000"/>
                            </p:stCondLst>
                            <p:childTnLst>
                              <p:par>
                                <p:cTn id="49" presetID="10" presetClass="entr" presetSubtype="0" fill="hold" nodeType="afterEffect">
                                  <p:stCondLst>
                                    <p:cond delay="0"/>
                                  </p:stCondLst>
                                  <p:childTnLst>
                                    <p:set>
                                      <p:cBhvr>
                                        <p:cTn id="50" dur="1" fill="hold">
                                          <p:stCondLst>
                                            <p:cond delay="0"/>
                                          </p:stCondLst>
                                        </p:cTn>
                                        <p:tgtEl>
                                          <p:spTgt spid="117"/>
                                        </p:tgtEl>
                                        <p:attrNameLst>
                                          <p:attrName>style.visibility</p:attrName>
                                        </p:attrNameLst>
                                      </p:cBhvr>
                                      <p:to>
                                        <p:strVal val="visible"/>
                                      </p:to>
                                    </p:set>
                                    <p:animEffect transition="in" filter="fade">
                                      <p:cBhvr>
                                        <p:cTn id="51" dur="500"/>
                                        <p:tgtEl>
                                          <p:spTgt spid="117"/>
                                        </p:tgtEl>
                                      </p:cBhvr>
                                    </p:animEffect>
                                  </p:childTnLst>
                                </p:cTn>
                              </p:par>
                              <p:par>
                                <p:cTn id="52" presetID="10" presetClass="entr" presetSubtype="0" fill="hold" nodeType="withEffect">
                                  <p:stCondLst>
                                    <p:cond delay="0"/>
                                  </p:stCondLst>
                                  <p:childTnLst>
                                    <p:set>
                                      <p:cBhvr>
                                        <p:cTn id="53" dur="1" fill="hold">
                                          <p:stCondLst>
                                            <p:cond delay="0"/>
                                          </p:stCondLst>
                                        </p:cTn>
                                        <p:tgtEl>
                                          <p:spTgt spid="122"/>
                                        </p:tgtEl>
                                        <p:attrNameLst>
                                          <p:attrName>style.visibility</p:attrName>
                                        </p:attrNameLst>
                                      </p:cBhvr>
                                      <p:to>
                                        <p:strVal val="visible"/>
                                      </p:to>
                                    </p:set>
                                    <p:animEffect transition="in" filter="fade">
                                      <p:cBhvr>
                                        <p:cTn id="54" dur="500"/>
                                        <p:tgtEl>
                                          <p:spTgt spid="122"/>
                                        </p:tgtEl>
                                      </p:cBhvr>
                                    </p:animEffect>
                                  </p:childTnLst>
                                </p:cTn>
                              </p:par>
                              <p:par>
                                <p:cTn id="55" presetID="10" presetClass="entr" presetSubtype="0" fill="hold" nodeType="withEffect">
                                  <p:stCondLst>
                                    <p:cond delay="0"/>
                                  </p:stCondLst>
                                  <p:childTnLst>
                                    <p:set>
                                      <p:cBhvr>
                                        <p:cTn id="56" dur="1" fill="hold">
                                          <p:stCondLst>
                                            <p:cond delay="0"/>
                                          </p:stCondLst>
                                        </p:cTn>
                                        <p:tgtEl>
                                          <p:spTgt spid="126"/>
                                        </p:tgtEl>
                                        <p:attrNameLst>
                                          <p:attrName>style.visibility</p:attrName>
                                        </p:attrNameLst>
                                      </p:cBhvr>
                                      <p:to>
                                        <p:strVal val="visible"/>
                                      </p:to>
                                    </p:set>
                                    <p:animEffect transition="in" filter="fade">
                                      <p:cBhvr>
                                        <p:cTn id="57" dur="500"/>
                                        <p:tgtEl>
                                          <p:spTgt spid="126"/>
                                        </p:tgtEl>
                                      </p:cBhvr>
                                    </p:animEffect>
                                  </p:childTnLst>
                                </p:cTn>
                              </p:par>
                              <p:par>
                                <p:cTn id="58" presetID="10" presetClass="entr" presetSubtype="0" fill="hold" nodeType="withEffect">
                                  <p:stCondLst>
                                    <p:cond delay="0"/>
                                  </p:stCondLst>
                                  <p:childTnLst>
                                    <p:set>
                                      <p:cBhvr>
                                        <p:cTn id="59" dur="1" fill="hold">
                                          <p:stCondLst>
                                            <p:cond delay="0"/>
                                          </p:stCondLst>
                                        </p:cTn>
                                        <p:tgtEl>
                                          <p:spTgt spid="130"/>
                                        </p:tgtEl>
                                        <p:attrNameLst>
                                          <p:attrName>style.visibility</p:attrName>
                                        </p:attrNameLst>
                                      </p:cBhvr>
                                      <p:to>
                                        <p:strVal val="visible"/>
                                      </p:to>
                                    </p:set>
                                    <p:animEffect transition="in" filter="fade">
                                      <p:cBhvr>
                                        <p:cTn id="60" dur="500"/>
                                        <p:tgtEl>
                                          <p:spTgt spid="1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4" grpId="0" animBg="1"/>
      <p:bldP spid="136" grpId="0" animBg="1"/>
      <p:bldP spid="137" grpId="0" animBg="1"/>
      <p:bldP spid="138" grpId="0" animBg="1"/>
    </p:bldLst>
  </p:timing>
</p:sld>
</file>

<file path=ppt/theme/theme1.xml><?xml version="1.0" encoding="utf-8"?>
<a:theme xmlns:a="http://schemas.openxmlformats.org/drawingml/2006/main" name="3_Office 主题​​">
  <a:themeElements>
    <a:clrScheme name="自定义 1">
      <a:dk1>
        <a:srgbClr val="696969"/>
      </a:dk1>
      <a:lt1>
        <a:sysClr val="window" lastClr="FFFFFF"/>
      </a:lt1>
      <a:dk2>
        <a:srgbClr val="0D0D0D"/>
      </a:dk2>
      <a:lt2>
        <a:srgbClr val="F6F7FA"/>
      </a:lt2>
      <a:accent1>
        <a:srgbClr val="A2668E"/>
      </a:accent1>
      <a:accent2>
        <a:srgbClr val="8BA9A4"/>
      </a:accent2>
      <a:accent3>
        <a:srgbClr val="A2668E"/>
      </a:accent3>
      <a:accent4>
        <a:srgbClr val="8BA9A4"/>
      </a:accent4>
      <a:accent5>
        <a:srgbClr val="A2668E"/>
      </a:accent5>
      <a:accent6>
        <a:srgbClr val="8BA9A4"/>
      </a:accent6>
      <a:hlink>
        <a:srgbClr val="27C9D0"/>
      </a:hlink>
      <a:folHlink>
        <a:srgbClr val="28C78B"/>
      </a:folHlink>
    </a:clrScheme>
    <a:fontScheme name="标准">
      <a:majorFont>
        <a:latin typeface="Calibri"/>
        <a:ea typeface="微软雅黑"/>
        <a:cs typeface=""/>
      </a:majorFont>
      <a:minorFont>
        <a:latin typeface="Calibri"/>
        <a:ea typeface="微软雅黑"/>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512</TotalTime>
  <Words>819</Words>
  <Application>Microsoft Office PowerPoint</Application>
  <PresentationFormat>全屏显示(16:9)</PresentationFormat>
  <Paragraphs>167</Paragraphs>
  <Slides>18</Slides>
  <Notes>0</Notes>
  <HiddenSlides>0</HiddenSlides>
  <MMClips>0</MMClips>
  <ScaleCrop>false</ScaleCrop>
  <HeadingPairs>
    <vt:vector size="6" baseType="variant">
      <vt:variant>
        <vt:lpstr>已用的字体</vt:lpstr>
      </vt:variant>
      <vt:variant>
        <vt:i4>14</vt:i4>
      </vt:variant>
      <vt:variant>
        <vt:lpstr>主题</vt:lpstr>
      </vt:variant>
      <vt:variant>
        <vt:i4>2</vt:i4>
      </vt:variant>
      <vt:variant>
        <vt:lpstr>幻灯片标题</vt:lpstr>
      </vt:variant>
      <vt:variant>
        <vt:i4>18</vt:i4>
      </vt:variant>
    </vt:vector>
  </HeadingPairs>
  <TitlesOfParts>
    <vt:vector size="34" baseType="lpstr">
      <vt:lpstr>Gill Sans</vt:lpstr>
      <vt:lpstr>Lato Black</vt:lpstr>
      <vt:lpstr>Lato Bold</vt:lpstr>
      <vt:lpstr>Lato Light</vt:lpstr>
      <vt:lpstr>Lato Regular</vt:lpstr>
      <vt:lpstr>ＭＳ Ｐゴシック</vt:lpstr>
      <vt:lpstr>Open Sans Light</vt:lpstr>
      <vt:lpstr>等线</vt:lpstr>
      <vt:lpstr>宋体</vt:lpstr>
      <vt:lpstr>宋体</vt:lpstr>
      <vt:lpstr>微软雅黑</vt:lpstr>
      <vt:lpstr>Arial</vt:lpstr>
      <vt:lpstr>Calibri</vt:lpstr>
      <vt:lpstr>Calibri Light</vt:lpstr>
      <vt:lpstr>3_Office 主题​​</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kevin刘匠</dc:creator>
  <cp:keywords>51PPT模板网</cp:keywords>
  <dc:description>www.51pptmoban.com</dc:description>
  <cp:lastModifiedBy>阳光 男孩</cp:lastModifiedBy>
  <cp:revision>80</cp:revision>
  <dcterms:created xsi:type="dcterms:W3CDTF">2017-05-02T06:39:58Z</dcterms:created>
  <dcterms:modified xsi:type="dcterms:W3CDTF">2019-07-23T15:10:13Z</dcterms:modified>
</cp:coreProperties>
</file>