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1"/>
  </p:notesMasterIdLst>
  <p:sldIdLst>
    <p:sldId id="331" r:id="rId3"/>
    <p:sldId id="360" r:id="rId4"/>
    <p:sldId id="371" r:id="rId5"/>
    <p:sldId id="422" r:id="rId6"/>
    <p:sldId id="451" r:id="rId7"/>
    <p:sldId id="423" r:id="rId8"/>
    <p:sldId id="448" r:id="rId9"/>
    <p:sldId id="432" r:id="rId10"/>
    <p:sldId id="417" r:id="rId11"/>
    <p:sldId id="434" r:id="rId12"/>
    <p:sldId id="440" r:id="rId13"/>
    <p:sldId id="424" r:id="rId14"/>
    <p:sldId id="456" r:id="rId15"/>
    <p:sldId id="540" r:id="rId16"/>
    <p:sldId id="541" r:id="rId17"/>
    <p:sldId id="542" r:id="rId18"/>
    <p:sldId id="543" r:id="rId19"/>
    <p:sldId id="544" r:id="rId20"/>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265" autoAdjust="0"/>
    <p:restoredTop sz="94660"/>
  </p:normalViewPr>
  <p:slideViewPr>
    <p:cSldViewPr>
      <p:cViewPr>
        <p:scale>
          <a:sx n="75" d="100"/>
          <a:sy n="75" d="100"/>
        </p:scale>
        <p:origin x="1410" y="888"/>
      </p:cViewPr>
      <p:guideLst>
        <p:guide orient="horz" pos="1621"/>
        <p:guide pos="2880"/>
      </p:guideLst>
    </p:cSldViewPr>
  </p:slideViewPr>
  <p:notesTextViewPr>
    <p:cViewPr>
      <p:scale>
        <a:sx n="100" d="100"/>
        <a:sy n="100" d="100"/>
      </p:scale>
      <p:origin x="0" y="0"/>
    </p:cViewPr>
  </p:notesTextViewPr>
  <p:sorterViewPr>
    <p:cViewPr varScale="1">
      <p:scale>
        <a:sx n="1" d="1"/>
        <a:sy n="1" d="1"/>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15BE3-5A4F-4698-9C17-36560A6CC627}" type="datetimeFigureOut">
              <a:rPr lang="zh-CN" altLang="en-US" smtClean="0"/>
              <a:pPr/>
              <a:t>2019/7/24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CABDA4-9D8D-424B-98AF-F9FAEF4E80D4}" type="slidenum">
              <a:rPr lang="zh-CN" altLang="en-US" smtClean="0"/>
              <a:pPr/>
              <a:t>‹#›</a:t>
            </a:fld>
            <a:endParaRPr lang="zh-CN" altLang="en-US"/>
          </a:p>
        </p:txBody>
      </p:sp>
    </p:spTree>
    <p:extLst>
      <p:ext uri="{BB962C8B-B14F-4D97-AF65-F5344CB8AC3E}">
        <p14:creationId xmlns:p14="http://schemas.microsoft.com/office/powerpoint/2010/main" val="1371083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4</a:t>
            </a:fld>
            <a:endParaRPr lang="zh-CN" altLang="en-US"/>
          </a:p>
        </p:txBody>
      </p:sp>
    </p:spTree>
    <p:extLst>
      <p:ext uri="{BB962C8B-B14F-4D97-AF65-F5344CB8AC3E}">
        <p14:creationId xmlns:p14="http://schemas.microsoft.com/office/powerpoint/2010/main" val="4005746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6</a:t>
            </a:fld>
            <a:endParaRPr lang="zh-CN" altLang="en-US"/>
          </a:p>
        </p:txBody>
      </p:sp>
    </p:spTree>
    <p:extLst>
      <p:ext uri="{BB962C8B-B14F-4D97-AF65-F5344CB8AC3E}">
        <p14:creationId xmlns:p14="http://schemas.microsoft.com/office/powerpoint/2010/main" val="485049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7</a:t>
            </a:fld>
            <a:endParaRPr lang="zh-CN" altLang="en-US"/>
          </a:p>
        </p:txBody>
      </p:sp>
    </p:spTree>
    <p:extLst>
      <p:ext uri="{BB962C8B-B14F-4D97-AF65-F5344CB8AC3E}">
        <p14:creationId xmlns:p14="http://schemas.microsoft.com/office/powerpoint/2010/main" val="1060462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9E4A5E-21BE-4E0F-A2B0-206772D9FFFB}" type="slidenum">
              <a:rPr lang="zh-CN" altLang="en-US" smtClean="0"/>
              <a:pPr/>
              <a:t>8</a:t>
            </a:fld>
            <a:endParaRPr lang="zh-CN" altLang="en-US"/>
          </a:p>
        </p:txBody>
      </p:sp>
    </p:spTree>
    <p:extLst>
      <p:ext uri="{BB962C8B-B14F-4D97-AF65-F5344CB8AC3E}">
        <p14:creationId xmlns:p14="http://schemas.microsoft.com/office/powerpoint/2010/main" val="4190497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DB860D-56C1-4361-9B5F-A1AE2BF324F2}" type="slidenum">
              <a:rPr lang="zh-CN" altLang="en-US" smtClean="0"/>
              <a:pPr/>
              <a:t>9</a:t>
            </a:fld>
            <a:endParaRPr lang="zh-CN" altLang="en-US"/>
          </a:p>
        </p:txBody>
      </p:sp>
    </p:spTree>
    <p:extLst>
      <p:ext uri="{BB962C8B-B14F-4D97-AF65-F5344CB8AC3E}">
        <p14:creationId xmlns:p14="http://schemas.microsoft.com/office/powerpoint/2010/main" val="971710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10</a:t>
            </a:fld>
            <a:endParaRPr lang="zh-CN" altLang="en-US"/>
          </a:p>
        </p:txBody>
      </p:sp>
    </p:spTree>
    <p:extLst>
      <p:ext uri="{BB962C8B-B14F-4D97-AF65-F5344CB8AC3E}">
        <p14:creationId xmlns:p14="http://schemas.microsoft.com/office/powerpoint/2010/main" val="3819518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11</a:t>
            </a:fld>
            <a:endParaRPr lang="zh-CN" altLang="en-US"/>
          </a:p>
        </p:txBody>
      </p:sp>
    </p:spTree>
    <p:extLst>
      <p:ext uri="{BB962C8B-B14F-4D97-AF65-F5344CB8AC3E}">
        <p14:creationId xmlns:p14="http://schemas.microsoft.com/office/powerpoint/2010/main" val="2702018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12</a:t>
            </a:fld>
            <a:endParaRPr lang="zh-CN" altLang="en-US"/>
          </a:p>
        </p:txBody>
      </p:sp>
    </p:spTree>
    <p:extLst>
      <p:ext uri="{BB962C8B-B14F-4D97-AF65-F5344CB8AC3E}">
        <p14:creationId xmlns:p14="http://schemas.microsoft.com/office/powerpoint/2010/main" val="1680574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0"/>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42"/>
            <a:ext cx="3886200" cy="32645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42"/>
            <a:ext cx="3886200" cy="326451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461971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a:t>单击此处编辑母版标题样式</a:t>
            </a:r>
          </a:p>
        </p:txBody>
      </p:sp>
      <p:sp>
        <p:nvSpPr>
          <p:cNvPr id="3" name="文本占位符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9387"/>
            <a:ext cx="3868340"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1"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1" y="1879387"/>
            <a:ext cx="3887391" cy="276429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796695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148595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74394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798"/>
            <a:ext cx="4629150" cy="365634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527"/>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253000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798"/>
            <a:ext cx="4629150" cy="365634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527"/>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88961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178417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929"/>
            <a:ext cx="1971675" cy="43602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1" y="273929"/>
            <a:ext cx="5800725" cy="43602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249756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826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4_Diseño personalizado">
    <p:spTree>
      <p:nvGrpSpPr>
        <p:cNvPr id="1" name=""/>
        <p:cNvGrpSpPr/>
        <p:nvPr/>
      </p:nvGrpSpPr>
      <p:grpSpPr>
        <a:xfrm>
          <a:off x="0" y="0"/>
          <a:ext cx="0" cy="0"/>
          <a:chOff x="0" y="0"/>
          <a:chExt cx="0" cy="0"/>
        </a:xfrm>
      </p:grpSpPr>
      <p:sp>
        <p:nvSpPr>
          <p:cNvPr id="6" name="Rectángulo 5"/>
          <p:cNvSpPr/>
          <p:nvPr userDrawn="1"/>
        </p:nvSpPr>
        <p:spPr>
          <a:xfrm>
            <a:off x="0" y="0"/>
            <a:ext cx="9144000" cy="5145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13" dirty="0"/>
          </a:p>
        </p:txBody>
      </p:sp>
      <p:sp>
        <p:nvSpPr>
          <p:cNvPr id="8" name="Marcador de posición de imagen 7"/>
          <p:cNvSpPr>
            <a:spLocks noGrp="1"/>
          </p:cNvSpPr>
          <p:nvPr>
            <p:ph type="pic" sz="quarter" idx="10"/>
          </p:nvPr>
        </p:nvSpPr>
        <p:spPr>
          <a:xfrm>
            <a:off x="0" y="0"/>
            <a:ext cx="9144000" cy="5145088"/>
          </a:xfrm>
        </p:spPr>
        <p:txBody>
          <a:bodyPr/>
          <a:lstStyle/>
          <a:p>
            <a:endParaRPr lang="es-ES" dirty="0"/>
          </a:p>
        </p:txBody>
      </p:sp>
    </p:spTree>
    <p:extLst>
      <p:ext uri="{BB962C8B-B14F-4D97-AF65-F5344CB8AC3E}">
        <p14:creationId xmlns:p14="http://schemas.microsoft.com/office/powerpoint/2010/main" val="3153645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7" name="矩形 6"/>
          <p:cNvSpPr/>
          <p:nvPr userDrawn="1"/>
        </p:nvSpPr>
        <p:spPr>
          <a:xfrm>
            <a:off x="1" y="304292"/>
            <a:ext cx="575555"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25" name="矩形 24"/>
          <p:cNvSpPr/>
          <p:nvPr userDrawn="1"/>
        </p:nvSpPr>
        <p:spPr>
          <a:xfrm>
            <a:off x="611560" y="304292"/>
            <a:ext cx="108012"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extLst>
      <p:ext uri="{BB962C8B-B14F-4D97-AF65-F5344CB8AC3E}">
        <p14:creationId xmlns:p14="http://schemas.microsoft.com/office/powerpoint/2010/main" val="4058383076"/>
      </p:ext>
    </p:extLst>
  </p:cSld>
  <p:clrMapOvr>
    <a:masterClrMapping/>
  </p:clrMapOvr>
  <p:transition spd="slow" advClick="0" advTm="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9" name="矩形 8"/>
          <p:cNvSpPr/>
          <p:nvPr userDrawn="1"/>
        </p:nvSpPr>
        <p:spPr>
          <a:xfrm>
            <a:off x="1" y="304292"/>
            <a:ext cx="575555"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10" name="矩形 9"/>
          <p:cNvSpPr/>
          <p:nvPr userDrawn="1"/>
        </p:nvSpPr>
        <p:spPr>
          <a:xfrm>
            <a:off x="611560" y="304292"/>
            <a:ext cx="108012"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extLst>
      <p:ext uri="{BB962C8B-B14F-4D97-AF65-F5344CB8AC3E}">
        <p14:creationId xmlns:p14="http://schemas.microsoft.com/office/powerpoint/2010/main" val="3150890221"/>
      </p:ext>
    </p:extLst>
  </p:cSld>
  <p:clrMapOvr>
    <a:masterClrMapping/>
  </p:clrMapOvr>
  <p:transition spd="slow" advClick="0" advTm="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9" name="矩形 8"/>
          <p:cNvSpPr/>
          <p:nvPr userDrawn="1"/>
        </p:nvSpPr>
        <p:spPr>
          <a:xfrm>
            <a:off x="1" y="304292"/>
            <a:ext cx="575555"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10" name="矩形 9"/>
          <p:cNvSpPr/>
          <p:nvPr userDrawn="1"/>
        </p:nvSpPr>
        <p:spPr>
          <a:xfrm>
            <a:off x="611560" y="304292"/>
            <a:ext cx="108012"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extLst>
      <p:ext uri="{BB962C8B-B14F-4D97-AF65-F5344CB8AC3E}">
        <p14:creationId xmlns:p14="http://schemas.microsoft.com/office/powerpoint/2010/main" val="887755061"/>
      </p:ext>
    </p:extLst>
  </p:cSld>
  <p:clrMapOvr>
    <a:masterClrMapping/>
  </p:clrMapOvr>
  <p:transition spd="slow" advClick="0" advTm="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9" name="矩形 8"/>
          <p:cNvSpPr/>
          <p:nvPr userDrawn="1"/>
        </p:nvSpPr>
        <p:spPr>
          <a:xfrm>
            <a:off x="1" y="304292"/>
            <a:ext cx="575555"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10" name="矩形 9"/>
          <p:cNvSpPr/>
          <p:nvPr userDrawn="1"/>
        </p:nvSpPr>
        <p:spPr>
          <a:xfrm>
            <a:off x="611560" y="304292"/>
            <a:ext cx="108012"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extLst>
      <p:ext uri="{BB962C8B-B14F-4D97-AF65-F5344CB8AC3E}">
        <p14:creationId xmlns:p14="http://schemas.microsoft.com/office/powerpoint/2010/main" val="532720634"/>
      </p:ext>
    </p:extLst>
  </p:cSld>
  <p:clrMapOvr>
    <a:masterClrMapping/>
  </p:clrMapOvr>
  <p:transition spd="slow" advClick="0" advTm="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stretch>
            <a:fillRect/>
          </a:stretch>
        </p:blipFill>
        <p:spPr>
          <a:xfrm>
            <a:off x="-397" y="-223"/>
            <a:ext cx="9144793" cy="5145534"/>
          </a:xfrm>
          <a:prstGeom prst="rect">
            <a:avLst/>
          </a:prstGeom>
        </p:spPr>
      </p:pic>
    </p:spTree>
    <p:extLst>
      <p:ext uri="{BB962C8B-B14F-4D97-AF65-F5344CB8AC3E}">
        <p14:creationId xmlns:p14="http://schemas.microsoft.com/office/powerpoint/2010/main" val="3481526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790581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4"/>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3161"/>
            <a:ext cx="7886700" cy="11254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258645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62" r:id="rId2"/>
    <p:sldLayoutId id="2147483663" r:id="rId3"/>
    <p:sldLayoutId id="2147483664" r:id="rId4"/>
    <p:sldLayoutId id="2147483665" r:id="rId5"/>
    <p:sldLayoutId id="2147483660" r:id="rId6"/>
  </p:sldLayoutIdLst>
  <p:transition spd="slow" advClick="0" advTm="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42"/>
            <a:ext cx="7886700" cy="32645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35"/>
            <a:ext cx="2057400" cy="273929"/>
          </a:xfrm>
          <a:prstGeom prst="rect">
            <a:avLst/>
          </a:prstGeom>
        </p:spPr>
        <p:txBody>
          <a:bodyPr vert="horz" lIns="91440" tIns="45720" rIns="91440" bIns="45720" rtlCol="0" anchor="ctr"/>
          <a:lstStyle>
            <a:lvl1pPr algn="l">
              <a:defRPr sz="900">
                <a:solidFill>
                  <a:schemeClr val="tx1">
                    <a:tint val="75000"/>
                  </a:schemeClr>
                </a:solidFill>
              </a:defRPr>
            </a:lvl1pPr>
          </a:lstStyle>
          <a:p>
            <a:fld id="{AD6CB5A1-393C-4149-8F3E-2E5C116DBFE5}" type="datetimeFigureOut">
              <a:rPr lang="zh-CN" altLang="en-US" smtClean="0"/>
              <a:pPr/>
              <a:t>2019/7/24</a:t>
            </a:fld>
            <a:endParaRPr lang="zh-CN" altLang="en-US"/>
          </a:p>
        </p:txBody>
      </p:sp>
      <p:sp>
        <p:nvSpPr>
          <p:cNvPr id="5" name="页脚占位符 4"/>
          <p:cNvSpPr>
            <a:spLocks noGrp="1"/>
          </p:cNvSpPr>
          <p:nvPr>
            <p:ph type="ftr" sz="quarter" idx="3"/>
          </p:nvPr>
        </p:nvSpPr>
        <p:spPr>
          <a:xfrm>
            <a:off x="3028950" y="4768735"/>
            <a:ext cx="3086100" cy="27392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735"/>
            <a:ext cx="2057400" cy="273929"/>
          </a:xfrm>
          <a:prstGeom prst="rect">
            <a:avLst/>
          </a:prstGeom>
        </p:spPr>
        <p:txBody>
          <a:bodyPr vert="horz" lIns="91440" tIns="45720" rIns="91440" bIns="45720" rtlCol="0" anchor="ctr"/>
          <a:lstStyle>
            <a:lvl1pPr algn="r">
              <a:defRPr sz="900">
                <a:solidFill>
                  <a:schemeClr val="tx1">
                    <a:tint val="75000"/>
                  </a:schemeClr>
                </a:solidFill>
              </a:defRPr>
            </a:lvl1p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74232675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5.jp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434994E2-AC3F-49D1-9658-3EAB557399F0}"/>
              </a:ext>
            </a:extLst>
          </p:cNvPr>
          <p:cNvPicPr>
            <a:picLocks noChangeAspect="1"/>
          </p:cNvPicPr>
          <p:nvPr/>
        </p:nvPicPr>
        <p:blipFill rotWithShape="1">
          <a:blip r:embed="rId2">
            <a:grayscl/>
          </a:blip>
          <a:srcRect b="7575"/>
          <a:stretch/>
        </p:blipFill>
        <p:spPr>
          <a:xfrm flipH="1">
            <a:off x="0" y="1654"/>
            <a:ext cx="9144000" cy="5143434"/>
          </a:xfrm>
          <a:prstGeom prst="rect">
            <a:avLst/>
          </a:prstGeom>
        </p:spPr>
      </p:pic>
      <p:sp>
        <p:nvSpPr>
          <p:cNvPr id="14" name="矩形 13">
            <a:extLst>
              <a:ext uri="{FF2B5EF4-FFF2-40B4-BE49-F238E27FC236}">
                <a16:creationId xmlns:a16="http://schemas.microsoft.com/office/drawing/2014/main" xmlns="" id="{5D4F949F-67F8-4A93-AEE1-578249DB5CCD}"/>
              </a:ext>
            </a:extLst>
          </p:cNvPr>
          <p:cNvSpPr/>
          <p:nvPr/>
        </p:nvSpPr>
        <p:spPr>
          <a:xfrm>
            <a:off x="1" y="484312"/>
            <a:ext cx="7596335" cy="4176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9EFB9787-3F24-4DCB-A4BB-4369ECFF9B64}"/>
              </a:ext>
            </a:extLst>
          </p:cNvPr>
          <p:cNvSpPr txBox="1"/>
          <p:nvPr/>
        </p:nvSpPr>
        <p:spPr>
          <a:xfrm>
            <a:off x="685896" y="2362350"/>
            <a:ext cx="4720843" cy="646331"/>
          </a:xfrm>
          <a:prstGeom prst="rect">
            <a:avLst/>
          </a:prstGeom>
          <a:noFill/>
        </p:spPr>
        <p:txBody>
          <a:bodyPr wrap="none" rtlCol="0">
            <a:spAutoFit/>
          </a:bodyPr>
          <a:lstStyle/>
          <a:p>
            <a:r>
              <a:rPr lang="en-US" altLang="zh-CN" sz="3600" b="1" dirty="0">
                <a:solidFill>
                  <a:schemeClr val="tx2"/>
                </a:solidFill>
              </a:rPr>
              <a:t>Business Annual Report</a:t>
            </a:r>
            <a:endParaRPr lang="zh-CN" altLang="en-US" sz="3600" b="1" dirty="0">
              <a:solidFill>
                <a:schemeClr val="tx2"/>
              </a:solidFill>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A3BB0C5-7D3B-45E8-A0AC-44DC5F5BDF4C}"/>
              </a:ext>
            </a:extLst>
          </p:cNvPr>
          <p:cNvSpPr/>
          <p:nvPr/>
        </p:nvSpPr>
        <p:spPr>
          <a:xfrm>
            <a:off x="685896" y="3008681"/>
            <a:ext cx="5871411"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pulvinar lorem lacinia.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KSO_Shape">
            <a:extLst>
              <a:ext uri="{FF2B5EF4-FFF2-40B4-BE49-F238E27FC236}">
                <a16:creationId xmlns:a16="http://schemas.microsoft.com/office/drawing/2014/main" xmlns="" id="{0517C711-2189-4914-8774-9C71AD52E169}"/>
              </a:ext>
            </a:extLst>
          </p:cNvPr>
          <p:cNvSpPr/>
          <p:nvPr/>
        </p:nvSpPr>
        <p:spPr>
          <a:xfrm>
            <a:off x="792163" y="1537092"/>
            <a:ext cx="2131726" cy="64633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4000" b="1" dirty="0">
                <a:solidFill>
                  <a:srgbClr val="FFFFFF"/>
                </a:solidFill>
              </a:rPr>
              <a:t>201X</a:t>
            </a:r>
            <a:endParaRPr lang="zh-CN" altLang="en-US" sz="4000" b="1" dirty="0">
              <a:solidFill>
                <a:srgbClr val="FFFFFF"/>
              </a:solidFill>
            </a:endParaRPr>
          </a:p>
        </p:txBody>
      </p:sp>
    </p:spTree>
    <p:extLst>
      <p:ext uri="{BB962C8B-B14F-4D97-AF65-F5344CB8AC3E}">
        <p14:creationId xmlns:p14="http://schemas.microsoft.com/office/powerpoint/2010/main" val="2651385908"/>
      </p:ext>
    </p:extLst>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03" name="Picture 2" descr="C:\Users\Thinkpad\Desktop\e3e3.png"/>
          <p:cNvPicPr>
            <a:picLocks noChangeAspect="1" noChangeArrowheads="1"/>
          </p:cNvPicPr>
          <p:nvPr/>
        </p:nvPicPr>
        <p:blipFill>
          <a:blip r:embed="rId3" cstate="print"/>
          <a:srcRect/>
          <a:stretch>
            <a:fillRect/>
          </a:stretch>
        </p:blipFill>
        <p:spPr bwMode="auto">
          <a:xfrm>
            <a:off x="5394325" y="566738"/>
            <a:ext cx="3749675" cy="2768600"/>
          </a:xfrm>
          <a:prstGeom prst="rect">
            <a:avLst/>
          </a:prstGeom>
          <a:noFill/>
          <a:ln w="9525">
            <a:noFill/>
            <a:miter lim="800000"/>
            <a:headEnd/>
            <a:tailEnd/>
          </a:ln>
        </p:spPr>
      </p:pic>
      <p:grpSp>
        <p:nvGrpSpPr>
          <p:cNvPr id="2" name="组合 93"/>
          <p:cNvGrpSpPr>
            <a:grpSpLocks/>
          </p:cNvGrpSpPr>
          <p:nvPr/>
        </p:nvGrpSpPr>
        <p:grpSpPr bwMode="auto">
          <a:xfrm>
            <a:off x="5087939" y="695325"/>
            <a:ext cx="1009650" cy="909638"/>
            <a:chOff x="0" y="0"/>
            <a:chExt cx="1116000" cy="1116000"/>
          </a:xfrm>
        </p:grpSpPr>
        <p:grpSp>
          <p:nvGrpSpPr>
            <p:cNvPr id="3" name="组合 94"/>
            <p:cNvGrpSpPr>
              <a:grpSpLocks noChangeAspect="1"/>
            </p:cNvGrpSpPr>
            <p:nvPr/>
          </p:nvGrpSpPr>
          <p:grpSpPr bwMode="auto">
            <a:xfrm>
              <a:off x="0" y="0"/>
              <a:ext cx="1116000" cy="1116000"/>
              <a:chOff x="0" y="0"/>
              <a:chExt cx="1116000" cy="1116000"/>
            </a:xfrm>
          </p:grpSpPr>
          <p:sp>
            <p:nvSpPr>
              <p:cNvPr id="27669" name="椭圆 96"/>
              <p:cNvSpPr>
                <a:spLocks noChangeAspect="1" noChangeArrowheads="1"/>
              </p:cNvSpPr>
              <p:nvPr/>
            </p:nvSpPr>
            <p:spPr bwMode="auto">
              <a:xfrm>
                <a:off x="0" y="0"/>
                <a:ext cx="1116000" cy="1116000"/>
              </a:xfrm>
              <a:prstGeom prst="ellipse">
                <a:avLst/>
              </a:prstGeom>
              <a:solidFill>
                <a:schemeClr val="accent1"/>
              </a:solidFill>
              <a:ln w="9525">
                <a:noFill/>
                <a:round/>
                <a:headEnd/>
                <a:tailEnd/>
              </a:ln>
            </p:spPr>
            <p:txBody>
              <a:bodyPr lIns="74452" tIns="37226" rIns="74452" bIns="37226" anchor="ctr"/>
              <a:lstStyle/>
              <a:p>
                <a:pPr algn="ctr" defTabSz="877888">
                  <a:buFont typeface="Arial" pitchFamily="34" charset="0"/>
                  <a:buNone/>
                </a:pPr>
                <a:endParaRPr lang="zh-CN" altLang="en-US">
                  <a:solidFill>
                    <a:srgbClr val="FFFFFF"/>
                  </a:solidFill>
                  <a:latin typeface="Calibri" pitchFamily="34" charset="0"/>
                </a:endParaRPr>
              </a:p>
            </p:txBody>
          </p:sp>
          <p:sp>
            <p:nvSpPr>
              <p:cNvPr id="27670" name="椭圆 97"/>
              <p:cNvSpPr>
                <a:spLocks noChangeAspect="1"/>
              </p:cNvSpPr>
              <p:nvPr/>
            </p:nvSpPr>
            <p:spPr bwMode="auto">
              <a:xfrm>
                <a:off x="36000" y="36000"/>
                <a:ext cx="1044000" cy="1044000"/>
              </a:xfrm>
              <a:prstGeom prst="ellipse">
                <a:avLst/>
              </a:prstGeom>
              <a:noFill/>
              <a:ln w="9525">
                <a:solidFill>
                  <a:schemeClr val="bg1"/>
                </a:solidFill>
                <a:prstDash val="sysDash"/>
                <a:round/>
                <a:headEnd/>
                <a:tailEnd/>
              </a:ln>
            </p:spPr>
            <p:txBody>
              <a:bodyPr lIns="74452" tIns="37226" rIns="74452" bIns="37226" anchor="ctr"/>
              <a:lstStyle/>
              <a:p>
                <a:pPr algn="ctr" defTabSz="877888">
                  <a:buFont typeface="Arial" pitchFamily="34" charset="0"/>
                  <a:buNone/>
                </a:pPr>
                <a:endParaRPr lang="zh-CN" altLang="en-US">
                  <a:solidFill>
                    <a:srgbClr val="FFFFFF"/>
                  </a:solidFill>
                  <a:latin typeface="Calibri" pitchFamily="34" charset="0"/>
                </a:endParaRPr>
              </a:p>
            </p:txBody>
          </p:sp>
        </p:grpSp>
        <p:sp>
          <p:nvSpPr>
            <p:cNvPr id="27668" name="TextBox 95"/>
            <p:cNvSpPr txBox="1">
              <a:spLocks noChangeArrowheads="1"/>
            </p:cNvSpPr>
            <p:nvPr/>
          </p:nvSpPr>
          <p:spPr bwMode="auto">
            <a:xfrm>
              <a:off x="66679" y="264879"/>
              <a:ext cx="960152" cy="620873"/>
            </a:xfrm>
            <a:prstGeom prst="rect">
              <a:avLst/>
            </a:prstGeom>
            <a:noFill/>
            <a:ln w="9525">
              <a:noFill/>
              <a:miter lim="800000"/>
              <a:headEnd/>
              <a:tailEnd/>
            </a:ln>
          </p:spPr>
          <p:txBody>
            <a:bodyPr wrap="none" lIns="74452" tIns="37226" rIns="74452" bIns="37226">
              <a:spAutoFit/>
            </a:bodyPr>
            <a:lstStyle/>
            <a:p>
              <a:pPr defTabSz="877888">
                <a:buFont typeface="Arial" pitchFamily="34" charset="0"/>
                <a:buNone/>
              </a:pPr>
              <a:r>
                <a:rPr lang="zh-CN" altLang="en-US" sz="1400">
                  <a:solidFill>
                    <a:srgbClr val="FFFFFF"/>
                  </a:solidFill>
                  <a:latin typeface="微软雅黑" pitchFamily="34" charset="-122"/>
                  <a:ea typeface="微软雅黑" pitchFamily="34" charset="-122"/>
                </a:rPr>
                <a:t>点击添加</a:t>
              </a:r>
            </a:p>
            <a:p>
              <a:pPr defTabSz="877888">
                <a:buFont typeface="Arial" pitchFamily="34" charset="0"/>
                <a:buNone/>
              </a:pPr>
              <a:r>
                <a:rPr lang="zh-CN" altLang="en-US" sz="1400">
                  <a:solidFill>
                    <a:srgbClr val="FFFFFF"/>
                  </a:solidFill>
                  <a:latin typeface="微软雅黑" pitchFamily="34" charset="-122"/>
                  <a:ea typeface="微软雅黑" pitchFamily="34" charset="-122"/>
                </a:rPr>
                <a:t>文字模板</a:t>
              </a:r>
            </a:p>
          </p:txBody>
        </p:sp>
      </p:grpSp>
      <p:grpSp>
        <p:nvGrpSpPr>
          <p:cNvPr id="4" name="组合 98"/>
          <p:cNvGrpSpPr>
            <a:grpSpLocks/>
          </p:cNvGrpSpPr>
          <p:nvPr/>
        </p:nvGrpSpPr>
        <p:grpSpPr bwMode="auto">
          <a:xfrm>
            <a:off x="5905500" y="1989140"/>
            <a:ext cx="1011238" cy="909637"/>
            <a:chOff x="0" y="0"/>
            <a:chExt cx="1116000" cy="1116000"/>
          </a:xfrm>
        </p:grpSpPr>
        <p:grpSp>
          <p:nvGrpSpPr>
            <p:cNvPr id="5" name="组合 99"/>
            <p:cNvGrpSpPr>
              <a:grpSpLocks noChangeAspect="1"/>
            </p:cNvGrpSpPr>
            <p:nvPr/>
          </p:nvGrpSpPr>
          <p:grpSpPr bwMode="auto">
            <a:xfrm>
              <a:off x="0" y="0"/>
              <a:ext cx="1116000" cy="1116000"/>
              <a:chOff x="0" y="0"/>
              <a:chExt cx="1116000" cy="1116000"/>
            </a:xfrm>
          </p:grpSpPr>
          <p:sp>
            <p:nvSpPr>
              <p:cNvPr id="27665" name="椭圆 101"/>
              <p:cNvSpPr>
                <a:spLocks noChangeAspect="1" noChangeArrowheads="1"/>
              </p:cNvSpPr>
              <p:nvPr/>
            </p:nvSpPr>
            <p:spPr bwMode="auto">
              <a:xfrm>
                <a:off x="0" y="0"/>
                <a:ext cx="1116000" cy="1116000"/>
              </a:xfrm>
              <a:prstGeom prst="ellipse">
                <a:avLst/>
              </a:prstGeom>
              <a:solidFill>
                <a:schemeClr val="accent2"/>
              </a:solidFill>
              <a:ln w="9525">
                <a:noFill/>
                <a:round/>
                <a:headEnd/>
                <a:tailEnd/>
              </a:ln>
            </p:spPr>
            <p:txBody>
              <a:bodyPr lIns="74452" tIns="37226" rIns="74452" bIns="37226" anchor="ctr"/>
              <a:lstStyle/>
              <a:p>
                <a:pPr algn="ctr" defTabSz="877888">
                  <a:buFont typeface="Arial" pitchFamily="34" charset="0"/>
                  <a:buNone/>
                </a:pPr>
                <a:endParaRPr lang="zh-CN" altLang="en-US">
                  <a:solidFill>
                    <a:srgbClr val="FFFFFF"/>
                  </a:solidFill>
                  <a:latin typeface="Calibri" pitchFamily="34" charset="0"/>
                </a:endParaRPr>
              </a:p>
            </p:txBody>
          </p:sp>
          <p:sp>
            <p:nvSpPr>
              <p:cNvPr id="27666" name="椭圆 102"/>
              <p:cNvSpPr>
                <a:spLocks noChangeAspect="1"/>
              </p:cNvSpPr>
              <p:nvPr/>
            </p:nvSpPr>
            <p:spPr bwMode="auto">
              <a:xfrm>
                <a:off x="36000" y="36000"/>
                <a:ext cx="1044000" cy="1044000"/>
              </a:xfrm>
              <a:prstGeom prst="ellipse">
                <a:avLst/>
              </a:prstGeom>
              <a:noFill/>
              <a:ln w="9525">
                <a:solidFill>
                  <a:schemeClr val="bg1"/>
                </a:solidFill>
                <a:prstDash val="sysDash"/>
                <a:round/>
                <a:headEnd/>
                <a:tailEnd/>
              </a:ln>
            </p:spPr>
            <p:txBody>
              <a:bodyPr lIns="74452" tIns="37226" rIns="74452" bIns="37226" anchor="ctr"/>
              <a:lstStyle/>
              <a:p>
                <a:pPr algn="ctr" defTabSz="877888">
                  <a:buFont typeface="Arial" pitchFamily="34" charset="0"/>
                  <a:buNone/>
                </a:pPr>
                <a:endParaRPr lang="zh-CN" altLang="en-US">
                  <a:solidFill>
                    <a:srgbClr val="FFFFFF"/>
                  </a:solidFill>
                  <a:latin typeface="Calibri" pitchFamily="34" charset="0"/>
                </a:endParaRPr>
              </a:p>
            </p:txBody>
          </p:sp>
        </p:grpSp>
        <p:sp>
          <p:nvSpPr>
            <p:cNvPr id="27664" name="TextBox 100"/>
            <p:cNvSpPr txBox="1">
              <a:spLocks noChangeArrowheads="1"/>
            </p:cNvSpPr>
            <p:nvPr/>
          </p:nvSpPr>
          <p:spPr bwMode="auto">
            <a:xfrm>
              <a:off x="106870" y="243455"/>
              <a:ext cx="958646" cy="620874"/>
            </a:xfrm>
            <a:prstGeom prst="rect">
              <a:avLst/>
            </a:prstGeom>
            <a:noFill/>
            <a:ln w="9525">
              <a:noFill/>
              <a:miter lim="800000"/>
              <a:headEnd/>
              <a:tailEnd/>
            </a:ln>
          </p:spPr>
          <p:txBody>
            <a:bodyPr wrap="none" lIns="74452" tIns="37226" rIns="74452" bIns="37226">
              <a:spAutoFit/>
            </a:bodyPr>
            <a:lstStyle/>
            <a:p>
              <a:pPr defTabSz="877888">
                <a:buFont typeface="Arial" pitchFamily="34" charset="0"/>
                <a:buNone/>
              </a:pPr>
              <a:r>
                <a:rPr lang="zh-CN" altLang="en-US" sz="1400">
                  <a:solidFill>
                    <a:srgbClr val="FFFFFF"/>
                  </a:solidFill>
                  <a:latin typeface="微软雅黑" pitchFamily="34" charset="-122"/>
                  <a:ea typeface="微软雅黑" pitchFamily="34" charset="-122"/>
                </a:rPr>
                <a:t>点击添加</a:t>
              </a:r>
            </a:p>
            <a:p>
              <a:pPr defTabSz="877888">
                <a:buFont typeface="Arial" pitchFamily="34" charset="0"/>
                <a:buNone/>
              </a:pPr>
              <a:r>
                <a:rPr lang="zh-CN" altLang="en-US" sz="1400">
                  <a:solidFill>
                    <a:srgbClr val="FFFFFF"/>
                  </a:solidFill>
                  <a:latin typeface="微软雅黑" pitchFamily="34" charset="-122"/>
                  <a:ea typeface="微软雅黑" pitchFamily="34" charset="-122"/>
                </a:rPr>
                <a:t>文字模板</a:t>
              </a:r>
            </a:p>
          </p:txBody>
        </p:sp>
      </p:grpSp>
      <p:grpSp>
        <p:nvGrpSpPr>
          <p:cNvPr id="6" name="组合 103"/>
          <p:cNvGrpSpPr>
            <a:grpSpLocks/>
          </p:cNvGrpSpPr>
          <p:nvPr/>
        </p:nvGrpSpPr>
        <p:grpSpPr bwMode="auto">
          <a:xfrm>
            <a:off x="7448550" y="2779715"/>
            <a:ext cx="1011238" cy="909637"/>
            <a:chOff x="0" y="0"/>
            <a:chExt cx="1116000" cy="1116000"/>
          </a:xfrm>
        </p:grpSpPr>
        <p:grpSp>
          <p:nvGrpSpPr>
            <p:cNvPr id="7" name="组合 104"/>
            <p:cNvGrpSpPr>
              <a:grpSpLocks noChangeAspect="1"/>
            </p:cNvGrpSpPr>
            <p:nvPr/>
          </p:nvGrpSpPr>
          <p:grpSpPr bwMode="auto">
            <a:xfrm>
              <a:off x="0" y="0"/>
              <a:ext cx="1116000" cy="1116000"/>
              <a:chOff x="0" y="0"/>
              <a:chExt cx="1116000" cy="1116000"/>
            </a:xfrm>
          </p:grpSpPr>
          <p:sp>
            <p:nvSpPr>
              <p:cNvPr id="37916" name="椭圆 106"/>
              <p:cNvSpPr>
                <a:spLocks noChangeAspect="1" noChangeArrowheads="1"/>
              </p:cNvSpPr>
              <p:nvPr/>
            </p:nvSpPr>
            <p:spPr bwMode="auto">
              <a:xfrm>
                <a:off x="0" y="0"/>
                <a:ext cx="1116000" cy="1116000"/>
              </a:xfrm>
              <a:prstGeom prst="ellipse">
                <a:avLst/>
              </a:prstGeom>
              <a:solidFill>
                <a:schemeClr val="accent3"/>
              </a:solidFill>
              <a:ln w="9525">
                <a:noFill/>
                <a:round/>
                <a:headEnd/>
                <a:tailEnd/>
              </a:ln>
            </p:spPr>
            <p:txBody>
              <a:bodyPr lIns="74452" tIns="37226" rIns="74452" bIns="37226" anchor="ctr"/>
              <a:lstStyle/>
              <a:p>
                <a:pPr algn="ctr" defTabSz="877888" fontAlgn="auto">
                  <a:spcBef>
                    <a:spcPts val="0"/>
                  </a:spcBef>
                  <a:spcAft>
                    <a:spcPts val="0"/>
                  </a:spcAft>
                  <a:buFont typeface="Arial" pitchFamily="34" charset="0"/>
                  <a:buNone/>
                  <a:defRPr/>
                </a:pPr>
                <a:endParaRPr lang="zh-CN" altLang="en-US">
                  <a:solidFill>
                    <a:srgbClr val="FFFFFF"/>
                  </a:solidFill>
                  <a:latin typeface="Calibri" pitchFamily="34" charset="0"/>
                </a:endParaRPr>
              </a:p>
            </p:txBody>
          </p:sp>
          <p:sp>
            <p:nvSpPr>
              <p:cNvPr id="27662" name="椭圆 107"/>
              <p:cNvSpPr>
                <a:spLocks noChangeAspect="1"/>
              </p:cNvSpPr>
              <p:nvPr/>
            </p:nvSpPr>
            <p:spPr bwMode="auto">
              <a:xfrm>
                <a:off x="36000" y="36000"/>
                <a:ext cx="1044000" cy="1044000"/>
              </a:xfrm>
              <a:prstGeom prst="ellipse">
                <a:avLst/>
              </a:prstGeom>
              <a:noFill/>
              <a:ln w="9525">
                <a:solidFill>
                  <a:schemeClr val="bg1"/>
                </a:solidFill>
                <a:prstDash val="sysDash"/>
                <a:round/>
                <a:headEnd/>
                <a:tailEnd/>
              </a:ln>
            </p:spPr>
            <p:txBody>
              <a:bodyPr lIns="74452" tIns="37226" rIns="74452" bIns="37226" anchor="ctr"/>
              <a:lstStyle/>
              <a:p>
                <a:pPr algn="ctr" defTabSz="877888">
                  <a:buFont typeface="Arial" pitchFamily="34" charset="0"/>
                  <a:buNone/>
                </a:pPr>
                <a:endParaRPr lang="zh-CN" altLang="en-US">
                  <a:solidFill>
                    <a:srgbClr val="FFFFFF"/>
                  </a:solidFill>
                  <a:latin typeface="Calibri" pitchFamily="34" charset="0"/>
                </a:endParaRPr>
              </a:p>
            </p:txBody>
          </p:sp>
        </p:grpSp>
        <p:sp>
          <p:nvSpPr>
            <p:cNvPr id="27660" name="TextBox 105"/>
            <p:cNvSpPr txBox="1">
              <a:spLocks noChangeArrowheads="1"/>
            </p:cNvSpPr>
            <p:nvPr/>
          </p:nvSpPr>
          <p:spPr bwMode="auto">
            <a:xfrm>
              <a:off x="94606" y="231770"/>
              <a:ext cx="958646" cy="620874"/>
            </a:xfrm>
            <a:prstGeom prst="rect">
              <a:avLst/>
            </a:prstGeom>
            <a:noFill/>
            <a:ln w="9525">
              <a:noFill/>
              <a:miter lim="800000"/>
              <a:headEnd/>
              <a:tailEnd/>
            </a:ln>
          </p:spPr>
          <p:txBody>
            <a:bodyPr wrap="none" lIns="74452" tIns="37226" rIns="74452" bIns="37226">
              <a:spAutoFit/>
            </a:bodyPr>
            <a:lstStyle/>
            <a:p>
              <a:pPr defTabSz="877888">
                <a:buFont typeface="Arial" pitchFamily="34" charset="0"/>
                <a:buNone/>
              </a:pPr>
              <a:r>
                <a:rPr lang="zh-CN" altLang="en-US" sz="1400">
                  <a:solidFill>
                    <a:srgbClr val="FFFFFF"/>
                  </a:solidFill>
                  <a:latin typeface="微软雅黑" pitchFamily="34" charset="-122"/>
                  <a:ea typeface="微软雅黑" pitchFamily="34" charset="-122"/>
                </a:rPr>
                <a:t>点击添加</a:t>
              </a:r>
            </a:p>
            <a:p>
              <a:pPr defTabSz="877888">
                <a:buFont typeface="Arial" pitchFamily="34" charset="0"/>
                <a:buNone/>
              </a:pPr>
              <a:r>
                <a:rPr lang="zh-CN" altLang="en-US" sz="1400">
                  <a:solidFill>
                    <a:srgbClr val="FFFFFF"/>
                  </a:solidFill>
                  <a:latin typeface="微软雅黑" pitchFamily="34" charset="-122"/>
                  <a:ea typeface="微软雅黑" pitchFamily="34" charset="-122"/>
                </a:rPr>
                <a:t>文字模板</a:t>
              </a:r>
            </a:p>
          </p:txBody>
        </p:sp>
      </p:grpSp>
      <p:sp>
        <p:nvSpPr>
          <p:cNvPr id="37919" name="Arc 10"/>
          <p:cNvSpPr>
            <a:spLocks/>
          </p:cNvSpPr>
          <p:nvPr/>
        </p:nvSpPr>
        <p:spPr bwMode="auto">
          <a:xfrm rot="-10191123">
            <a:off x="5373689" y="1711325"/>
            <a:ext cx="439737" cy="444500"/>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ap="rnd" cmpd="sng">
            <a:solidFill>
              <a:schemeClr val="accent1"/>
            </a:solidFill>
            <a:prstDash val="sysDot"/>
            <a:bevel/>
            <a:headEnd type="triangle" w="med" len="med"/>
            <a:tailEnd/>
          </a:ln>
        </p:spPr>
        <p:txBody>
          <a:bodyPr wrap="none" lIns="97723" tIns="48862" rIns="97723" bIns="48862" anchor="ctr"/>
          <a:lstStyle/>
          <a:p>
            <a:endParaRPr lang="zh-CN" altLang="en-US"/>
          </a:p>
        </p:txBody>
      </p:sp>
      <p:sp>
        <p:nvSpPr>
          <p:cNvPr id="37920" name="Arc 10"/>
          <p:cNvSpPr>
            <a:spLocks/>
          </p:cNvSpPr>
          <p:nvPr/>
        </p:nvSpPr>
        <p:spPr bwMode="auto">
          <a:xfrm rot="9942264">
            <a:off x="6815139" y="2887663"/>
            <a:ext cx="439737" cy="444500"/>
          </a:xfrm>
          <a:custGeom>
            <a:avLst/>
            <a:gdLst>
              <a:gd name="T0" fmla="*/ -1 w 21600"/>
              <a:gd name="T1" fmla="*/ 0 h 21600"/>
              <a:gd name="T2" fmla="*/ 21600 w 21600"/>
              <a:gd name="T3" fmla="*/ 21600 h 21600"/>
              <a:gd name="T4" fmla="*/ -1 w 21600"/>
              <a:gd name="T5" fmla="*/ 0 h 21600"/>
              <a:gd name="T6" fmla="*/ 21600 w 21600"/>
              <a:gd name="T7" fmla="*/ 21600 h 21600"/>
              <a:gd name="T8" fmla="*/ 0 w 21600"/>
              <a:gd name="T9" fmla="*/ 2160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ap="rnd" cmpd="sng">
            <a:solidFill>
              <a:schemeClr val="accent2"/>
            </a:solidFill>
            <a:prstDash val="sysDot"/>
            <a:bevel/>
            <a:headEnd type="triangle" w="med" len="med"/>
            <a:tailEnd/>
          </a:ln>
        </p:spPr>
        <p:txBody>
          <a:bodyPr wrap="none" lIns="97723" tIns="48862" rIns="97723" bIns="48862" anchor="ctr"/>
          <a:lstStyle/>
          <a:p>
            <a:endParaRPr lang="zh-CN" altLang="en-US"/>
          </a:p>
        </p:txBody>
      </p:sp>
      <p:sp>
        <p:nvSpPr>
          <p:cNvPr id="37921" name="TextBox 110"/>
          <p:cNvSpPr txBox="1">
            <a:spLocks noChangeArrowheads="1"/>
          </p:cNvSpPr>
          <p:nvPr/>
        </p:nvSpPr>
        <p:spPr bwMode="auto">
          <a:xfrm>
            <a:off x="882650" y="1144588"/>
            <a:ext cx="3392488" cy="1041400"/>
          </a:xfrm>
          <a:prstGeom prst="rect">
            <a:avLst/>
          </a:prstGeom>
          <a:noFill/>
          <a:ln w="9525">
            <a:noFill/>
            <a:miter lim="800000"/>
            <a:headEnd/>
            <a:tailEnd/>
          </a:ln>
        </p:spPr>
        <p:txBody>
          <a:bodyPr lIns="79567" tIns="39783" rIns="79567" bIns="39783">
            <a:spAutoFit/>
          </a:bodyPr>
          <a:lstStyle/>
          <a:p>
            <a:pPr defTabSz="877888" fontAlgn="auto">
              <a:lnSpc>
                <a:spcPct val="120000"/>
              </a:lnSpc>
              <a:spcBef>
                <a:spcPts val="0"/>
              </a:spcBef>
              <a:spcAft>
                <a:spcPts val="0"/>
              </a:spcAft>
              <a:buFont typeface="Arial" pitchFamily="34" charset="0"/>
              <a:buNone/>
              <a:defRPr/>
            </a:pPr>
            <a:r>
              <a:rPr lang="zh-CN" altLang="en-US" sz="100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defTabSz="877888" fontAlgn="auto">
              <a:lnSpc>
                <a:spcPct val="120000"/>
              </a:lnSpc>
              <a:spcBef>
                <a:spcPts val="0"/>
              </a:spcBef>
              <a:spcAft>
                <a:spcPts val="0"/>
              </a:spcAft>
              <a:buFont typeface="Arial" pitchFamily="34" charset="0"/>
              <a:buNone/>
              <a:defRPr/>
            </a:pPr>
            <a:endParaRPr lang="zh-CN" altLang="en-US" sz="1100" dirty="0">
              <a:solidFill>
                <a:srgbClr val="0D0D0D"/>
              </a:solidFill>
              <a:latin typeface="微软雅黑" pitchFamily="34" charset="-122"/>
              <a:ea typeface="微软雅黑" pitchFamily="34" charset="-122"/>
            </a:endParaRPr>
          </a:p>
        </p:txBody>
      </p:sp>
      <p:sp>
        <p:nvSpPr>
          <p:cNvPr id="37922" name="TextBox 111"/>
          <p:cNvSpPr txBox="1">
            <a:spLocks noChangeArrowheads="1"/>
          </p:cNvSpPr>
          <p:nvPr/>
        </p:nvSpPr>
        <p:spPr bwMode="auto">
          <a:xfrm>
            <a:off x="849313" y="2416177"/>
            <a:ext cx="3944937" cy="847725"/>
          </a:xfrm>
          <a:prstGeom prst="rect">
            <a:avLst/>
          </a:prstGeom>
          <a:noFill/>
          <a:ln w="9525">
            <a:noFill/>
            <a:miter lim="800000"/>
            <a:headEnd/>
            <a:tailEnd/>
          </a:ln>
        </p:spPr>
        <p:txBody>
          <a:bodyPr lIns="79567" tIns="39783" rIns="79567" bIns="39783">
            <a:spAutoFit/>
          </a:bodyPr>
          <a:lstStyle/>
          <a:p>
            <a:pPr defTabSz="877888" fontAlgn="auto">
              <a:lnSpc>
                <a:spcPct val="120000"/>
              </a:lnSpc>
              <a:spcBef>
                <a:spcPts val="0"/>
              </a:spcBef>
              <a:spcAft>
                <a:spcPts val="0"/>
              </a:spcAft>
              <a:buFont typeface="Arial" pitchFamily="34" charset="0"/>
              <a:buNone/>
              <a:defRPr/>
            </a:pPr>
            <a:r>
              <a:rPr lang="zh-CN" altLang="en-US" sz="100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defTabSz="877888" fontAlgn="auto">
              <a:lnSpc>
                <a:spcPct val="120000"/>
              </a:lnSpc>
              <a:spcBef>
                <a:spcPts val="0"/>
              </a:spcBef>
              <a:spcAft>
                <a:spcPts val="0"/>
              </a:spcAft>
              <a:buFont typeface="Arial" pitchFamily="34" charset="0"/>
              <a:buNone/>
              <a:defRPr/>
            </a:pPr>
            <a:endParaRPr lang="zh-CN" altLang="en-US" sz="1100" dirty="0">
              <a:solidFill>
                <a:srgbClr val="0D0D0D"/>
              </a:solidFill>
              <a:latin typeface="微软雅黑" pitchFamily="34" charset="-122"/>
              <a:ea typeface="微软雅黑" pitchFamily="34" charset="-122"/>
            </a:endParaRPr>
          </a:p>
        </p:txBody>
      </p:sp>
      <p:sp>
        <p:nvSpPr>
          <p:cNvPr id="37923" name="TextBox 112"/>
          <p:cNvSpPr txBox="1">
            <a:spLocks noChangeArrowheads="1"/>
          </p:cNvSpPr>
          <p:nvPr/>
        </p:nvSpPr>
        <p:spPr bwMode="auto">
          <a:xfrm>
            <a:off x="882650" y="3481389"/>
            <a:ext cx="5399088" cy="652807"/>
          </a:xfrm>
          <a:prstGeom prst="rect">
            <a:avLst/>
          </a:prstGeom>
          <a:noFill/>
          <a:ln w="9525">
            <a:noFill/>
            <a:miter lim="800000"/>
            <a:headEnd/>
            <a:tailEnd/>
          </a:ln>
        </p:spPr>
        <p:txBody>
          <a:bodyPr lIns="79567" tIns="39783" rIns="79567" bIns="39783">
            <a:spAutoFit/>
          </a:bodyPr>
          <a:lstStyle/>
          <a:p>
            <a:pPr defTabSz="877888" fontAlgn="auto">
              <a:lnSpc>
                <a:spcPct val="120000"/>
              </a:lnSpc>
              <a:spcBef>
                <a:spcPts val="0"/>
              </a:spcBef>
              <a:spcAft>
                <a:spcPts val="0"/>
              </a:spcAft>
              <a:buFont typeface="Arial" pitchFamily="34" charset="0"/>
              <a:buNone/>
              <a:defRPr/>
            </a:pPr>
            <a:r>
              <a:rPr lang="zh-CN" altLang="en-US" sz="100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defTabSz="877888" fontAlgn="auto">
              <a:lnSpc>
                <a:spcPct val="120000"/>
              </a:lnSpc>
              <a:spcBef>
                <a:spcPts val="0"/>
              </a:spcBef>
              <a:spcAft>
                <a:spcPts val="0"/>
              </a:spcAft>
              <a:buFont typeface="Arial" pitchFamily="34" charset="0"/>
              <a:buNone/>
              <a:defRPr/>
            </a:pPr>
            <a:endParaRPr lang="zh-CN" altLang="en-US" sz="1100" dirty="0">
              <a:solidFill>
                <a:srgbClr val="0D0D0D"/>
              </a:solidFill>
              <a:latin typeface="微软雅黑" pitchFamily="34" charset="-122"/>
              <a:ea typeface="微软雅黑" pitchFamily="34" charset="-122"/>
            </a:endParaRPr>
          </a:p>
        </p:txBody>
      </p:sp>
      <p:sp>
        <p:nvSpPr>
          <p:cNvPr id="23" name="文本框 37">
            <a:extLst>
              <a:ext uri="{FF2B5EF4-FFF2-40B4-BE49-F238E27FC236}">
                <a16:creationId xmlns:a16="http://schemas.microsoft.com/office/drawing/2014/main" xmlns="" id="{BF45EC6F-099E-4B17-AFDF-6EE001172AC3}"/>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76308333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903"/>
                                        </p:tgtEl>
                                        <p:attrNameLst>
                                          <p:attrName>style.visibility</p:attrName>
                                        </p:attrNameLst>
                                      </p:cBhvr>
                                      <p:to>
                                        <p:strVal val="visible"/>
                                      </p:to>
                                    </p:set>
                                    <p:animEffect transition="in" filter="fade">
                                      <p:cBhvr>
                                        <p:cTn id="7" dur="500"/>
                                        <p:tgtEl>
                                          <p:spTgt spid="3790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37921"/>
                                        </p:tgtEl>
                                        <p:attrNameLst>
                                          <p:attrName>style.visibility</p:attrName>
                                        </p:attrNameLst>
                                      </p:cBhvr>
                                      <p:to>
                                        <p:strVal val="visible"/>
                                      </p:to>
                                    </p:set>
                                    <p:animEffect transition="in" filter="wipe(right)">
                                      <p:cBhvr>
                                        <p:cTn id="15" dur="500"/>
                                        <p:tgtEl>
                                          <p:spTgt spid="37921"/>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37919"/>
                                        </p:tgtEl>
                                        <p:attrNameLst>
                                          <p:attrName>style.visibility</p:attrName>
                                        </p:attrNameLst>
                                      </p:cBhvr>
                                      <p:to>
                                        <p:strVal val="visible"/>
                                      </p:to>
                                    </p:set>
                                    <p:animEffect transition="in" filter="wipe(up)">
                                      <p:cBhvr>
                                        <p:cTn id="19" dur="500"/>
                                        <p:tgtEl>
                                          <p:spTgt spid="37919"/>
                                        </p:tgtEl>
                                      </p:cBhvr>
                                    </p:animEffect>
                                  </p:childTnLst>
                                </p:cTn>
                              </p:par>
                            </p:childTnLst>
                          </p:cTn>
                        </p:par>
                        <p:par>
                          <p:cTn id="20" fill="hold">
                            <p:stCondLst>
                              <p:cond delay="2500"/>
                            </p:stCondLst>
                            <p:childTnLst>
                              <p:par>
                                <p:cTn id="21" presetID="21"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37922"/>
                                        </p:tgtEl>
                                        <p:attrNameLst>
                                          <p:attrName>style.visibility</p:attrName>
                                        </p:attrNameLst>
                                      </p:cBhvr>
                                      <p:to>
                                        <p:strVal val="visible"/>
                                      </p:to>
                                    </p:set>
                                    <p:animEffect transition="in" filter="wipe(right)">
                                      <p:cBhvr>
                                        <p:cTn id="27" dur="500"/>
                                        <p:tgtEl>
                                          <p:spTgt spid="37922"/>
                                        </p:tgtEl>
                                      </p:cBhvr>
                                    </p:animEffect>
                                  </p:childTnLst>
                                </p:cTn>
                              </p:par>
                            </p:childTnLst>
                          </p:cTn>
                        </p:par>
                        <p:par>
                          <p:cTn id="28" fill="hold">
                            <p:stCondLst>
                              <p:cond delay="4000"/>
                            </p:stCondLst>
                            <p:childTnLst>
                              <p:par>
                                <p:cTn id="29" presetID="22" presetClass="entr" presetSubtype="1" fill="hold" grpId="0" nodeType="afterEffect">
                                  <p:stCondLst>
                                    <p:cond delay="0"/>
                                  </p:stCondLst>
                                  <p:childTnLst>
                                    <p:set>
                                      <p:cBhvr>
                                        <p:cTn id="30" dur="1" fill="hold">
                                          <p:stCondLst>
                                            <p:cond delay="0"/>
                                          </p:stCondLst>
                                        </p:cTn>
                                        <p:tgtEl>
                                          <p:spTgt spid="37920"/>
                                        </p:tgtEl>
                                        <p:attrNameLst>
                                          <p:attrName>style.visibility</p:attrName>
                                        </p:attrNameLst>
                                      </p:cBhvr>
                                      <p:to>
                                        <p:strVal val="visible"/>
                                      </p:to>
                                    </p:set>
                                    <p:animEffect transition="in" filter="wipe(up)">
                                      <p:cBhvr>
                                        <p:cTn id="31" dur="500"/>
                                        <p:tgtEl>
                                          <p:spTgt spid="37920"/>
                                        </p:tgtEl>
                                      </p:cBhvr>
                                    </p:animEffect>
                                  </p:childTnLst>
                                </p:cTn>
                              </p:par>
                            </p:childTnLst>
                          </p:cTn>
                        </p:par>
                        <p:par>
                          <p:cTn id="32" fill="hold">
                            <p:stCondLst>
                              <p:cond delay="4500"/>
                            </p:stCondLst>
                            <p:childTnLst>
                              <p:par>
                                <p:cTn id="33" presetID="21" presetClass="entr" presetSubtype="1"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heel(1)">
                                      <p:cBhvr>
                                        <p:cTn id="35" dur="1000"/>
                                        <p:tgtEl>
                                          <p:spTgt spid="6"/>
                                        </p:tgtEl>
                                      </p:cBhvr>
                                    </p:animEffect>
                                  </p:childTnLst>
                                </p:cTn>
                              </p:par>
                            </p:childTnLst>
                          </p:cTn>
                        </p:par>
                        <p:par>
                          <p:cTn id="36" fill="hold">
                            <p:stCondLst>
                              <p:cond delay="5500"/>
                            </p:stCondLst>
                            <p:childTnLst>
                              <p:par>
                                <p:cTn id="37" presetID="22" presetClass="entr" presetSubtype="2" fill="hold" grpId="0" nodeType="afterEffect">
                                  <p:stCondLst>
                                    <p:cond delay="0"/>
                                  </p:stCondLst>
                                  <p:childTnLst>
                                    <p:set>
                                      <p:cBhvr>
                                        <p:cTn id="38" dur="1" fill="hold">
                                          <p:stCondLst>
                                            <p:cond delay="0"/>
                                          </p:stCondLst>
                                        </p:cTn>
                                        <p:tgtEl>
                                          <p:spTgt spid="37923"/>
                                        </p:tgtEl>
                                        <p:attrNameLst>
                                          <p:attrName>style.visibility</p:attrName>
                                        </p:attrNameLst>
                                      </p:cBhvr>
                                      <p:to>
                                        <p:strVal val="visible"/>
                                      </p:to>
                                    </p:set>
                                    <p:animEffect transition="in" filter="wipe(right)">
                                      <p:cBhvr>
                                        <p:cTn id="39" dur="500"/>
                                        <p:tgtEl>
                                          <p:spTgt spid="37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animBg="1"/>
      <p:bldP spid="37920" grpId="0" animBg="1"/>
      <p:bldP spid="37921" grpId="0" autoUpdateAnimBg="0"/>
      <p:bldP spid="37922" grpId="0" autoUpdateAnimBg="0"/>
      <p:bldP spid="3792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730250" y="3842937"/>
            <a:ext cx="1536700" cy="765411"/>
          </a:xfrm>
          <a:prstGeom prst="rect">
            <a:avLst/>
          </a:prstGeom>
          <a:solidFill>
            <a:schemeClr val="accent1"/>
          </a:solidFill>
          <a:ln>
            <a:noFill/>
          </a:ln>
        </p:spPr>
        <p:txBody>
          <a:bodyPr vert="horz" wrap="square" lIns="68580" tIns="34290" rIns="68580" bIns="34290" numCol="1" anchor="t" anchorCtr="0" compatLnSpc="1"/>
          <a:lstStyle/>
          <a:p>
            <a:endParaRPr lang="zh-CN" altLang="zh-CN" sz="1050">
              <a:latin typeface="Calibri" panose="020F0502020204030204" pitchFamily="34" charset="0"/>
              <a:ea typeface="微软雅黑" panose="020B0503020204020204" pitchFamily="34" charset="-122"/>
              <a:sym typeface="宋体" panose="02010600030101010101" pitchFamily="2" charset="-122"/>
            </a:endParaRPr>
          </a:p>
        </p:txBody>
      </p:sp>
      <p:sp>
        <p:nvSpPr>
          <p:cNvPr id="6" name="矩形 45"/>
          <p:cNvSpPr>
            <a:spLocks noChangeArrowheads="1"/>
          </p:cNvSpPr>
          <p:nvPr/>
        </p:nvSpPr>
        <p:spPr bwMode="auto">
          <a:xfrm>
            <a:off x="2263775" y="3588858"/>
            <a:ext cx="1538288" cy="1019490"/>
          </a:xfrm>
          <a:prstGeom prst="rect">
            <a:avLst/>
          </a:prstGeom>
          <a:solidFill>
            <a:schemeClr val="accent2"/>
          </a:solidFill>
          <a:ln>
            <a:noFill/>
          </a:ln>
        </p:spPr>
        <p:txBody>
          <a:bodyPr anchor="ctr"/>
          <a:lstStyle/>
          <a:p>
            <a:pPr algn="ctr" eaLnBrk="1" hangingPunct="1">
              <a:buFont typeface="Arial" panose="020B0604020202020204" pitchFamily="34" charset="0"/>
              <a:buNone/>
            </a:pPr>
            <a:endParaRPr lang="zh-CN" altLang="zh-CN" sz="1200">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7" name="矩形 46"/>
          <p:cNvSpPr>
            <a:spLocks noChangeArrowheads="1"/>
          </p:cNvSpPr>
          <p:nvPr/>
        </p:nvSpPr>
        <p:spPr bwMode="auto">
          <a:xfrm>
            <a:off x="3803650" y="3249028"/>
            <a:ext cx="1536700" cy="1359320"/>
          </a:xfrm>
          <a:prstGeom prst="rect">
            <a:avLst/>
          </a:prstGeom>
          <a:solidFill>
            <a:schemeClr val="accent3"/>
          </a:solidFill>
          <a:ln>
            <a:noFill/>
          </a:ln>
        </p:spPr>
        <p:txBody>
          <a:bodyPr anchor="ctr"/>
          <a:lstStyle/>
          <a:p>
            <a:pPr algn="ctr" eaLnBrk="1" hangingPunct="1">
              <a:buFont typeface="Arial" panose="020B0604020202020204" pitchFamily="34" charset="0"/>
              <a:buNone/>
            </a:pPr>
            <a:endParaRPr lang="zh-CN" altLang="zh-CN" sz="1200">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8" name="矩形 47"/>
          <p:cNvSpPr>
            <a:spLocks noChangeArrowheads="1"/>
          </p:cNvSpPr>
          <p:nvPr/>
        </p:nvSpPr>
        <p:spPr bwMode="auto">
          <a:xfrm>
            <a:off x="5340350" y="2966366"/>
            <a:ext cx="1536700" cy="1641982"/>
          </a:xfrm>
          <a:prstGeom prst="rect">
            <a:avLst/>
          </a:prstGeom>
          <a:solidFill>
            <a:schemeClr val="accent4"/>
          </a:solidFill>
          <a:ln>
            <a:noFill/>
          </a:ln>
        </p:spPr>
        <p:txBody>
          <a:bodyPr anchor="ctr"/>
          <a:lstStyle/>
          <a:p>
            <a:pPr algn="ctr" eaLnBrk="1" hangingPunct="1">
              <a:buFont typeface="Arial" panose="020B0604020202020204" pitchFamily="34" charset="0"/>
              <a:buNone/>
            </a:pPr>
            <a:endParaRPr lang="zh-CN" altLang="zh-CN" sz="1200">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9" name="矩形 55"/>
          <p:cNvSpPr>
            <a:spLocks noChangeArrowheads="1"/>
          </p:cNvSpPr>
          <p:nvPr/>
        </p:nvSpPr>
        <p:spPr bwMode="auto">
          <a:xfrm>
            <a:off x="793973" y="2928876"/>
            <a:ext cx="1410842" cy="72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10" name="矩形 55"/>
          <p:cNvSpPr>
            <a:spLocks noChangeArrowheads="1"/>
          </p:cNvSpPr>
          <p:nvPr/>
        </p:nvSpPr>
        <p:spPr bwMode="auto">
          <a:xfrm>
            <a:off x="2327498" y="2693853"/>
            <a:ext cx="1410842" cy="72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4000"/>
              </a:lnSpc>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11" name="矩形 55"/>
          <p:cNvSpPr>
            <a:spLocks noChangeArrowheads="1"/>
          </p:cNvSpPr>
          <p:nvPr/>
        </p:nvSpPr>
        <p:spPr bwMode="auto">
          <a:xfrm>
            <a:off x="3865785" y="2341319"/>
            <a:ext cx="1410844" cy="72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4000"/>
              </a:lnSpc>
            </a:pPr>
            <a:r>
              <a:rPr lang="zh-CN" altLang="en-US" sz="90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12" name="矩形 55"/>
          <p:cNvSpPr>
            <a:spLocks noChangeArrowheads="1"/>
          </p:cNvSpPr>
          <p:nvPr/>
        </p:nvSpPr>
        <p:spPr bwMode="auto">
          <a:xfrm>
            <a:off x="5402485" y="2115825"/>
            <a:ext cx="1410844" cy="72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14000"/>
              </a:lnSpc>
            </a:pPr>
            <a:r>
              <a:rPr lang="zh-CN" altLang="en-US" sz="900" dirty="0">
                <a:solidFill>
                  <a:schemeClr val="tx1">
                    <a:lumMod val="50000"/>
                    <a:lumOff val="50000"/>
                  </a:schemeClr>
                </a:solidFill>
                <a:latin typeface="Calibri" panose="020F0502020204030204" pitchFamily="34" charset="0"/>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13" name="矩形 6"/>
          <p:cNvSpPr>
            <a:spLocks noChangeArrowheads="1"/>
          </p:cNvSpPr>
          <p:nvPr/>
        </p:nvSpPr>
        <p:spPr bwMode="auto">
          <a:xfrm>
            <a:off x="1146574" y="4265342"/>
            <a:ext cx="7056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b="1" dirty="0">
                <a:solidFill>
                  <a:schemeClr val="bg1"/>
                </a:solidFill>
                <a:latin typeface="Calibri" panose="020F0502020204030204" pitchFamily="34" charset="0"/>
                <a:ea typeface="微软雅黑" panose="020B0503020204020204" pitchFamily="34" charset="-122"/>
                <a:sym typeface="HelveticaNeueLT Pro 67 MdCn" pitchFamily="2" charset="-122"/>
              </a:rPr>
              <a:t>2013 </a:t>
            </a:r>
            <a:endParaRPr lang="zh-CN" altLang="en-US" b="1"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sp>
        <p:nvSpPr>
          <p:cNvPr id="14" name="矩形 54"/>
          <p:cNvSpPr>
            <a:spLocks noChangeArrowheads="1"/>
          </p:cNvSpPr>
          <p:nvPr/>
        </p:nvSpPr>
        <p:spPr bwMode="auto">
          <a:xfrm>
            <a:off x="2680098" y="4265342"/>
            <a:ext cx="7056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b="1" dirty="0">
                <a:solidFill>
                  <a:schemeClr val="bg1"/>
                </a:solidFill>
                <a:latin typeface="Calibri" panose="020F0502020204030204" pitchFamily="34" charset="0"/>
                <a:ea typeface="微软雅黑" panose="020B0503020204020204" pitchFamily="34" charset="-122"/>
                <a:sym typeface="HelveticaNeueLT Pro 67 MdCn" pitchFamily="2" charset="-122"/>
              </a:rPr>
              <a:t>2014 </a:t>
            </a:r>
            <a:endParaRPr lang="zh-CN" altLang="en-US" b="1"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sp>
        <p:nvSpPr>
          <p:cNvPr id="15" name="矩形 55"/>
          <p:cNvSpPr>
            <a:spLocks noChangeArrowheads="1"/>
          </p:cNvSpPr>
          <p:nvPr/>
        </p:nvSpPr>
        <p:spPr bwMode="auto">
          <a:xfrm>
            <a:off x="4218387" y="4265342"/>
            <a:ext cx="7056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b="1" dirty="0">
                <a:solidFill>
                  <a:schemeClr val="bg1"/>
                </a:solidFill>
                <a:latin typeface="Calibri" panose="020F0502020204030204" pitchFamily="34" charset="0"/>
                <a:ea typeface="微软雅黑" panose="020B0503020204020204" pitchFamily="34" charset="-122"/>
                <a:sym typeface="HelveticaNeueLT Pro 67 MdCn" pitchFamily="2" charset="-122"/>
              </a:rPr>
              <a:t>2015 </a:t>
            </a:r>
            <a:endParaRPr lang="zh-CN" altLang="en-US" b="1"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sp>
        <p:nvSpPr>
          <p:cNvPr id="16" name="矩形 56"/>
          <p:cNvSpPr>
            <a:spLocks noChangeArrowheads="1"/>
          </p:cNvSpPr>
          <p:nvPr/>
        </p:nvSpPr>
        <p:spPr bwMode="auto">
          <a:xfrm>
            <a:off x="5781536" y="4265342"/>
            <a:ext cx="652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b="1" dirty="0">
                <a:solidFill>
                  <a:schemeClr val="bg1"/>
                </a:solidFill>
                <a:latin typeface="Calibri" panose="020F0502020204030204" pitchFamily="34" charset="0"/>
                <a:ea typeface="微软雅黑" panose="020B0503020204020204" pitchFamily="34" charset="-122"/>
                <a:sym typeface="HelveticaNeueLT Pro 67 MdCn" pitchFamily="2" charset="-122"/>
              </a:rPr>
              <a:t>2016</a:t>
            </a:r>
            <a:endParaRPr lang="zh-CN" altLang="en-US" b="1"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sp>
        <p:nvSpPr>
          <p:cNvPr id="17" name="矩形 48"/>
          <p:cNvSpPr>
            <a:spLocks noChangeArrowheads="1"/>
          </p:cNvSpPr>
          <p:nvPr/>
        </p:nvSpPr>
        <p:spPr bwMode="auto">
          <a:xfrm>
            <a:off x="6877050" y="2621772"/>
            <a:ext cx="1536700" cy="1986575"/>
          </a:xfrm>
          <a:prstGeom prst="rect">
            <a:avLst/>
          </a:prstGeom>
          <a:solidFill>
            <a:schemeClr val="accent1"/>
          </a:solidFill>
          <a:ln>
            <a:noFill/>
          </a:ln>
        </p:spPr>
        <p:txBody>
          <a:bodyPr anchor="ctr"/>
          <a:lstStyle/>
          <a:p>
            <a:pPr algn="ctr">
              <a:buFont typeface="Arial" panose="020B0604020202020204" pitchFamily="34" charset="0"/>
              <a:buNone/>
            </a:pPr>
            <a:endParaRPr lang="zh-CN" altLang="zh-CN" sz="1200">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8" name="矩形 64"/>
          <p:cNvSpPr>
            <a:spLocks noChangeArrowheads="1"/>
          </p:cNvSpPr>
          <p:nvPr/>
        </p:nvSpPr>
        <p:spPr bwMode="auto">
          <a:xfrm>
            <a:off x="7318236" y="4265342"/>
            <a:ext cx="652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buFont typeface="Arial" panose="020B0604020202020204" pitchFamily="34" charset="0"/>
              <a:buNone/>
            </a:pPr>
            <a:r>
              <a:rPr lang="en-US" altLang="zh-CN" b="1" dirty="0">
                <a:solidFill>
                  <a:schemeClr val="bg1"/>
                </a:solidFill>
                <a:latin typeface="Calibri" panose="020F0502020204030204" pitchFamily="34" charset="0"/>
                <a:ea typeface="微软雅黑" panose="020B0503020204020204" pitchFamily="34" charset="-122"/>
                <a:sym typeface="HelveticaNeueLT Pro 67 MdCn" pitchFamily="2" charset="-122"/>
              </a:rPr>
              <a:t>2017</a:t>
            </a:r>
            <a:endParaRPr lang="zh-CN" altLang="en-US" b="1"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grpSp>
        <p:nvGrpSpPr>
          <p:cNvPr id="2" name="组合 3"/>
          <p:cNvGrpSpPr/>
          <p:nvPr/>
        </p:nvGrpSpPr>
        <p:grpSpPr bwMode="auto">
          <a:xfrm>
            <a:off x="6877050" y="1084598"/>
            <a:ext cx="1536700" cy="1641982"/>
            <a:chOff x="0" y="0"/>
            <a:chExt cx="1537251" cy="1642176"/>
          </a:xfrm>
          <a:solidFill>
            <a:schemeClr val="accent2"/>
          </a:solidFill>
        </p:grpSpPr>
        <p:sp>
          <p:nvSpPr>
            <p:cNvPr id="20" name="任意多边形 28"/>
            <p:cNvSpPr>
              <a:spLocks noChangeArrowheads="1"/>
            </p:cNvSpPr>
            <p:nvPr/>
          </p:nvSpPr>
          <p:spPr bwMode="auto">
            <a:xfrm>
              <a:off x="0" y="0"/>
              <a:ext cx="1537251" cy="1642176"/>
            </a:xfrm>
            <a:custGeom>
              <a:avLst/>
              <a:gdLst>
                <a:gd name="T0" fmla="*/ 0 w 1537251"/>
                <a:gd name="T1" fmla="*/ 0 h 1642176"/>
                <a:gd name="T2" fmla="*/ 1537251 w 1537251"/>
                <a:gd name="T3" fmla="*/ 0 h 1642176"/>
                <a:gd name="T4" fmla="*/ 1537251 w 1537251"/>
                <a:gd name="T5" fmla="*/ 1537251 h 1642176"/>
                <a:gd name="T6" fmla="*/ 829482 w 1537251"/>
                <a:gd name="T7" fmla="*/ 1537251 h 1642176"/>
                <a:gd name="T8" fmla="*/ 768625 w 1537251"/>
                <a:gd name="T9" fmla="*/ 1642176 h 1642176"/>
                <a:gd name="T10" fmla="*/ 707769 w 1537251"/>
                <a:gd name="T11" fmla="*/ 1537251 h 1642176"/>
                <a:gd name="T12" fmla="*/ 0 w 1537251"/>
                <a:gd name="T13" fmla="*/ 1537251 h 1642176"/>
                <a:gd name="T14" fmla="*/ 0 60000 65536"/>
                <a:gd name="T15" fmla="*/ 0 60000 65536"/>
                <a:gd name="T16" fmla="*/ 0 60000 65536"/>
                <a:gd name="T17" fmla="*/ 0 60000 65536"/>
                <a:gd name="T18" fmla="*/ 0 60000 65536"/>
                <a:gd name="T19" fmla="*/ 0 60000 65536"/>
                <a:gd name="T20" fmla="*/ 0 60000 65536"/>
                <a:gd name="T21" fmla="*/ 0 w 1537251"/>
                <a:gd name="T22" fmla="*/ 0 h 1642176"/>
                <a:gd name="T23" fmla="*/ 1537251 w 1537251"/>
                <a:gd name="T24" fmla="*/ 1642176 h 1642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7251" h="1642176">
                  <a:moveTo>
                    <a:pt x="0" y="0"/>
                  </a:moveTo>
                  <a:lnTo>
                    <a:pt x="1537251" y="0"/>
                  </a:lnTo>
                  <a:lnTo>
                    <a:pt x="1537251" y="1537251"/>
                  </a:lnTo>
                  <a:lnTo>
                    <a:pt x="829482" y="1537251"/>
                  </a:lnTo>
                  <a:lnTo>
                    <a:pt x="768625" y="1642176"/>
                  </a:lnTo>
                  <a:lnTo>
                    <a:pt x="707769" y="1537251"/>
                  </a:lnTo>
                  <a:lnTo>
                    <a:pt x="0" y="1537251"/>
                  </a:lnTo>
                  <a:lnTo>
                    <a:pt x="0" y="0"/>
                  </a:lnTo>
                  <a:close/>
                </a:path>
              </a:pathLst>
            </a:custGeom>
            <a:grp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latin typeface="Calibri" panose="020F0502020204030204" pitchFamily="34" charset="0"/>
                <a:ea typeface="微软雅黑" panose="020B0503020204020204" pitchFamily="34" charset="-122"/>
              </a:endParaRPr>
            </a:p>
          </p:txBody>
        </p:sp>
        <p:grpSp>
          <p:nvGrpSpPr>
            <p:cNvPr id="3" name="组合 67"/>
            <p:cNvGrpSpPr/>
            <p:nvPr/>
          </p:nvGrpSpPr>
          <p:grpSpPr bwMode="auto">
            <a:xfrm>
              <a:off x="107256" y="363154"/>
              <a:ext cx="1302394" cy="863213"/>
              <a:chOff x="-20344" y="188087"/>
              <a:chExt cx="1302394" cy="863213"/>
            </a:xfrm>
            <a:grpFill/>
          </p:grpSpPr>
          <p:sp>
            <p:nvSpPr>
              <p:cNvPr id="22" name="文本框 68"/>
              <p:cNvSpPr>
                <a:spLocks noChangeArrowheads="1"/>
              </p:cNvSpPr>
              <p:nvPr/>
            </p:nvSpPr>
            <p:spPr bwMode="auto">
              <a:xfrm>
                <a:off x="-20344" y="188087"/>
                <a:ext cx="1282050" cy="5848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en-US" altLang="zh-CN" sz="3200" dirty="0">
                    <a:solidFill>
                      <a:schemeClr val="bg1"/>
                    </a:solidFill>
                    <a:latin typeface="Calibri" panose="020F0502020204030204" pitchFamily="34" charset="0"/>
                    <a:ea typeface="微软雅黑" panose="020B0503020204020204" pitchFamily="34" charset="-122"/>
                    <a:sym typeface="HelveticaNeueLT Pro 67 MdCn" pitchFamily="2" charset="-122"/>
                  </a:rPr>
                  <a:t>34%</a:t>
                </a:r>
                <a:endParaRPr lang="zh-CN" altLang="en-US" sz="3200"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sp>
            <p:nvSpPr>
              <p:cNvPr id="23" name="直接连接符 69"/>
              <p:cNvSpPr>
                <a:spLocks noChangeShapeType="1"/>
              </p:cNvSpPr>
              <p:nvPr/>
            </p:nvSpPr>
            <p:spPr bwMode="auto">
              <a:xfrm>
                <a:off x="165470" y="701945"/>
                <a:ext cx="951111" cy="1"/>
              </a:xfrm>
              <a:prstGeom prst="line">
                <a:avLst/>
              </a:prstGeom>
              <a:grpFill/>
              <a:ln w="6350">
                <a:solidFill>
                  <a:schemeClr val="bg1"/>
                </a:solidFill>
                <a:prstDash val="sysDot"/>
                <a:bevel/>
              </a:ln>
            </p:spPr>
            <p:txBody>
              <a:bodyPr/>
              <a:lstStyle/>
              <a:p>
                <a:endParaRPr lang="zh-CN" altLang="en-US"/>
              </a:p>
            </p:txBody>
          </p:sp>
          <p:sp>
            <p:nvSpPr>
              <p:cNvPr id="24" name="文本框 70"/>
              <p:cNvSpPr>
                <a:spLocks noChangeArrowheads="1"/>
              </p:cNvSpPr>
              <p:nvPr/>
            </p:nvSpPr>
            <p:spPr bwMode="auto">
              <a:xfrm>
                <a:off x="0" y="712601"/>
                <a:ext cx="1282050" cy="3386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anose="020B0604020202020204" pitchFamily="34" charset="0"/>
                  <a:buNone/>
                </a:pPr>
                <a:r>
                  <a:rPr lang="en-US" altLang="zh-CN" sz="1600" dirty="0">
                    <a:solidFill>
                      <a:schemeClr val="bg1"/>
                    </a:solidFill>
                    <a:latin typeface="Calibri" panose="020F0502020204030204" pitchFamily="34" charset="0"/>
                    <a:ea typeface="微软雅黑" panose="020B0503020204020204" pitchFamily="34" charset="-122"/>
                    <a:sym typeface="HelveticaNeueLT Pro 67 MdCn" pitchFamily="2" charset="-122"/>
                  </a:rPr>
                  <a:t>From 2014 </a:t>
                </a:r>
                <a:endParaRPr lang="zh-CN" altLang="en-US" sz="1600" dirty="0">
                  <a:solidFill>
                    <a:schemeClr val="bg1"/>
                  </a:solidFill>
                  <a:latin typeface="Calibri" panose="020F0502020204030204" pitchFamily="34" charset="0"/>
                  <a:ea typeface="微软雅黑" panose="020B0503020204020204" pitchFamily="34" charset="-122"/>
                  <a:sym typeface="HelveticaNeueLT Pro 67 MdCn" pitchFamily="2" charset="-122"/>
                </a:endParaRPr>
              </a:p>
            </p:txBody>
          </p:sp>
        </p:grpSp>
      </p:grpSp>
      <p:sp>
        <p:nvSpPr>
          <p:cNvPr id="25" name="文本框 37">
            <a:extLst>
              <a:ext uri="{FF2B5EF4-FFF2-40B4-BE49-F238E27FC236}">
                <a16:creationId xmlns:a16="http://schemas.microsoft.com/office/drawing/2014/main" xmlns="" id="{2C30570A-D17A-4BB4-80E2-046C6D503EF8}"/>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73644100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500"/>
                                        <p:tgtEl>
                                          <p:spTgt spid="5"/>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p:cBhvr>
                                        <p:cTn id="10" dur="500"/>
                                        <p:tgtEl>
                                          <p:spTgt spid="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p:cBhvr>
                                        <p:cTn id="13" dur="500"/>
                                        <p:tgtEl>
                                          <p:spTgt spid="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animEffect>
                                      <p:cBhvr>
                                        <p:cTn id="16" dur="500"/>
                                        <p:tgtEl>
                                          <p:spTgt spid="8"/>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Effect>
                                      <p:cBhvr>
                                        <p:cTn id="19" dur="500"/>
                                        <p:tgtEl>
                                          <p:spTgt spid="17"/>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p:cBhvr>
                                        <p:cTn id="25" dur="500"/>
                                        <p:tgtEl>
                                          <p:spTgt spid="13"/>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p:cBhvr>
                                        <p:cTn id="30" dur="500"/>
                                        <p:tgtEl>
                                          <p:spTgt spid="14"/>
                                        </p:tgtEl>
                                      </p:cBhvr>
                                    </p:animEffect>
                                  </p:childTnLst>
                                </p:cTn>
                              </p:par>
                              <p:par>
                                <p:cTn id="31" presetID="10" presetClass="entr" presetSubtype="0" fill="hold" grpId="0" nodeType="withEffect">
                                  <p:stCondLst>
                                    <p:cond delay="2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p:cBhvr>
                                        <p:cTn id="35" dur="500"/>
                                        <p:tgtEl>
                                          <p:spTgt spid="15"/>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p:cBhvr>
                                        <p:cTn id="40" dur="500"/>
                                        <p:tgtEl>
                                          <p:spTgt spid="16"/>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p:cBhvr>
                                        <p:cTn id="45" dur="500"/>
                                        <p:tgtEl>
                                          <p:spTgt spid="18"/>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p:cBhvr>
                                        <p:cTn id="49" dur="500"/>
                                        <p:tgtEl>
                                          <p:spTgt spid="9"/>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10"/>
                                        </p:tgtEl>
                                        <p:attrNameLst>
                                          <p:attrName>style.visibility</p:attrName>
                                        </p:attrNameLst>
                                      </p:cBhvr>
                                      <p:to>
                                        <p:strVal val="visible"/>
                                      </p:to>
                                    </p:set>
                                    <p:animEffect>
                                      <p:cBhvr>
                                        <p:cTn id="52" dur="500"/>
                                        <p:tgtEl>
                                          <p:spTgt spid="10"/>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11"/>
                                        </p:tgtEl>
                                        <p:attrNameLst>
                                          <p:attrName>style.visibility</p:attrName>
                                        </p:attrNameLst>
                                      </p:cBhvr>
                                      <p:to>
                                        <p:strVal val="visible"/>
                                      </p:to>
                                    </p:set>
                                    <p:animEffect>
                                      <p:cBhvr>
                                        <p:cTn id="55" dur="500"/>
                                        <p:tgtEl>
                                          <p:spTgt spid="11"/>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12"/>
                                        </p:tgtEl>
                                        <p:attrNameLst>
                                          <p:attrName>style.visibility</p:attrName>
                                        </p:attrNameLst>
                                      </p:cBhvr>
                                      <p:to>
                                        <p:strVal val="visible"/>
                                      </p:to>
                                    </p:set>
                                    <p:animEffect>
                                      <p:cBhvr>
                                        <p:cTn id="58" dur="500"/>
                                        <p:tgtEl>
                                          <p:spTgt spid="12"/>
                                        </p:tgtEl>
                                      </p:cBhvr>
                                    </p:animEffect>
                                  </p:childTnLst>
                                </p:cTn>
                              </p:par>
                              <p:par>
                                <p:cTn id="59" presetID="10" presetClass="entr" presetSubtype="0" fill="hold" nodeType="withEffect">
                                  <p:stCondLst>
                                    <p:cond delay="400"/>
                                  </p:stCondLst>
                                  <p:childTnLst>
                                    <p:set>
                                      <p:cBhvr>
                                        <p:cTn id="60" dur="1" fill="hold">
                                          <p:stCondLst>
                                            <p:cond delay="0"/>
                                          </p:stCondLst>
                                        </p:cTn>
                                        <p:tgtEl>
                                          <p:spTgt spid="2"/>
                                        </p:tgtEl>
                                        <p:attrNameLst>
                                          <p:attrName>style.visibility</p:attrName>
                                        </p:attrNameLst>
                                      </p:cBhvr>
                                      <p:to>
                                        <p:strVal val="visible"/>
                                      </p:to>
                                    </p:set>
                                    <p:animEffect>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nimBg="1" autoUpdateAnimBg="0"/>
      <p:bldP spid="8" grpId="0" bldLvl="0" animBg="1" autoUpdateAnimBg="0"/>
      <p:bldP spid="9" grpId="0" bldLvl="0" autoUpdateAnimBg="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17" grpId="0" bldLvl="0" animBg="1" autoUpdateAnimBg="0"/>
      <p:bldP spid="1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a:off x="914400" y="1394652"/>
            <a:ext cx="2333625" cy="1205285"/>
          </a:xfrm>
          <a:prstGeom prst="homePlat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37226" tIns="18613" rIns="37226" bIns="18613" anchor="ctr"/>
          <a:lstStyle/>
          <a:p>
            <a:pPr algn="ctr"/>
            <a:endParaRPr lang="zh-CN" altLang="en-US" sz="700" dirty="0">
              <a:solidFill>
                <a:schemeClr val="tx1"/>
              </a:solidFill>
              <a:latin typeface="思源黑体 CN Light" pitchFamily="34" charset="-122"/>
              <a:ea typeface="思源黑体 CN Light" pitchFamily="34" charset="-122"/>
            </a:endParaRPr>
          </a:p>
        </p:txBody>
      </p:sp>
      <p:sp>
        <p:nvSpPr>
          <p:cNvPr id="28" name="五边形 27"/>
          <p:cNvSpPr/>
          <p:nvPr/>
        </p:nvSpPr>
        <p:spPr>
          <a:xfrm>
            <a:off x="3489722" y="1394652"/>
            <a:ext cx="2333625" cy="1205285"/>
          </a:xfrm>
          <a:prstGeom prst="homePlat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37226" tIns="18613" rIns="37226" bIns="18613" anchor="ctr"/>
          <a:lstStyle/>
          <a:p>
            <a:pPr algn="ctr"/>
            <a:endParaRPr lang="zh-CN" altLang="en-US" sz="700" dirty="0">
              <a:solidFill>
                <a:schemeClr val="tx1"/>
              </a:solidFill>
              <a:latin typeface="思源黑体 CN Light" pitchFamily="34" charset="-122"/>
              <a:ea typeface="思源黑体 CN Light" pitchFamily="34" charset="-122"/>
            </a:endParaRPr>
          </a:p>
        </p:txBody>
      </p:sp>
      <p:sp>
        <p:nvSpPr>
          <p:cNvPr id="29" name="五边形 28"/>
          <p:cNvSpPr/>
          <p:nvPr/>
        </p:nvSpPr>
        <p:spPr>
          <a:xfrm>
            <a:off x="6090047" y="1394652"/>
            <a:ext cx="2333625" cy="1205285"/>
          </a:xfrm>
          <a:prstGeom prst="homePlat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37226" tIns="18613" rIns="37226" bIns="18613" anchor="ctr"/>
          <a:lstStyle/>
          <a:p>
            <a:pPr algn="ctr"/>
            <a:endParaRPr lang="zh-CN" altLang="en-US" sz="700" dirty="0">
              <a:solidFill>
                <a:schemeClr val="tx1"/>
              </a:solidFill>
              <a:latin typeface="思源黑体 CN Light" pitchFamily="34" charset="-122"/>
              <a:ea typeface="思源黑体 CN Light" pitchFamily="34" charset="-122"/>
            </a:endParaRPr>
          </a:p>
        </p:txBody>
      </p:sp>
      <p:sp>
        <p:nvSpPr>
          <p:cNvPr id="30" name="平行四边形 29"/>
          <p:cNvSpPr/>
          <p:nvPr/>
        </p:nvSpPr>
        <p:spPr>
          <a:xfrm>
            <a:off x="1314983" y="2428528"/>
            <a:ext cx="1053704" cy="322759"/>
          </a:xfrm>
          <a:prstGeom prst="parallelogram">
            <a:avLst>
              <a:gd name="adj" fmla="val 3544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656" tIns="18613" rIns="14656" bIns="18613" anchor="ctr"/>
          <a:lstStyle/>
          <a:p>
            <a:pPr algn="ctr"/>
            <a:r>
              <a:rPr lang="zh-CN" altLang="en-US" sz="1300" dirty="0">
                <a:solidFill>
                  <a:schemeClr val="bg1"/>
                </a:solidFill>
                <a:latin typeface="思源黑体 CN Medium" pitchFamily="34" charset="-122"/>
                <a:ea typeface="思源黑体 CN Medium" pitchFamily="34" charset="-122"/>
              </a:rPr>
              <a:t>添加内容</a:t>
            </a:r>
          </a:p>
        </p:txBody>
      </p:sp>
      <p:sp>
        <p:nvSpPr>
          <p:cNvPr id="31" name="平行四边形 30"/>
          <p:cNvSpPr/>
          <p:nvPr/>
        </p:nvSpPr>
        <p:spPr>
          <a:xfrm>
            <a:off x="3887924" y="2428528"/>
            <a:ext cx="1053703" cy="322759"/>
          </a:xfrm>
          <a:prstGeom prst="parallelogram">
            <a:avLst>
              <a:gd name="adj" fmla="val 3544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656" tIns="18613" rIns="14656" bIns="18613" anchor="ctr"/>
          <a:lstStyle/>
          <a:p>
            <a:pPr algn="ctr"/>
            <a:r>
              <a:rPr lang="zh-CN" altLang="en-US" sz="1300" dirty="0">
                <a:solidFill>
                  <a:schemeClr val="bg1"/>
                </a:solidFill>
                <a:latin typeface="思源黑体 CN Medium" pitchFamily="34" charset="-122"/>
                <a:ea typeface="思源黑体 CN Medium" pitchFamily="34" charset="-122"/>
              </a:rPr>
              <a:t>添加内容</a:t>
            </a:r>
          </a:p>
        </p:txBody>
      </p:sp>
      <p:sp>
        <p:nvSpPr>
          <p:cNvPr id="32" name="平行四边形 31"/>
          <p:cNvSpPr/>
          <p:nvPr/>
        </p:nvSpPr>
        <p:spPr>
          <a:xfrm>
            <a:off x="6495393" y="2428528"/>
            <a:ext cx="1053703" cy="322759"/>
          </a:xfrm>
          <a:prstGeom prst="parallelogram">
            <a:avLst>
              <a:gd name="adj" fmla="val 3544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4656" tIns="18613" rIns="14656" bIns="18613" anchor="ctr"/>
          <a:lstStyle/>
          <a:p>
            <a:pPr algn="ctr"/>
            <a:r>
              <a:rPr lang="zh-CN" altLang="en-US" sz="1100" dirty="0">
                <a:solidFill>
                  <a:schemeClr val="bg1"/>
                </a:solidFill>
                <a:latin typeface="思源黑体 CN Medium" pitchFamily="34" charset="-122"/>
                <a:ea typeface="思源黑体 CN Medium" pitchFamily="34" charset="-122"/>
              </a:rPr>
              <a:t>添加内容</a:t>
            </a:r>
          </a:p>
        </p:txBody>
      </p:sp>
      <p:sp>
        <p:nvSpPr>
          <p:cNvPr id="33" name="TextBox 32"/>
          <p:cNvSpPr txBox="1">
            <a:spLocks noChangeArrowheads="1"/>
          </p:cNvSpPr>
          <p:nvPr/>
        </p:nvSpPr>
        <p:spPr bwMode="auto">
          <a:xfrm>
            <a:off x="829866" y="3010903"/>
            <a:ext cx="2043113" cy="677765"/>
          </a:xfrm>
          <a:prstGeom prst="rect">
            <a:avLst/>
          </a:prstGeom>
          <a:noFill/>
          <a:ln w="9525">
            <a:noFill/>
            <a:miter lim="800000"/>
            <a:headEnd/>
            <a:tailEnd/>
          </a:ln>
        </p:spPr>
        <p:txBody>
          <a:bodyPr lIns="37226" tIns="18613" rIns="37226" bIns="18613">
            <a:spAutoFit/>
          </a:bodyPr>
          <a:lstStyle/>
          <a:p>
            <a:pPr algn="just">
              <a:lnSpc>
                <a:spcPct val="130000"/>
              </a:lnSpc>
            </a:pPr>
            <a:r>
              <a:rPr lang="zh-CN" altLang="en-US" sz="8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6" name="TextBox 33"/>
          <p:cNvSpPr txBox="1">
            <a:spLocks noChangeArrowheads="1"/>
          </p:cNvSpPr>
          <p:nvPr/>
        </p:nvSpPr>
        <p:spPr bwMode="auto">
          <a:xfrm>
            <a:off x="3477817" y="3010903"/>
            <a:ext cx="1934765" cy="517721"/>
          </a:xfrm>
          <a:prstGeom prst="rect">
            <a:avLst/>
          </a:prstGeom>
          <a:noFill/>
          <a:ln w="9525">
            <a:noFill/>
            <a:miter lim="800000"/>
            <a:headEnd/>
            <a:tailEnd/>
          </a:ln>
        </p:spPr>
        <p:txBody>
          <a:bodyPr lIns="37226" tIns="18613" rIns="37226" bIns="18613">
            <a:spAutoFit/>
          </a:bodyPr>
          <a:lstStyle/>
          <a:p>
            <a:pPr algn="just">
              <a:lnSpc>
                <a:spcPct val="130000"/>
              </a:lnSpc>
            </a:pPr>
            <a:r>
              <a:rPr lang="zh-CN" altLang="en-US" sz="8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4"/>
          <p:cNvSpPr txBox="1">
            <a:spLocks noChangeArrowheads="1"/>
          </p:cNvSpPr>
          <p:nvPr/>
        </p:nvSpPr>
        <p:spPr bwMode="auto">
          <a:xfrm>
            <a:off x="6090047" y="3010903"/>
            <a:ext cx="1922859" cy="517721"/>
          </a:xfrm>
          <a:prstGeom prst="rect">
            <a:avLst/>
          </a:prstGeom>
          <a:noFill/>
          <a:ln w="9525">
            <a:noFill/>
            <a:miter lim="800000"/>
            <a:headEnd/>
            <a:tailEnd/>
          </a:ln>
        </p:spPr>
        <p:txBody>
          <a:bodyPr lIns="37226" tIns="18613" rIns="37226" bIns="18613">
            <a:spAutoFit/>
          </a:bodyPr>
          <a:lstStyle/>
          <a:p>
            <a:pPr algn="just">
              <a:lnSpc>
                <a:spcPct val="130000"/>
              </a:lnSpc>
            </a:pPr>
            <a:r>
              <a:rPr lang="zh-CN" altLang="en-US" sz="8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1" name="矩形 30"/>
          <p:cNvSpPr>
            <a:spLocks noChangeArrowheads="1"/>
          </p:cNvSpPr>
          <p:nvPr/>
        </p:nvSpPr>
        <p:spPr bwMode="auto">
          <a:xfrm>
            <a:off x="2191942" y="4099397"/>
            <a:ext cx="4954190" cy="442415"/>
          </a:xfrm>
          <a:prstGeom prst="rect">
            <a:avLst/>
          </a:prstGeom>
          <a:noFill/>
          <a:ln w="9525">
            <a:noFill/>
            <a:miter lim="800000"/>
            <a:headEnd/>
            <a:tailEnd/>
          </a:ln>
        </p:spPr>
        <p:txBody>
          <a:bodyPr lIns="41897" tIns="20948" rIns="41897" bIns="20948">
            <a:spAutoFit/>
          </a:bodyPr>
          <a:lstStyle/>
          <a:p>
            <a:pPr algn="ctr">
              <a:lnSpc>
                <a:spcPct val="130000"/>
              </a:lnSpc>
            </a:pPr>
            <a:r>
              <a:rPr lang="zh-CN" altLang="en-US" sz="10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42" name="丁字箭头 41"/>
          <p:cNvSpPr/>
          <p:nvPr/>
        </p:nvSpPr>
        <p:spPr>
          <a:xfrm flipV="1">
            <a:off x="914401" y="3739717"/>
            <a:ext cx="7098506" cy="265592"/>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37226" tIns="18613" rIns="37226" bIns="18613" anchor="ctr"/>
          <a:lstStyle/>
          <a:p>
            <a:pPr algn="ctr" fontAlgn="auto"/>
            <a:endParaRPr lang="zh-CN" altLang="en-US" noProof="1"/>
          </a:p>
        </p:txBody>
      </p:sp>
      <p:sp>
        <p:nvSpPr>
          <p:cNvPr id="13" name="文本框 37">
            <a:extLst>
              <a:ext uri="{FF2B5EF4-FFF2-40B4-BE49-F238E27FC236}">
                <a16:creationId xmlns:a16="http://schemas.microsoft.com/office/drawing/2014/main" xmlns="" id="{23E8886E-40F0-4975-A9CA-CAB806B0AD7F}"/>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1400059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ppt_x</p:attrName>
                                        </p:attrNameLst>
                                      </p:cBhvr>
                                      <p:tavLst>
                                        <p:tav tm="0">
                                          <p:val>
                                            <p:strVal val="1+#ppt_w/2"/>
                                          </p:val>
                                        </p:tav>
                                        <p:tav tm="100000">
                                          <p:val>
                                            <p:strVal val="#ppt_x"/>
                                          </p:val>
                                        </p:tav>
                                      </p:tavLst>
                                    </p:anim>
                                    <p:anim calcmode="lin" valueType="num">
                                      <p:cBhvr>
                                        <p:cTn id="26" dur="500" fill="hold"/>
                                        <p:tgtEl>
                                          <p:spTgt spid="3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ppt_x</p:attrName>
                                        </p:attrNameLst>
                                      </p:cBhvr>
                                      <p:tavLst>
                                        <p:tav tm="0">
                                          <p:val>
                                            <p:strVal val="1+#ppt_w/2"/>
                                          </p:val>
                                        </p:tav>
                                        <p:tav tm="100000">
                                          <p:val>
                                            <p:strVal val="#ppt_x"/>
                                          </p:val>
                                        </p:tav>
                                      </p:tavLst>
                                    </p:anim>
                                    <p:anim calcmode="lin" valueType="num">
                                      <p:cBhvr>
                                        <p:cTn id="30" dur="500" fill="hold"/>
                                        <p:tgtEl>
                                          <p:spTgt spid="3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ppt_x</p:attrName>
                                        </p:attrNameLst>
                                      </p:cBhvr>
                                      <p:tavLst>
                                        <p:tav tm="0">
                                          <p:val>
                                            <p:strVal val="1+#ppt_w/2"/>
                                          </p:val>
                                        </p:tav>
                                        <p:tav tm="100000">
                                          <p:val>
                                            <p:strVal val="#ppt_x"/>
                                          </p:val>
                                        </p:tav>
                                      </p:tavLst>
                                    </p:anim>
                                    <p:anim calcmode="lin" valueType="num">
                                      <p:cBhvr>
                                        <p:cTn id="34" dur="500" fill="hold"/>
                                        <p:tgtEl>
                                          <p:spTgt spid="3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randombar(horizontal)">
                                      <p:cBhvr>
                                        <p:cTn id="38" dur="500"/>
                                        <p:tgtEl>
                                          <p:spTgt spid="33"/>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par>
                          <p:cTn id="43" fill="hold">
                            <p:stCondLst>
                              <p:cond delay="3000"/>
                            </p:stCondLst>
                            <p:childTnLst>
                              <p:par>
                                <p:cTn id="44" presetID="14" presetClass="entr" presetSubtype="1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randombar(horizontal)">
                                      <p:cBhvr>
                                        <p:cTn id="46" dur="500"/>
                                        <p:tgtEl>
                                          <p:spTgt spid="40"/>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up)">
                                      <p:cBhvr>
                                        <p:cTn id="50" dur="500"/>
                                        <p:tgtEl>
                                          <p:spTgt spid="4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bldLvl="0" animBg="1"/>
      <p:bldP spid="30" grpId="0" bldLvl="0" animBg="1"/>
      <p:bldP spid="31" grpId="0" bldLvl="0" animBg="1"/>
      <p:bldP spid="32" grpId="0" bldLvl="0" animBg="1"/>
      <p:bldP spid="33" grpId="0"/>
      <p:bldP spid="26" grpId="0"/>
      <p:bldP spid="40" grpId="0"/>
      <p:bldP spid="41" grpId="0"/>
      <p:bldP spid="4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434994E2-AC3F-49D1-9658-3EAB557399F0}"/>
              </a:ext>
            </a:extLst>
          </p:cNvPr>
          <p:cNvPicPr>
            <a:picLocks noChangeAspect="1"/>
          </p:cNvPicPr>
          <p:nvPr/>
        </p:nvPicPr>
        <p:blipFill rotWithShape="1">
          <a:blip r:embed="rId2">
            <a:grayscl/>
          </a:blip>
          <a:srcRect b="7575"/>
          <a:stretch/>
        </p:blipFill>
        <p:spPr>
          <a:xfrm flipH="1">
            <a:off x="0" y="1654"/>
            <a:ext cx="9144000" cy="5143434"/>
          </a:xfrm>
          <a:prstGeom prst="rect">
            <a:avLst/>
          </a:prstGeom>
        </p:spPr>
      </p:pic>
      <p:sp>
        <p:nvSpPr>
          <p:cNvPr id="14" name="矩形 13">
            <a:extLst>
              <a:ext uri="{FF2B5EF4-FFF2-40B4-BE49-F238E27FC236}">
                <a16:creationId xmlns:a16="http://schemas.microsoft.com/office/drawing/2014/main" xmlns="" id="{5D4F949F-67F8-4A93-AEE1-578249DB5CCD}"/>
              </a:ext>
            </a:extLst>
          </p:cNvPr>
          <p:cNvSpPr/>
          <p:nvPr/>
        </p:nvSpPr>
        <p:spPr>
          <a:xfrm>
            <a:off x="1" y="484312"/>
            <a:ext cx="7596335" cy="4176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9EFB9787-3F24-4DCB-A4BB-4369ECFF9B64}"/>
              </a:ext>
            </a:extLst>
          </p:cNvPr>
          <p:cNvSpPr txBox="1"/>
          <p:nvPr/>
        </p:nvSpPr>
        <p:spPr>
          <a:xfrm>
            <a:off x="685896" y="2362350"/>
            <a:ext cx="3708259" cy="646331"/>
          </a:xfrm>
          <a:prstGeom prst="rect">
            <a:avLst/>
          </a:prstGeom>
          <a:noFill/>
        </p:spPr>
        <p:txBody>
          <a:bodyPr wrap="none" rtlCol="0">
            <a:spAutoFit/>
          </a:bodyPr>
          <a:lstStyle/>
          <a:p>
            <a:r>
              <a:rPr lang="en-US" altLang="zh-CN" sz="3600" b="1" dirty="0">
                <a:solidFill>
                  <a:schemeClr val="tx2"/>
                </a:solidFill>
              </a:rPr>
              <a:t>Thanks Very Much</a:t>
            </a:r>
            <a:endParaRPr lang="zh-CN" altLang="en-US" sz="3600" b="1" dirty="0">
              <a:solidFill>
                <a:schemeClr val="tx2"/>
              </a:solidFill>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A3BB0C5-7D3B-45E8-A0AC-44DC5F5BDF4C}"/>
              </a:ext>
            </a:extLst>
          </p:cNvPr>
          <p:cNvSpPr/>
          <p:nvPr/>
        </p:nvSpPr>
        <p:spPr>
          <a:xfrm>
            <a:off x="685896" y="3008681"/>
            <a:ext cx="5871411"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pulvinar lorem lacinia.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KSO_Shape">
            <a:extLst>
              <a:ext uri="{FF2B5EF4-FFF2-40B4-BE49-F238E27FC236}">
                <a16:creationId xmlns:a16="http://schemas.microsoft.com/office/drawing/2014/main" xmlns="" id="{0517C711-2189-4914-8774-9C71AD52E169}"/>
              </a:ext>
            </a:extLst>
          </p:cNvPr>
          <p:cNvSpPr/>
          <p:nvPr/>
        </p:nvSpPr>
        <p:spPr>
          <a:xfrm>
            <a:off x="792163" y="1537092"/>
            <a:ext cx="2131726" cy="64633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4000" b="1" dirty="0">
                <a:solidFill>
                  <a:srgbClr val="FFFFFF"/>
                </a:solidFill>
              </a:rPr>
              <a:t>201X</a:t>
            </a:r>
            <a:endParaRPr lang="zh-CN" altLang="en-US" sz="4000" b="1" dirty="0">
              <a:solidFill>
                <a:srgbClr val="FFFFFF"/>
              </a:solidFill>
            </a:endParaRPr>
          </a:p>
        </p:txBody>
      </p:sp>
    </p:spTree>
    <p:extLst>
      <p:ext uri="{BB962C8B-B14F-4D97-AF65-F5344CB8AC3E}">
        <p14:creationId xmlns:p14="http://schemas.microsoft.com/office/powerpoint/2010/main" val="877733219"/>
      </p:ext>
    </p:extLst>
  </p:cSld>
  <p:clrMapOvr>
    <a:masterClrMapping/>
  </p:clrMapOvr>
  <p:transition spd="med">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EE6C8341-9836-43EA-B7D2-F7CE8081FEA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794"/>
            <a:ext cx="9144000" cy="5143500"/>
          </a:xfrm>
        </p:spPr>
      </p:pic>
    </p:spTree>
    <p:extLst>
      <p:ext uri="{BB962C8B-B14F-4D97-AF65-F5344CB8AC3E}">
        <p14:creationId xmlns:p14="http://schemas.microsoft.com/office/powerpoint/2010/main" val="3420110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A5648650-FE21-4DD8-A289-D42DC30EAEF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02395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7CEAA2F1-F8BB-46AD-815A-90AAFA8BB06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2" name="文本框 1">
            <a:extLst>
              <a:ext uri="{FF2B5EF4-FFF2-40B4-BE49-F238E27FC236}">
                <a16:creationId xmlns:a16="http://schemas.microsoft.com/office/drawing/2014/main" xmlns="" id="{9A8EE332-ECF5-43BB-B211-29DA59C1D1B2}"/>
              </a:ext>
            </a:extLst>
          </p:cNvPr>
          <p:cNvSpPr txBox="1"/>
          <p:nvPr/>
        </p:nvSpPr>
        <p:spPr>
          <a:xfrm>
            <a:off x="1899140" y="3093488"/>
            <a:ext cx="3738929" cy="300082"/>
          </a:xfrm>
          <a:prstGeom prst="rect">
            <a:avLst/>
          </a:prstGeom>
          <a:solidFill>
            <a:schemeClr val="bg1"/>
          </a:solidFill>
          <a:ln>
            <a:noFill/>
          </a:ln>
        </p:spPr>
        <p:txBody>
          <a:bodyPr wrap="square" rtlCol="0">
            <a:spAutoFit/>
          </a:bodyPr>
          <a:lstStyle/>
          <a:p>
            <a:pPr defTabSz="685800">
              <a:defRPr/>
            </a:pPr>
            <a:r>
              <a:rPr lang="en-US" altLang="zh-CN"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201907</a:t>
            </a:r>
            <a:r>
              <a:rPr lang="zh-CN" altLang="en-US"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a:t>
            </a:r>
            <a:r>
              <a:rPr lang="zh-CN" altLang="en-US" sz="1350" b="1" dirty="0">
                <a:solidFill>
                  <a:prstClr val="black"/>
                </a:solidFill>
                <a:latin typeface="Calibri" panose="020F0502020204030204" pitchFamily="34" charset="0"/>
                <a:ea typeface="微软雅黑" panose="020B0503020204020204" pitchFamily="34" charset="-122"/>
                <a:sym typeface="Calibri" panose="020F0502020204030204" pitchFamily="34" charset="0"/>
              </a:rPr>
              <a:t>免费获取</a:t>
            </a:r>
            <a:r>
              <a:rPr lang="en-US" altLang="zh-CN"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30</a:t>
            </a:r>
            <a:r>
              <a:rPr lang="zh-CN" altLang="en-US"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页完整</a:t>
            </a:r>
            <a:r>
              <a:rPr lang="en-US" altLang="zh-CN"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PPT</a:t>
            </a:r>
            <a:r>
              <a:rPr lang="zh-CN" altLang="en-US" sz="1350"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模板</a:t>
            </a:r>
          </a:p>
        </p:txBody>
      </p:sp>
    </p:spTree>
    <p:extLst>
      <p:ext uri="{BB962C8B-B14F-4D97-AF65-F5344CB8AC3E}">
        <p14:creationId xmlns:p14="http://schemas.microsoft.com/office/powerpoint/2010/main" val="35936294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63DAC526-9120-48B8-8595-7A8C4C81B70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794"/>
            <a:ext cx="9144000" cy="5143500"/>
          </a:xfrm>
        </p:spPr>
      </p:pic>
    </p:spTree>
    <p:extLst>
      <p:ext uri="{BB962C8B-B14F-4D97-AF65-F5344CB8AC3E}">
        <p14:creationId xmlns:p14="http://schemas.microsoft.com/office/powerpoint/2010/main" val="2909299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矩形 2"/>
          <p:cNvSpPr/>
          <p:nvPr/>
        </p:nvSpPr>
        <p:spPr>
          <a:xfrm>
            <a:off x="575556" y="3436640"/>
            <a:ext cx="4967129" cy="1477328"/>
          </a:xfrm>
          <a:prstGeom prst="rect">
            <a:avLst/>
          </a:prstGeom>
        </p:spPr>
        <p:txBody>
          <a:bodyPr wrap="none">
            <a:spAutoFit/>
          </a:bodyPr>
          <a:lstStyle/>
          <a:p>
            <a:r>
              <a:rPr lang="zh-CN" altLang="en-US" dirty="0"/>
              <a:t>kevin刘</a:t>
            </a:r>
            <a:r>
              <a:rPr lang="zh-CN" altLang="en-US" dirty="0" smtClean="0"/>
              <a:t>匠   </a:t>
            </a:r>
            <a:r>
              <a:rPr lang="zh-CN" altLang="en-US" dirty="0"/>
              <a:t>作</a:t>
            </a:r>
            <a:r>
              <a:rPr lang="zh-CN" altLang="en-US" dirty="0" smtClean="0"/>
              <a:t>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092717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9EFB9787-3F24-4DCB-A4BB-4369ECFF9B64}"/>
              </a:ext>
            </a:extLst>
          </p:cNvPr>
          <p:cNvSpPr txBox="1"/>
          <p:nvPr/>
        </p:nvSpPr>
        <p:spPr>
          <a:xfrm>
            <a:off x="1449334" y="676508"/>
            <a:ext cx="1826334" cy="584775"/>
          </a:xfrm>
          <a:prstGeom prst="rect">
            <a:avLst/>
          </a:prstGeom>
          <a:noFill/>
        </p:spPr>
        <p:txBody>
          <a:bodyPr wrap="none" rtlCol="0">
            <a:spAutoFit/>
          </a:bodyPr>
          <a:lstStyle/>
          <a:p>
            <a:r>
              <a:rPr lang="en-US" altLang="zh-CN" sz="3200" b="1" dirty="0">
                <a:solidFill>
                  <a:schemeClr val="tx2"/>
                </a:solidFill>
              </a:rPr>
              <a:t>CONTENT</a:t>
            </a:r>
            <a:endParaRPr lang="zh-CN" altLang="en-US" sz="3200" b="1" dirty="0">
              <a:solidFill>
                <a:schemeClr val="tx2"/>
              </a:solidFill>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A3BB0C5-7D3B-45E8-A0AC-44DC5F5BDF4C}"/>
              </a:ext>
            </a:extLst>
          </p:cNvPr>
          <p:cNvSpPr/>
          <p:nvPr/>
        </p:nvSpPr>
        <p:spPr>
          <a:xfrm>
            <a:off x="1449334" y="1176432"/>
            <a:ext cx="4066674" cy="525465"/>
          </a:xfrm>
          <a:prstGeom prst="rect">
            <a:avLst/>
          </a:prstGeom>
        </p:spPr>
        <p:txBody>
          <a:bodyPr wrap="square">
            <a:spAutoFit/>
          </a:bodyPr>
          <a:lstStyle/>
          <a:p>
            <a:pPr>
              <a:lnSpc>
                <a:spcPct val="150000"/>
              </a:lnSpc>
            </a:pP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文本框 3">
            <a:extLst>
              <a:ext uri="{FF2B5EF4-FFF2-40B4-BE49-F238E27FC236}">
                <a16:creationId xmlns:a16="http://schemas.microsoft.com/office/drawing/2014/main" xmlns="" id="{6BA303A7-3374-4E8E-BDC0-A75634685CDE}"/>
              </a:ext>
            </a:extLst>
          </p:cNvPr>
          <p:cNvSpPr txBox="1"/>
          <p:nvPr/>
        </p:nvSpPr>
        <p:spPr>
          <a:xfrm>
            <a:off x="2226092" y="2054641"/>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3" name="矩形 12">
            <a:extLst>
              <a:ext uri="{FF2B5EF4-FFF2-40B4-BE49-F238E27FC236}">
                <a16:creationId xmlns:a16="http://schemas.microsoft.com/office/drawing/2014/main" xmlns="" id="{0C192E9D-F6B9-462C-B93B-7C520B724DEA}"/>
              </a:ext>
            </a:extLst>
          </p:cNvPr>
          <p:cNvSpPr/>
          <p:nvPr/>
        </p:nvSpPr>
        <p:spPr>
          <a:xfrm>
            <a:off x="2226092" y="2387879"/>
            <a:ext cx="2026324" cy="276999"/>
          </a:xfrm>
          <a:prstGeom prst="rect">
            <a:avLst/>
          </a:prstGeom>
        </p:spPr>
        <p:txBody>
          <a:bodyPr wrap="none">
            <a:spAutoFit/>
          </a:bodyPr>
          <a:lstStyle/>
          <a:p>
            <a:r>
              <a:rPr lang="en-US" altLang="zh-CN" sz="1200" dirty="0"/>
              <a:t>PLEASE PUT YOUR TEXT HERE</a:t>
            </a:r>
          </a:p>
        </p:txBody>
      </p:sp>
      <p:sp>
        <p:nvSpPr>
          <p:cNvPr id="19" name="矩形 18">
            <a:extLst>
              <a:ext uri="{FF2B5EF4-FFF2-40B4-BE49-F238E27FC236}">
                <a16:creationId xmlns:a16="http://schemas.microsoft.com/office/drawing/2014/main" xmlns="" id="{F585536F-6ACC-4496-9099-C61EBB55E5D4}"/>
              </a:ext>
            </a:extLst>
          </p:cNvPr>
          <p:cNvSpPr/>
          <p:nvPr/>
        </p:nvSpPr>
        <p:spPr>
          <a:xfrm>
            <a:off x="1534725" y="2020426"/>
            <a:ext cx="628153" cy="628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p>
        </p:txBody>
      </p:sp>
      <p:sp>
        <p:nvSpPr>
          <p:cNvPr id="20" name="文本框 19">
            <a:extLst>
              <a:ext uri="{FF2B5EF4-FFF2-40B4-BE49-F238E27FC236}">
                <a16:creationId xmlns:a16="http://schemas.microsoft.com/office/drawing/2014/main" xmlns="" id="{230CDC8C-E0B2-48F6-89D5-89DE31EB3B31}"/>
              </a:ext>
            </a:extLst>
          </p:cNvPr>
          <p:cNvSpPr txBox="1"/>
          <p:nvPr/>
        </p:nvSpPr>
        <p:spPr>
          <a:xfrm>
            <a:off x="2226092" y="302889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1" name="矩形 20">
            <a:extLst>
              <a:ext uri="{FF2B5EF4-FFF2-40B4-BE49-F238E27FC236}">
                <a16:creationId xmlns:a16="http://schemas.microsoft.com/office/drawing/2014/main" xmlns="" id="{2896BA86-E504-46B3-8E2D-24860609F0CA}"/>
              </a:ext>
            </a:extLst>
          </p:cNvPr>
          <p:cNvSpPr/>
          <p:nvPr/>
        </p:nvSpPr>
        <p:spPr>
          <a:xfrm>
            <a:off x="2226092" y="3362130"/>
            <a:ext cx="2026324" cy="276999"/>
          </a:xfrm>
          <a:prstGeom prst="rect">
            <a:avLst/>
          </a:prstGeom>
        </p:spPr>
        <p:txBody>
          <a:bodyPr wrap="none">
            <a:spAutoFit/>
          </a:bodyPr>
          <a:lstStyle/>
          <a:p>
            <a:r>
              <a:rPr lang="en-US" altLang="zh-CN" sz="1200" dirty="0"/>
              <a:t>PLEASE PUT YOUR TEXT HERE</a:t>
            </a:r>
          </a:p>
        </p:txBody>
      </p:sp>
      <p:sp>
        <p:nvSpPr>
          <p:cNvPr id="22" name="矩形 21">
            <a:extLst>
              <a:ext uri="{FF2B5EF4-FFF2-40B4-BE49-F238E27FC236}">
                <a16:creationId xmlns:a16="http://schemas.microsoft.com/office/drawing/2014/main" xmlns="" id="{795F435D-143A-4CC5-BBF0-957A8B9BAFC3}"/>
              </a:ext>
            </a:extLst>
          </p:cNvPr>
          <p:cNvSpPr/>
          <p:nvPr/>
        </p:nvSpPr>
        <p:spPr>
          <a:xfrm>
            <a:off x="1534725" y="2994677"/>
            <a:ext cx="628153" cy="628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a:t>
            </a:r>
          </a:p>
        </p:txBody>
      </p:sp>
      <p:sp>
        <p:nvSpPr>
          <p:cNvPr id="23" name="文本框 22">
            <a:extLst>
              <a:ext uri="{FF2B5EF4-FFF2-40B4-BE49-F238E27FC236}">
                <a16:creationId xmlns:a16="http://schemas.microsoft.com/office/drawing/2014/main" xmlns="" id="{D1384DE0-AFDE-467C-A9A6-DC889ADFE18B}"/>
              </a:ext>
            </a:extLst>
          </p:cNvPr>
          <p:cNvSpPr txBox="1"/>
          <p:nvPr/>
        </p:nvSpPr>
        <p:spPr>
          <a:xfrm>
            <a:off x="5956450" y="2054641"/>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4" name="矩形 23">
            <a:extLst>
              <a:ext uri="{FF2B5EF4-FFF2-40B4-BE49-F238E27FC236}">
                <a16:creationId xmlns:a16="http://schemas.microsoft.com/office/drawing/2014/main" xmlns="" id="{9304D723-C354-4F71-B45E-C73B5D229374}"/>
              </a:ext>
            </a:extLst>
          </p:cNvPr>
          <p:cNvSpPr/>
          <p:nvPr/>
        </p:nvSpPr>
        <p:spPr>
          <a:xfrm>
            <a:off x="5956450" y="2387879"/>
            <a:ext cx="2026324" cy="276999"/>
          </a:xfrm>
          <a:prstGeom prst="rect">
            <a:avLst/>
          </a:prstGeom>
        </p:spPr>
        <p:txBody>
          <a:bodyPr wrap="none">
            <a:spAutoFit/>
          </a:bodyPr>
          <a:lstStyle/>
          <a:p>
            <a:r>
              <a:rPr lang="en-US" altLang="zh-CN" sz="1200" dirty="0"/>
              <a:t>PLEASE PUT YOUR TEXT HERE</a:t>
            </a:r>
          </a:p>
        </p:txBody>
      </p:sp>
      <p:sp>
        <p:nvSpPr>
          <p:cNvPr id="25" name="矩形 24">
            <a:extLst>
              <a:ext uri="{FF2B5EF4-FFF2-40B4-BE49-F238E27FC236}">
                <a16:creationId xmlns:a16="http://schemas.microsoft.com/office/drawing/2014/main" xmlns="" id="{E67D8ECA-C37B-4DEA-B682-94CC39FE3D56}"/>
              </a:ext>
            </a:extLst>
          </p:cNvPr>
          <p:cNvSpPr/>
          <p:nvPr/>
        </p:nvSpPr>
        <p:spPr>
          <a:xfrm>
            <a:off x="5265083" y="2020426"/>
            <a:ext cx="628153" cy="628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二</a:t>
            </a:r>
          </a:p>
        </p:txBody>
      </p:sp>
      <p:sp>
        <p:nvSpPr>
          <p:cNvPr id="26" name="文本框 25">
            <a:extLst>
              <a:ext uri="{FF2B5EF4-FFF2-40B4-BE49-F238E27FC236}">
                <a16:creationId xmlns:a16="http://schemas.microsoft.com/office/drawing/2014/main" xmlns="" id="{25169249-71D3-43A3-948F-00F3DD882C57}"/>
              </a:ext>
            </a:extLst>
          </p:cNvPr>
          <p:cNvSpPr txBox="1"/>
          <p:nvPr/>
        </p:nvSpPr>
        <p:spPr>
          <a:xfrm>
            <a:off x="5956450" y="302889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7" name="矩形 26">
            <a:extLst>
              <a:ext uri="{FF2B5EF4-FFF2-40B4-BE49-F238E27FC236}">
                <a16:creationId xmlns:a16="http://schemas.microsoft.com/office/drawing/2014/main" xmlns="" id="{404F5CEE-7ACC-46B8-8295-32349C6DD86A}"/>
              </a:ext>
            </a:extLst>
          </p:cNvPr>
          <p:cNvSpPr/>
          <p:nvPr/>
        </p:nvSpPr>
        <p:spPr>
          <a:xfrm>
            <a:off x="5956450" y="3362130"/>
            <a:ext cx="2026324" cy="276999"/>
          </a:xfrm>
          <a:prstGeom prst="rect">
            <a:avLst/>
          </a:prstGeom>
        </p:spPr>
        <p:txBody>
          <a:bodyPr wrap="none">
            <a:spAutoFit/>
          </a:bodyPr>
          <a:lstStyle/>
          <a:p>
            <a:r>
              <a:rPr lang="en-US" altLang="zh-CN" sz="1200" dirty="0"/>
              <a:t>PLEASE PUT YOUR TEXT HERE</a:t>
            </a:r>
          </a:p>
        </p:txBody>
      </p:sp>
      <p:sp>
        <p:nvSpPr>
          <p:cNvPr id="28" name="矩形 27">
            <a:extLst>
              <a:ext uri="{FF2B5EF4-FFF2-40B4-BE49-F238E27FC236}">
                <a16:creationId xmlns:a16="http://schemas.microsoft.com/office/drawing/2014/main" xmlns="" id="{BFDD621A-B219-4B8E-8877-157AE7825706}"/>
              </a:ext>
            </a:extLst>
          </p:cNvPr>
          <p:cNvSpPr/>
          <p:nvPr/>
        </p:nvSpPr>
        <p:spPr>
          <a:xfrm>
            <a:off x="5265083" y="2994677"/>
            <a:ext cx="628153" cy="628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四</a:t>
            </a:r>
          </a:p>
        </p:txBody>
      </p:sp>
    </p:spTree>
    <p:extLst>
      <p:ext uri="{BB962C8B-B14F-4D97-AF65-F5344CB8AC3E}">
        <p14:creationId xmlns:p14="http://schemas.microsoft.com/office/powerpoint/2010/main" val="3535743410"/>
      </p:ext>
    </p:extLst>
  </p:cSld>
  <p:clrMapOvr>
    <a:masterClrMapping/>
  </p:clrMapOvr>
  <p:transition spd="med">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205DD727-A919-42F7-98BC-6433E939A779}"/>
              </a:ext>
            </a:extLst>
          </p:cNvPr>
          <p:cNvSpPr/>
          <p:nvPr/>
        </p:nvSpPr>
        <p:spPr>
          <a:xfrm>
            <a:off x="1200891" y="1140587"/>
            <a:ext cx="1518456" cy="28639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sz="6000" b="1" dirty="0"/>
              <a:t>01</a:t>
            </a:r>
          </a:p>
        </p:txBody>
      </p:sp>
      <p:sp>
        <p:nvSpPr>
          <p:cNvPr id="31" name="矩形 3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8C223014-A8CC-4EE9-8619-0459551F65E9}"/>
              </a:ext>
            </a:extLst>
          </p:cNvPr>
          <p:cNvSpPr/>
          <p:nvPr/>
        </p:nvSpPr>
        <p:spPr>
          <a:xfrm>
            <a:off x="3023691" y="2481764"/>
            <a:ext cx="4066674" cy="612155"/>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31">
            <a:extLst>
              <a:ext uri="{FF2B5EF4-FFF2-40B4-BE49-F238E27FC236}">
                <a16:creationId xmlns:a16="http://schemas.microsoft.com/office/drawing/2014/main" xmlns="" id="{6683DF1E-728D-4219-9339-ACE42D745EB0}"/>
              </a:ext>
            </a:extLst>
          </p:cNvPr>
          <p:cNvSpPr txBox="1"/>
          <p:nvPr/>
        </p:nvSpPr>
        <p:spPr>
          <a:xfrm>
            <a:off x="3023691" y="1958543"/>
            <a:ext cx="2339102" cy="523220"/>
          </a:xfrm>
          <a:prstGeom prst="rect">
            <a:avLst/>
          </a:prstGeom>
          <a:noFill/>
        </p:spPr>
        <p:txBody>
          <a:bodyPr wrap="none" rtlCol="0">
            <a:spAutoFit/>
          </a:bodyPr>
          <a:lstStyle/>
          <a:p>
            <a:r>
              <a:rPr lang="zh-CN" altLang="en-US" sz="2800" b="1" dirty="0">
                <a:solidFill>
                  <a:schemeClr val="tx2"/>
                </a:solidFill>
              </a:rPr>
              <a:t>输入你的文本</a:t>
            </a:r>
          </a:p>
        </p:txBody>
      </p:sp>
    </p:spTree>
    <p:extLst>
      <p:ext uri="{BB962C8B-B14F-4D97-AF65-F5344CB8AC3E}">
        <p14:creationId xmlns:p14="http://schemas.microsoft.com/office/powerpoint/2010/main" val="2256556592"/>
      </p:ext>
    </p:extLst>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7"/>
          <p:cNvSpPr>
            <a:spLocks noChangeArrowheads="1"/>
          </p:cNvSpPr>
          <p:nvPr/>
        </p:nvSpPr>
        <p:spPr bwMode="auto">
          <a:xfrm>
            <a:off x="2877480" y="3076600"/>
            <a:ext cx="5944788" cy="1633607"/>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3" tIns="25717" rIns="51433" bIns="25717" spcCol="0" rtlCol="0" anchor="ctr"/>
          <a:lstStyle/>
          <a:p>
            <a:pPr algn="ctr"/>
            <a:endParaRPr lang="zh-CN" altLang="zh-CN" sz="1799">
              <a:solidFill>
                <a:schemeClr val="tx2">
                  <a:lumMod val="75000"/>
                </a:schemeClr>
              </a:solidFill>
              <a:sym typeface="微软雅黑" panose="020B0503020204020204" pitchFamily="34" charset="-122"/>
            </a:endParaRPr>
          </a:p>
        </p:txBody>
      </p:sp>
      <p:sp>
        <p:nvSpPr>
          <p:cNvPr id="43" name="矩形 46"/>
          <p:cNvSpPr>
            <a:spLocks noChangeAspect="1" noChangeArrowheads="1"/>
          </p:cNvSpPr>
          <p:nvPr/>
        </p:nvSpPr>
        <p:spPr bwMode="auto">
          <a:xfrm>
            <a:off x="321734" y="3076600"/>
            <a:ext cx="2488085" cy="1633607"/>
          </a:xfrm>
          <a:prstGeom prst="rect">
            <a:avLst/>
          </a:prstGeom>
          <a:blipFill dpi="0" rotWithShape="1">
            <a:blip r:embed="rId3"/>
            <a:srcRect/>
            <a:stretch>
              <a:fillRect/>
            </a:stretch>
          </a:blipFill>
          <a:ln>
            <a:noFill/>
          </a:ln>
        </p:spPr>
        <p:txBody>
          <a:bodyPr lIns="91429" tIns="45714" rIns="91429" bIns="4571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99">
              <a:solidFill>
                <a:srgbClr val="FFFFFF"/>
              </a:solidFill>
              <a:sym typeface="微软雅黑" panose="020B0503020204020204" pitchFamily="34" charset="-122"/>
            </a:endParaRPr>
          </a:p>
        </p:txBody>
      </p:sp>
      <p:sp>
        <p:nvSpPr>
          <p:cNvPr id="44" name="矩形 47"/>
          <p:cNvSpPr>
            <a:spLocks noChangeAspect="1" noChangeArrowheads="1"/>
          </p:cNvSpPr>
          <p:nvPr/>
        </p:nvSpPr>
        <p:spPr bwMode="auto">
          <a:xfrm>
            <a:off x="2877479" y="1060376"/>
            <a:ext cx="5944789" cy="1932754"/>
          </a:xfrm>
          <a:prstGeom prst="rect">
            <a:avLst/>
          </a:prstGeom>
          <a:blipFill dpi="0" rotWithShape="1">
            <a:blip r:embed="rId4"/>
            <a:srcRect/>
            <a:stretch>
              <a:fillRect/>
            </a:stretch>
          </a:blipFill>
          <a:ln>
            <a:noFill/>
          </a:ln>
        </p:spPr>
        <p:txBody>
          <a:bodyPr lIns="91429" tIns="45714" rIns="91429" bIns="4571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99">
              <a:solidFill>
                <a:srgbClr val="FFFFFF"/>
              </a:solidFill>
              <a:sym typeface="微软雅黑" panose="020B0503020204020204" pitchFamily="34" charset="-122"/>
            </a:endParaRPr>
          </a:p>
        </p:txBody>
      </p:sp>
      <p:sp>
        <p:nvSpPr>
          <p:cNvPr id="45" name="矩形 1"/>
          <p:cNvSpPr>
            <a:spLocks noChangeArrowheads="1"/>
          </p:cNvSpPr>
          <p:nvPr/>
        </p:nvSpPr>
        <p:spPr bwMode="auto">
          <a:xfrm>
            <a:off x="321734" y="1060376"/>
            <a:ext cx="2488085" cy="193275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3" tIns="25717" rIns="51433" bIns="25717" spcCol="0" rtlCol="0" anchor="ctr"/>
          <a:lstStyle/>
          <a:p>
            <a:pPr algn="ctr"/>
            <a:endParaRPr lang="zh-CN" altLang="zh-CN" sz="1799">
              <a:solidFill>
                <a:schemeClr val="tx2">
                  <a:lumMod val="75000"/>
                </a:schemeClr>
              </a:solidFill>
              <a:sym typeface="微软雅黑" panose="020B0503020204020204" pitchFamily="34" charset="-122"/>
            </a:endParaRPr>
          </a:p>
        </p:txBody>
      </p:sp>
      <p:sp>
        <p:nvSpPr>
          <p:cNvPr id="47" name="矩形 56"/>
          <p:cNvSpPr>
            <a:spLocks noChangeArrowheads="1"/>
          </p:cNvSpPr>
          <p:nvPr/>
        </p:nvSpPr>
        <p:spPr bwMode="auto">
          <a:xfrm>
            <a:off x="936397" y="1734808"/>
            <a:ext cx="1614002" cy="26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38" dirty="0">
                <a:solidFill>
                  <a:schemeClr val="bg1"/>
                </a:solidFill>
              </a:rPr>
              <a:t>请替换文字内容</a:t>
            </a:r>
          </a:p>
        </p:txBody>
      </p:sp>
      <p:sp>
        <p:nvSpPr>
          <p:cNvPr id="48" name="矩形 57"/>
          <p:cNvSpPr>
            <a:spLocks noChangeArrowheads="1"/>
          </p:cNvSpPr>
          <p:nvPr/>
        </p:nvSpPr>
        <p:spPr bwMode="auto">
          <a:xfrm>
            <a:off x="936396" y="1983353"/>
            <a:ext cx="1792068" cy="535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4" rIns="91429"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640" dirty="0">
                <a:solidFill>
                  <a:schemeClr val="bg1"/>
                </a:solidFill>
                <a:cs typeface="+mn-ea"/>
                <a:sym typeface="+mn-lt"/>
              </a:rPr>
              <a:t>点击添加相关标题文字，点击添加相关标题文字，点击添加相关标题文字，点击添加相关标题文字，点击添加相关标题文字。</a:t>
            </a:r>
            <a:endParaRPr lang="en-GB" altLang="zh-CN" sz="640" dirty="0">
              <a:solidFill>
                <a:schemeClr val="bg1"/>
              </a:solidFill>
              <a:cs typeface="+mn-ea"/>
              <a:sym typeface="+mn-lt"/>
            </a:endParaRPr>
          </a:p>
        </p:txBody>
      </p:sp>
      <p:sp>
        <p:nvSpPr>
          <p:cNvPr id="49" name="矩形 44"/>
          <p:cNvSpPr>
            <a:spLocks noChangeArrowheads="1"/>
          </p:cNvSpPr>
          <p:nvPr/>
        </p:nvSpPr>
        <p:spPr bwMode="auto">
          <a:xfrm>
            <a:off x="3844904" y="3657387"/>
            <a:ext cx="2323863" cy="26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38" dirty="0">
                <a:solidFill>
                  <a:schemeClr val="bg1"/>
                </a:solidFill>
              </a:rPr>
              <a:t>请替换文字内容</a:t>
            </a:r>
          </a:p>
        </p:txBody>
      </p:sp>
      <p:sp>
        <p:nvSpPr>
          <p:cNvPr id="50" name="矩形 45"/>
          <p:cNvSpPr>
            <a:spLocks noChangeArrowheads="1"/>
          </p:cNvSpPr>
          <p:nvPr/>
        </p:nvSpPr>
        <p:spPr bwMode="auto">
          <a:xfrm>
            <a:off x="3844903" y="3924800"/>
            <a:ext cx="3210358"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640" dirty="0">
                <a:solidFill>
                  <a:schemeClr val="bg1"/>
                </a:solidFill>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640" dirty="0">
              <a:solidFill>
                <a:schemeClr val="bg1"/>
              </a:solidFill>
              <a:cs typeface="+mn-ea"/>
              <a:sym typeface="+mn-lt"/>
            </a:endParaRPr>
          </a:p>
        </p:txBody>
      </p:sp>
      <p:sp>
        <p:nvSpPr>
          <p:cNvPr id="11" name="文本框 37">
            <a:extLst>
              <a:ext uri="{FF2B5EF4-FFF2-40B4-BE49-F238E27FC236}">
                <a16:creationId xmlns:a16="http://schemas.microsoft.com/office/drawing/2014/main" xmlns="" id="{CF4D0D4E-9B03-4ABC-8C3A-2F65727DEF08}"/>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2587578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up)">
                                      <p:cBhvr>
                                        <p:cTn id="27" dur="500"/>
                                        <p:tgtEl>
                                          <p:spTgt spid="47"/>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up)">
                                      <p:cBhvr>
                                        <p:cTn id="31" dur="500"/>
                                        <p:tgtEl>
                                          <p:spTgt spid="48"/>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a:spLocks noChangeArrowheads="1"/>
          </p:cNvSpPr>
          <p:nvPr/>
        </p:nvSpPr>
        <p:spPr bwMode="auto">
          <a:xfrm>
            <a:off x="1438557" y="2541318"/>
            <a:ext cx="6266887" cy="62452"/>
          </a:xfrm>
          <a:prstGeom prst="rect">
            <a:avLst/>
          </a:prstGeom>
          <a:solidFill>
            <a:schemeClr val="tx1">
              <a:lumMod val="50000"/>
              <a:lumOff val="50000"/>
              <a:alpha val="95000"/>
            </a:schemeClr>
          </a:solidFill>
          <a:ln>
            <a:noFill/>
          </a:ln>
        </p:spPr>
        <p:txBody>
          <a:bodyPr vert="horz" wrap="square" lIns="68580" tIns="34290" rIns="68580" bIns="34290" numCol="1" anchor="t" anchorCtr="0" compatLnSpc="1"/>
          <a:lstStyle/>
          <a:p>
            <a:endParaRPr lang="zh-CN" altLang="en-US" sz="1350"/>
          </a:p>
        </p:txBody>
      </p:sp>
      <p:sp>
        <p:nvSpPr>
          <p:cNvPr id="5" name="Oval 31"/>
          <p:cNvSpPr>
            <a:spLocks noChangeArrowheads="1"/>
          </p:cNvSpPr>
          <p:nvPr/>
        </p:nvSpPr>
        <p:spPr bwMode="auto">
          <a:xfrm>
            <a:off x="1044467" y="2169516"/>
            <a:ext cx="804602" cy="806054"/>
          </a:xfrm>
          <a:prstGeom prst="round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6" name="Oval 32"/>
          <p:cNvSpPr>
            <a:spLocks noChangeArrowheads="1"/>
          </p:cNvSpPr>
          <p:nvPr/>
        </p:nvSpPr>
        <p:spPr bwMode="auto">
          <a:xfrm>
            <a:off x="3123281" y="2169517"/>
            <a:ext cx="803150" cy="806054"/>
          </a:xfrm>
          <a:prstGeom prst="roundRect">
            <a:avLst/>
          </a:prstGeom>
          <a:solidFill>
            <a:schemeClr val="accent2"/>
          </a:solidFill>
          <a:ln>
            <a:noFill/>
          </a:ln>
        </p:spPr>
        <p:txBody>
          <a:bodyPr vert="horz" wrap="square" lIns="68580" tIns="34290" rIns="68580" bIns="34290" numCol="1" anchor="t" anchorCtr="0" compatLnSpc="1"/>
          <a:lstStyle/>
          <a:p>
            <a:endParaRPr lang="zh-CN" altLang="en-US" sz="1350"/>
          </a:p>
        </p:txBody>
      </p:sp>
      <p:sp>
        <p:nvSpPr>
          <p:cNvPr id="7" name="Oval 33"/>
          <p:cNvSpPr>
            <a:spLocks noChangeArrowheads="1"/>
          </p:cNvSpPr>
          <p:nvPr/>
        </p:nvSpPr>
        <p:spPr bwMode="auto">
          <a:xfrm>
            <a:off x="5211760" y="2169517"/>
            <a:ext cx="806054" cy="806054"/>
          </a:xfrm>
          <a:prstGeom prst="roundRect">
            <a:avLst/>
          </a:prstGeom>
          <a:solidFill>
            <a:schemeClr val="accent3"/>
          </a:solidFill>
          <a:ln>
            <a:noFill/>
          </a:ln>
        </p:spPr>
        <p:txBody>
          <a:bodyPr vert="horz" wrap="square" lIns="68580" tIns="34290" rIns="68580" bIns="34290" numCol="1" anchor="t" anchorCtr="0" compatLnSpc="1"/>
          <a:lstStyle/>
          <a:p>
            <a:endParaRPr lang="zh-CN" altLang="en-US" sz="1350"/>
          </a:p>
        </p:txBody>
      </p:sp>
      <p:sp>
        <p:nvSpPr>
          <p:cNvPr id="8" name="Oval 34"/>
          <p:cNvSpPr>
            <a:spLocks noChangeArrowheads="1"/>
          </p:cNvSpPr>
          <p:nvPr/>
        </p:nvSpPr>
        <p:spPr bwMode="auto">
          <a:xfrm>
            <a:off x="7303142" y="2169517"/>
            <a:ext cx="804602" cy="806054"/>
          </a:xfrm>
          <a:prstGeom prst="roundRect">
            <a:avLst/>
          </a:prstGeom>
          <a:solidFill>
            <a:schemeClr val="accent4"/>
          </a:solidFill>
          <a:ln>
            <a:noFill/>
          </a:ln>
        </p:spPr>
        <p:txBody>
          <a:bodyPr vert="horz" wrap="square" lIns="68580" tIns="34290" rIns="68580" bIns="34290" numCol="1" anchor="t" anchorCtr="0" compatLnSpc="1"/>
          <a:lstStyle/>
          <a:p>
            <a:endParaRPr lang="zh-CN" altLang="en-US" sz="1350"/>
          </a:p>
        </p:txBody>
      </p:sp>
      <p:sp>
        <p:nvSpPr>
          <p:cNvPr id="10" name="Freeform 36"/>
          <p:cNvSpPr/>
          <p:nvPr/>
        </p:nvSpPr>
        <p:spPr bwMode="auto">
          <a:xfrm>
            <a:off x="5731700" y="2310396"/>
            <a:ext cx="55190" cy="120545"/>
          </a:xfrm>
          <a:custGeom>
            <a:avLst/>
            <a:gdLst>
              <a:gd name="T0" fmla="*/ 38 w 38"/>
              <a:gd name="T1" fmla="*/ 0 h 83"/>
              <a:gd name="T2" fmla="*/ 0 w 38"/>
              <a:gd name="T3" fmla="*/ 0 h 83"/>
              <a:gd name="T4" fmla="*/ 1 w 38"/>
              <a:gd name="T5" fmla="*/ 46 h 83"/>
              <a:gd name="T6" fmla="*/ 38 w 38"/>
              <a:gd name="T7" fmla="*/ 83 h 83"/>
              <a:gd name="T8" fmla="*/ 38 w 38"/>
              <a:gd name="T9" fmla="*/ 0 h 83"/>
            </a:gdLst>
            <a:ahLst/>
            <a:cxnLst>
              <a:cxn ang="0">
                <a:pos x="T0" y="T1"/>
              </a:cxn>
              <a:cxn ang="0">
                <a:pos x="T2" y="T3"/>
              </a:cxn>
              <a:cxn ang="0">
                <a:pos x="T4" y="T5"/>
              </a:cxn>
              <a:cxn ang="0">
                <a:pos x="T6" y="T7"/>
              </a:cxn>
              <a:cxn ang="0">
                <a:pos x="T8" y="T9"/>
              </a:cxn>
            </a:cxnLst>
            <a:rect l="0" t="0" r="r" b="b"/>
            <a:pathLst>
              <a:path w="38" h="83">
                <a:moveTo>
                  <a:pt x="38" y="0"/>
                </a:moveTo>
                <a:lnTo>
                  <a:pt x="0" y="0"/>
                </a:lnTo>
                <a:lnTo>
                  <a:pt x="1" y="46"/>
                </a:lnTo>
                <a:lnTo>
                  <a:pt x="38" y="8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 name="Freeform 37"/>
          <p:cNvSpPr/>
          <p:nvPr/>
        </p:nvSpPr>
        <p:spPr bwMode="auto">
          <a:xfrm>
            <a:off x="5356994" y="2282799"/>
            <a:ext cx="517037" cy="293375"/>
          </a:xfrm>
          <a:custGeom>
            <a:avLst/>
            <a:gdLst>
              <a:gd name="T0" fmla="*/ 356 w 356"/>
              <a:gd name="T1" fmla="*/ 178 h 202"/>
              <a:gd name="T2" fmla="*/ 201 w 356"/>
              <a:gd name="T3" fmla="*/ 23 h 202"/>
              <a:gd name="T4" fmla="*/ 201 w 356"/>
              <a:gd name="T5" fmla="*/ 23 h 202"/>
              <a:gd name="T6" fmla="*/ 178 w 356"/>
              <a:gd name="T7" fmla="*/ 0 h 202"/>
              <a:gd name="T8" fmla="*/ 178 w 356"/>
              <a:gd name="T9" fmla="*/ 0 h 202"/>
              <a:gd name="T10" fmla="*/ 178 w 356"/>
              <a:gd name="T11" fmla="*/ 0 h 202"/>
              <a:gd name="T12" fmla="*/ 155 w 356"/>
              <a:gd name="T13" fmla="*/ 23 h 202"/>
              <a:gd name="T14" fmla="*/ 155 w 356"/>
              <a:gd name="T15" fmla="*/ 23 h 202"/>
              <a:gd name="T16" fmla="*/ 0 w 356"/>
              <a:gd name="T17" fmla="*/ 178 h 202"/>
              <a:gd name="T18" fmla="*/ 22 w 356"/>
              <a:gd name="T19" fmla="*/ 202 h 202"/>
              <a:gd name="T20" fmla="*/ 178 w 356"/>
              <a:gd name="T21" fmla="*/ 45 h 202"/>
              <a:gd name="T22" fmla="*/ 334 w 356"/>
              <a:gd name="T23" fmla="*/ 202 h 202"/>
              <a:gd name="T24" fmla="*/ 356 w 356"/>
              <a:gd name="T25" fmla="*/ 17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202">
                <a:moveTo>
                  <a:pt x="356" y="178"/>
                </a:moveTo>
                <a:lnTo>
                  <a:pt x="201" y="23"/>
                </a:lnTo>
                <a:lnTo>
                  <a:pt x="201" y="23"/>
                </a:lnTo>
                <a:lnTo>
                  <a:pt x="178" y="0"/>
                </a:lnTo>
                <a:lnTo>
                  <a:pt x="178" y="0"/>
                </a:lnTo>
                <a:lnTo>
                  <a:pt x="178" y="0"/>
                </a:lnTo>
                <a:lnTo>
                  <a:pt x="155" y="23"/>
                </a:lnTo>
                <a:lnTo>
                  <a:pt x="155" y="23"/>
                </a:lnTo>
                <a:lnTo>
                  <a:pt x="0" y="178"/>
                </a:lnTo>
                <a:lnTo>
                  <a:pt x="22" y="202"/>
                </a:lnTo>
                <a:lnTo>
                  <a:pt x="178" y="45"/>
                </a:lnTo>
                <a:lnTo>
                  <a:pt x="334" y="202"/>
                </a:lnTo>
                <a:lnTo>
                  <a:pt x="356"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 name="Freeform 38"/>
          <p:cNvSpPr/>
          <p:nvPr/>
        </p:nvSpPr>
        <p:spPr bwMode="auto">
          <a:xfrm>
            <a:off x="5417994" y="2381560"/>
            <a:ext cx="395039" cy="408110"/>
          </a:xfrm>
          <a:custGeom>
            <a:avLst/>
            <a:gdLst>
              <a:gd name="T0" fmla="*/ 136 w 272"/>
              <a:gd name="T1" fmla="*/ 0 h 281"/>
              <a:gd name="T2" fmla="*/ 0 w 272"/>
              <a:gd name="T3" fmla="*/ 136 h 281"/>
              <a:gd name="T4" fmla="*/ 0 w 272"/>
              <a:gd name="T5" fmla="*/ 136 h 281"/>
              <a:gd name="T6" fmla="*/ 0 w 272"/>
              <a:gd name="T7" fmla="*/ 281 h 281"/>
              <a:gd name="T8" fmla="*/ 103 w 272"/>
              <a:gd name="T9" fmla="*/ 281 h 281"/>
              <a:gd name="T10" fmla="*/ 103 w 272"/>
              <a:gd name="T11" fmla="*/ 187 h 281"/>
              <a:gd name="T12" fmla="*/ 169 w 272"/>
              <a:gd name="T13" fmla="*/ 187 h 281"/>
              <a:gd name="T14" fmla="*/ 169 w 272"/>
              <a:gd name="T15" fmla="*/ 281 h 281"/>
              <a:gd name="T16" fmla="*/ 272 w 272"/>
              <a:gd name="T17" fmla="*/ 281 h 281"/>
              <a:gd name="T18" fmla="*/ 272 w 272"/>
              <a:gd name="T19" fmla="*/ 136 h 281"/>
              <a:gd name="T20" fmla="*/ 136 w 272"/>
              <a:gd name="T21"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2" h="281">
                <a:moveTo>
                  <a:pt x="136" y="0"/>
                </a:moveTo>
                <a:lnTo>
                  <a:pt x="0" y="136"/>
                </a:lnTo>
                <a:lnTo>
                  <a:pt x="0" y="136"/>
                </a:lnTo>
                <a:lnTo>
                  <a:pt x="0" y="281"/>
                </a:lnTo>
                <a:lnTo>
                  <a:pt x="103" y="281"/>
                </a:lnTo>
                <a:lnTo>
                  <a:pt x="103" y="187"/>
                </a:lnTo>
                <a:lnTo>
                  <a:pt x="169" y="187"/>
                </a:lnTo>
                <a:lnTo>
                  <a:pt x="169" y="281"/>
                </a:lnTo>
                <a:lnTo>
                  <a:pt x="272" y="281"/>
                </a:lnTo>
                <a:lnTo>
                  <a:pt x="272" y="136"/>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 name="Oval 39"/>
          <p:cNvSpPr>
            <a:spLocks noChangeArrowheads="1"/>
          </p:cNvSpPr>
          <p:nvPr/>
        </p:nvSpPr>
        <p:spPr bwMode="auto">
          <a:xfrm>
            <a:off x="7597970" y="2292967"/>
            <a:ext cx="222210" cy="22075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 name="Freeform 40"/>
          <p:cNvSpPr/>
          <p:nvPr/>
        </p:nvSpPr>
        <p:spPr bwMode="auto">
          <a:xfrm>
            <a:off x="7518090" y="2539866"/>
            <a:ext cx="380516" cy="258518"/>
          </a:xfrm>
          <a:custGeom>
            <a:avLst/>
            <a:gdLst>
              <a:gd name="T0" fmla="*/ 290 w 293"/>
              <a:gd name="T1" fmla="*/ 109 h 199"/>
              <a:gd name="T2" fmla="*/ 263 w 293"/>
              <a:gd name="T3" fmla="*/ 46 h 199"/>
              <a:gd name="T4" fmla="*/ 208 w 293"/>
              <a:gd name="T5" fmla="*/ 2 h 199"/>
              <a:gd name="T6" fmla="*/ 85 w 293"/>
              <a:gd name="T7" fmla="*/ 2 h 199"/>
              <a:gd name="T8" fmla="*/ 0 w 293"/>
              <a:gd name="T9" fmla="*/ 133 h 199"/>
              <a:gd name="T10" fmla="*/ 0 w 293"/>
              <a:gd name="T11" fmla="*/ 199 h 199"/>
              <a:gd name="T12" fmla="*/ 293 w 293"/>
              <a:gd name="T13" fmla="*/ 199 h 199"/>
              <a:gd name="T14" fmla="*/ 293 w 293"/>
              <a:gd name="T15" fmla="*/ 199 h 199"/>
              <a:gd name="T16" fmla="*/ 293 w 293"/>
              <a:gd name="T17" fmla="*/ 198 h 199"/>
              <a:gd name="T18" fmla="*/ 293 w 293"/>
              <a:gd name="T19" fmla="*/ 134 h 199"/>
              <a:gd name="T20" fmla="*/ 290 w 293"/>
              <a:gd name="T21" fmla="*/ 10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199">
                <a:moveTo>
                  <a:pt x="290" y="109"/>
                </a:moveTo>
                <a:cubicBezTo>
                  <a:pt x="286" y="86"/>
                  <a:pt x="277" y="65"/>
                  <a:pt x="263" y="46"/>
                </a:cubicBezTo>
                <a:cubicBezTo>
                  <a:pt x="249" y="27"/>
                  <a:pt x="230" y="12"/>
                  <a:pt x="208" y="2"/>
                </a:cubicBezTo>
                <a:cubicBezTo>
                  <a:pt x="200" y="0"/>
                  <a:pt x="93" y="0"/>
                  <a:pt x="85" y="2"/>
                </a:cubicBezTo>
                <a:cubicBezTo>
                  <a:pt x="35" y="25"/>
                  <a:pt x="1" y="75"/>
                  <a:pt x="0" y="133"/>
                </a:cubicBezTo>
                <a:cubicBezTo>
                  <a:pt x="0" y="133"/>
                  <a:pt x="0" y="199"/>
                  <a:pt x="0" y="199"/>
                </a:cubicBezTo>
                <a:cubicBezTo>
                  <a:pt x="293" y="199"/>
                  <a:pt x="293" y="199"/>
                  <a:pt x="293" y="199"/>
                </a:cubicBezTo>
                <a:cubicBezTo>
                  <a:pt x="293" y="199"/>
                  <a:pt x="293" y="199"/>
                  <a:pt x="293" y="199"/>
                </a:cubicBezTo>
                <a:cubicBezTo>
                  <a:pt x="293" y="198"/>
                  <a:pt x="293" y="198"/>
                  <a:pt x="293" y="198"/>
                </a:cubicBezTo>
                <a:cubicBezTo>
                  <a:pt x="293" y="134"/>
                  <a:pt x="293" y="134"/>
                  <a:pt x="293" y="134"/>
                </a:cubicBezTo>
                <a:cubicBezTo>
                  <a:pt x="293" y="126"/>
                  <a:pt x="292" y="117"/>
                  <a:pt x="290"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41"/>
          <p:cNvSpPr/>
          <p:nvPr/>
        </p:nvSpPr>
        <p:spPr bwMode="auto">
          <a:xfrm>
            <a:off x="1222158" y="2317656"/>
            <a:ext cx="399397" cy="509775"/>
          </a:xfrm>
          <a:custGeom>
            <a:avLst/>
            <a:gdLst>
              <a:gd name="T0" fmla="*/ 307 w 307"/>
              <a:gd name="T1" fmla="*/ 180 h 392"/>
              <a:gd name="T2" fmla="*/ 305 w 307"/>
              <a:gd name="T3" fmla="*/ 89 h 392"/>
              <a:gd name="T4" fmla="*/ 299 w 307"/>
              <a:gd name="T5" fmla="*/ 71 h 392"/>
              <a:gd name="T6" fmla="*/ 282 w 307"/>
              <a:gd name="T7" fmla="*/ 64 h 392"/>
              <a:gd name="T8" fmla="*/ 258 w 307"/>
              <a:gd name="T9" fmla="*/ 88 h 392"/>
              <a:gd name="T10" fmla="*/ 258 w 307"/>
              <a:gd name="T11" fmla="*/ 199 h 392"/>
              <a:gd name="T12" fmla="*/ 253 w 307"/>
              <a:gd name="T13" fmla="*/ 204 h 392"/>
              <a:gd name="T14" fmla="*/ 249 w 307"/>
              <a:gd name="T15" fmla="*/ 199 h 392"/>
              <a:gd name="T16" fmla="*/ 249 w 307"/>
              <a:gd name="T17" fmla="*/ 120 h 392"/>
              <a:gd name="T18" fmla="*/ 248 w 307"/>
              <a:gd name="T19" fmla="*/ 41 h 392"/>
              <a:gd name="T20" fmla="*/ 248 w 307"/>
              <a:gd name="T21" fmla="*/ 41 h 392"/>
              <a:gd name="T22" fmla="*/ 248 w 307"/>
              <a:gd name="T23" fmla="*/ 41 h 392"/>
              <a:gd name="T24" fmla="*/ 225 w 307"/>
              <a:gd name="T25" fmla="*/ 16 h 392"/>
              <a:gd name="T26" fmla="*/ 202 w 307"/>
              <a:gd name="T27" fmla="*/ 41 h 392"/>
              <a:gd name="T28" fmla="*/ 202 w 307"/>
              <a:gd name="T29" fmla="*/ 199 h 392"/>
              <a:gd name="T30" fmla="*/ 197 w 307"/>
              <a:gd name="T31" fmla="*/ 204 h 392"/>
              <a:gd name="T32" fmla="*/ 192 w 307"/>
              <a:gd name="T33" fmla="*/ 199 h 392"/>
              <a:gd name="T34" fmla="*/ 192 w 307"/>
              <a:gd name="T35" fmla="*/ 105 h 392"/>
              <a:gd name="T36" fmla="*/ 192 w 307"/>
              <a:gd name="T37" fmla="*/ 25 h 392"/>
              <a:gd name="T38" fmla="*/ 168 w 307"/>
              <a:gd name="T39" fmla="*/ 0 h 392"/>
              <a:gd name="T40" fmla="*/ 145 w 307"/>
              <a:gd name="T41" fmla="*/ 25 h 392"/>
              <a:gd name="T42" fmla="*/ 145 w 307"/>
              <a:gd name="T43" fmla="*/ 199 h 392"/>
              <a:gd name="T44" fmla="*/ 140 w 307"/>
              <a:gd name="T45" fmla="*/ 204 h 392"/>
              <a:gd name="T46" fmla="*/ 135 w 307"/>
              <a:gd name="T47" fmla="*/ 199 h 392"/>
              <a:gd name="T48" fmla="*/ 135 w 307"/>
              <a:gd name="T49" fmla="*/ 128 h 392"/>
              <a:gd name="T50" fmla="*/ 135 w 307"/>
              <a:gd name="T51" fmla="*/ 57 h 392"/>
              <a:gd name="T52" fmla="*/ 135 w 307"/>
              <a:gd name="T53" fmla="*/ 57 h 392"/>
              <a:gd name="T54" fmla="*/ 135 w 307"/>
              <a:gd name="T55" fmla="*/ 57 h 392"/>
              <a:gd name="T56" fmla="*/ 112 w 307"/>
              <a:gd name="T57" fmla="*/ 32 h 392"/>
              <a:gd name="T58" fmla="*/ 94 w 307"/>
              <a:gd name="T59" fmla="*/ 39 h 392"/>
              <a:gd name="T60" fmla="*/ 87 w 307"/>
              <a:gd name="T61" fmla="*/ 57 h 392"/>
              <a:gd name="T62" fmla="*/ 87 w 307"/>
              <a:gd name="T63" fmla="*/ 261 h 392"/>
              <a:gd name="T64" fmla="*/ 81 w 307"/>
              <a:gd name="T65" fmla="*/ 255 h 392"/>
              <a:gd name="T66" fmla="*/ 81 w 307"/>
              <a:gd name="T67" fmla="*/ 255 h 392"/>
              <a:gd name="T68" fmla="*/ 52 w 307"/>
              <a:gd name="T69" fmla="*/ 221 h 392"/>
              <a:gd name="T70" fmla="*/ 39 w 307"/>
              <a:gd name="T71" fmla="*/ 210 h 392"/>
              <a:gd name="T72" fmla="*/ 24 w 307"/>
              <a:gd name="T73" fmla="*/ 205 h 392"/>
              <a:gd name="T74" fmla="*/ 12 w 307"/>
              <a:gd name="T75" fmla="*/ 209 h 392"/>
              <a:gd name="T76" fmla="*/ 9 w 307"/>
              <a:gd name="T77" fmla="*/ 247 h 392"/>
              <a:gd name="T78" fmla="*/ 75 w 307"/>
              <a:gd name="T79" fmla="*/ 336 h 392"/>
              <a:gd name="T80" fmla="*/ 188 w 307"/>
              <a:gd name="T81" fmla="*/ 392 h 392"/>
              <a:gd name="T82" fmla="*/ 244 w 307"/>
              <a:gd name="T83" fmla="*/ 379 h 392"/>
              <a:gd name="T84" fmla="*/ 279 w 307"/>
              <a:gd name="T85" fmla="*/ 351 h 392"/>
              <a:gd name="T86" fmla="*/ 296 w 307"/>
              <a:gd name="T87" fmla="*/ 319 h 392"/>
              <a:gd name="T88" fmla="*/ 302 w 307"/>
              <a:gd name="T89" fmla="*/ 298 h 392"/>
              <a:gd name="T90" fmla="*/ 307 w 307"/>
              <a:gd name="T91" fmla="*/ 1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392">
                <a:moveTo>
                  <a:pt x="307" y="180"/>
                </a:moveTo>
                <a:cubicBezTo>
                  <a:pt x="306" y="133"/>
                  <a:pt x="305" y="91"/>
                  <a:pt x="305" y="89"/>
                </a:cubicBezTo>
                <a:cubicBezTo>
                  <a:pt x="305" y="82"/>
                  <a:pt x="303" y="76"/>
                  <a:pt x="299" y="71"/>
                </a:cubicBezTo>
                <a:cubicBezTo>
                  <a:pt x="294" y="66"/>
                  <a:pt x="288" y="64"/>
                  <a:pt x="282" y="64"/>
                </a:cubicBezTo>
                <a:cubicBezTo>
                  <a:pt x="269" y="64"/>
                  <a:pt x="258" y="75"/>
                  <a:pt x="258" y="88"/>
                </a:cubicBezTo>
                <a:cubicBezTo>
                  <a:pt x="258" y="199"/>
                  <a:pt x="258" y="199"/>
                  <a:pt x="258" y="199"/>
                </a:cubicBezTo>
                <a:cubicBezTo>
                  <a:pt x="258" y="202"/>
                  <a:pt x="256" y="204"/>
                  <a:pt x="253" y="204"/>
                </a:cubicBezTo>
                <a:cubicBezTo>
                  <a:pt x="251" y="204"/>
                  <a:pt x="249" y="202"/>
                  <a:pt x="249" y="199"/>
                </a:cubicBezTo>
                <a:cubicBezTo>
                  <a:pt x="249" y="199"/>
                  <a:pt x="249" y="159"/>
                  <a:pt x="249" y="120"/>
                </a:cubicBezTo>
                <a:cubicBezTo>
                  <a:pt x="248" y="41"/>
                  <a:pt x="248" y="41"/>
                  <a:pt x="248" y="41"/>
                </a:cubicBezTo>
                <a:cubicBezTo>
                  <a:pt x="248" y="41"/>
                  <a:pt x="248" y="41"/>
                  <a:pt x="248" y="41"/>
                </a:cubicBezTo>
                <a:cubicBezTo>
                  <a:pt x="248" y="41"/>
                  <a:pt x="248" y="41"/>
                  <a:pt x="248" y="41"/>
                </a:cubicBezTo>
                <a:cubicBezTo>
                  <a:pt x="248" y="27"/>
                  <a:pt x="238" y="16"/>
                  <a:pt x="225" y="16"/>
                </a:cubicBezTo>
                <a:cubicBezTo>
                  <a:pt x="212" y="16"/>
                  <a:pt x="202" y="27"/>
                  <a:pt x="202" y="41"/>
                </a:cubicBezTo>
                <a:cubicBezTo>
                  <a:pt x="202" y="199"/>
                  <a:pt x="202" y="199"/>
                  <a:pt x="202" y="199"/>
                </a:cubicBezTo>
                <a:cubicBezTo>
                  <a:pt x="202" y="202"/>
                  <a:pt x="199" y="204"/>
                  <a:pt x="197" y="204"/>
                </a:cubicBezTo>
                <a:cubicBezTo>
                  <a:pt x="194" y="204"/>
                  <a:pt x="192" y="202"/>
                  <a:pt x="192" y="199"/>
                </a:cubicBezTo>
                <a:cubicBezTo>
                  <a:pt x="192" y="198"/>
                  <a:pt x="192" y="151"/>
                  <a:pt x="192" y="105"/>
                </a:cubicBezTo>
                <a:cubicBezTo>
                  <a:pt x="192" y="65"/>
                  <a:pt x="192" y="26"/>
                  <a:pt x="192" y="25"/>
                </a:cubicBezTo>
                <a:cubicBezTo>
                  <a:pt x="192" y="11"/>
                  <a:pt x="181" y="0"/>
                  <a:pt x="168" y="0"/>
                </a:cubicBezTo>
                <a:cubicBezTo>
                  <a:pt x="155" y="0"/>
                  <a:pt x="145" y="11"/>
                  <a:pt x="145" y="25"/>
                </a:cubicBezTo>
                <a:cubicBezTo>
                  <a:pt x="145" y="199"/>
                  <a:pt x="145" y="199"/>
                  <a:pt x="145" y="199"/>
                </a:cubicBezTo>
                <a:cubicBezTo>
                  <a:pt x="145" y="202"/>
                  <a:pt x="143" y="204"/>
                  <a:pt x="140" y="204"/>
                </a:cubicBezTo>
                <a:cubicBezTo>
                  <a:pt x="137" y="204"/>
                  <a:pt x="135" y="202"/>
                  <a:pt x="135" y="199"/>
                </a:cubicBezTo>
                <a:cubicBezTo>
                  <a:pt x="135" y="198"/>
                  <a:pt x="135" y="163"/>
                  <a:pt x="135" y="128"/>
                </a:cubicBezTo>
                <a:cubicBezTo>
                  <a:pt x="135" y="57"/>
                  <a:pt x="135" y="57"/>
                  <a:pt x="135" y="57"/>
                </a:cubicBezTo>
                <a:cubicBezTo>
                  <a:pt x="135" y="57"/>
                  <a:pt x="135" y="57"/>
                  <a:pt x="135" y="57"/>
                </a:cubicBezTo>
                <a:cubicBezTo>
                  <a:pt x="135" y="57"/>
                  <a:pt x="135" y="57"/>
                  <a:pt x="135" y="57"/>
                </a:cubicBezTo>
                <a:cubicBezTo>
                  <a:pt x="135" y="43"/>
                  <a:pt x="125" y="32"/>
                  <a:pt x="112" y="32"/>
                </a:cubicBezTo>
                <a:cubicBezTo>
                  <a:pt x="105" y="32"/>
                  <a:pt x="99" y="35"/>
                  <a:pt x="94" y="39"/>
                </a:cubicBezTo>
                <a:cubicBezTo>
                  <a:pt x="89" y="44"/>
                  <a:pt x="87" y="50"/>
                  <a:pt x="87" y="57"/>
                </a:cubicBezTo>
                <a:cubicBezTo>
                  <a:pt x="87" y="261"/>
                  <a:pt x="87" y="261"/>
                  <a:pt x="87" y="261"/>
                </a:cubicBezTo>
                <a:cubicBezTo>
                  <a:pt x="85" y="260"/>
                  <a:pt x="83" y="257"/>
                  <a:pt x="81" y="255"/>
                </a:cubicBezTo>
                <a:cubicBezTo>
                  <a:pt x="81" y="255"/>
                  <a:pt x="81" y="255"/>
                  <a:pt x="81" y="255"/>
                </a:cubicBezTo>
                <a:cubicBezTo>
                  <a:pt x="72" y="244"/>
                  <a:pt x="61" y="230"/>
                  <a:pt x="52" y="221"/>
                </a:cubicBezTo>
                <a:cubicBezTo>
                  <a:pt x="49" y="216"/>
                  <a:pt x="44" y="212"/>
                  <a:pt x="39" y="210"/>
                </a:cubicBezTo>
                <a:cubicBezTo>
                  <a:pt x="34" y="207"/>
                  <a:pt x="29" y="205"/>
                  <a:pt x="24" y="205"/>
                </a:cubicBezTo>
                <a:cubicBezTo>
                  <a:pt x="19" y="205"/>
                  <a:pt x="15" y="206"/>
                  <a:pt x="12" y="209"/>
                </a:cubicBezTo>
                <a:cubicBezTo>
                  <a:pt x="1" y="218"/>
                  <a:pt x="0" y="234"/>
                  <a:pt x="9" y="247"/>
                </a:cubicBezTo>
                <a:cubicBezTo>
                  <a:pt x="19" y="262"/>
                  <a:pt x="51" y="305"/>
                  <a:pt x="75" y="336"/>
                </a:cubicBezTo>
                <a:cubicBezTo>
                  <a:pt x="101" y="370"/>
                  <a:pt x="144" y="392"/>
                  <a:pt x="188" y="392"/>
                </a:cubicBezTo>
                <a:cubicBezTo>
                  <a:pt x="209" y="392"/>
                  <a:pt x="228" y="387"/>
                  <a:pt x="244" y="379"/>
                </a:cubicBezTo>
                <a:cubicBezTo>
                  <a:pt x="257" y="372"/>
                  <a:pt x="269" y="363"/>
                  <a:pt x="279" y="351"/>
                </a:cubicBezTo>
                <a:cubicBezTo>
                  <a:pt x="286" y="341"/>
                  <a:pt x="292" y="331"/>
                  <a:pt x="296" y="319"/>
                </a:cubicBezTo>
                <a:cubicBezTo>
                  <a:pt x="300" y="310"/>
                  <a:pt x="301" y="302"/>
                  <a:pt x="302" y="298"/>
                </a:cubicBezTo>
                <a:cubicBezTo>
                  <a:pt x="305" y="281"/>
                  <a:pt x="307" y="242"/>
                  <a:pt x="307"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文本框 17"/>
          <p:cNvSpPr txBox="1"/>
          <p:nvPr/>
        </p:nvSpPr>
        <p:spPr>
          <a:xfrm>
            <a:off x="319537" y="3274754"/>
            <a:ext cx="2254462" cy="482440"/>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9" name="文本框 18"/>
          <p:cNvSpPr txBox="1"/>
          <p:nvPr/>
        </p:nvSpPr>
        <p:spPr>
          <a:xfrm>
            <a:off x="2447764" y="1472040"/>
            <a:ext cx="2254462" cy="45243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20" name="文本框 19"/>
          <p:cNvSpPr txBox="1"/>
          <p:nvPr/>
        </p:nvSpPr>
        <p:spPr>
          <a:xfrm>
            <a:off x="4572000" y="3274754"/>
            <a:ext cx="2254462" cy="482440"/>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21" name="文本框 20"/>
          <p:cNvSpPr txBox="1"/>
          <p:nvPr/>
        </p:nvSpPr>
        <p:spPr>
          <a:xfrm>
            <a:off x="6588224" y="1364028"/>
            <a:ext cx="2254462" cy="45243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22" name="Freeform 682"/>
          <p:cNvSpPr>
            <a:spLocks noEditPoints="1"/>
          </p:cNvSpPr>
          <p:nvPr/>
        </p:nvSpPr>
        <p:spPr bwMode="auto">
          <a:xfrm>
            <a:off x="3278862" y="2310395"/>
            <a:ext cx="491987" cy="492225"/>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 name="矩形 1"/>
          <p:cNvSpPr/>
          <p:nvPr/>
        </p:nvSpPr>
        <p:spPr>
          <a:xfrm>
            <a:off x="791580" y="3832684"/>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6" name="矩形 25"/>
          <p:cNvSpPr/>
          <p:nvPr/>
        </p:nvSpPr>
        <p:spPr>
          <a:xfrm>
            <a:off x="2951820" y="1137498"/>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7" name="矩形 26"/>
          <p:cNvSpPr/>
          <p:nvPr/>
        </p:nvSpPr>
        <p:spPr>
          <a:xfrm>
            <a:off x="5065859" y="3812939"/>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8" name="矩形 27"/>
          <p:cNvSpPr/>
          <p:nvPr/>
        </p:nvSpPr>
        <p:spPr>
          <a:xfrm>
            <a:off x="7092280" y="959448"/>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3" name="文本框 37">
            <a:extLst>
              <a:ext uri="{FF2B5EF4-FFF2-40B4-BE49-F238E27FC236}">
                <a16:creationId xmlns:a16="http://schemas.microsoft.com/office/drawing/2014/main" xmlns="" id="{A5641D64-597A-4852-BC47-917925192FED}"/>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208092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ppt_x"/>
                                          </p:val>
                                        </p:tav>
                                        <p:tav tm="100000">
                                          <p:val>
                                            <p:strVal val="#ppt_x"/>
                                          </p:val>
                                        </p:tav>
                                      </p:tavLst>
                                    </p:anim>
                                    <p:anim calcmode="lin" valueType="num">
                                      <p:cBhvr additive="base">
                                        <p:cTn id="65" dur="500" fill="hold"/>
                                        <p:tgtEl>
                                          <p:spTgt spid="2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additive="base">
                                        <p:cTn id="76" dur="500" fill="hold"/>
                                        <p:tgtEl>
                                          <p:spTgt spid="2"/>
                                        </p:tgtEl>
                                        <p:attrNameLst>
                                          <p:attrName>ppt_x</p:attrName>
                                        </p:attrNameLst>
                                      </p:cBhvr>
                                      <p:tavLst>
                                        <p:tav tm="0">
                                          <p:val>
                                            <p:strVal val="#ppt_x"/>
                                          </p:val>
                                        </p:tav>
                                        <p:tav tm="100000">
                                          <p:val>
                                            <p:strVal val="#ppt_x"/>
                                          </p:val>
                                        </p:tav>
                                      </p:tavLst>
                                    </p:anim>
                                    <p:anim calcmode="lin" valueType="num">
                                      <p:cBhvr additive="base">
                                        <p:cTn id="77" dur="500" fill="hold"/>
                                        <p:tgtEl>
                                          <p:spTgt spid="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ppt_x"/>
                                          </p:val>
                                        </p:tav>
                                        <p:tav tm="100000">
                                          <p:val>
                                            <p:strVal val="#ppt_x"/>
                                          </p:val>
                                        </p:tav>
                                      </p:tavLst>
                                    </p:anim>
                                    <p:anim calcmode="lin" valueType="num">
                                      <p:cBhvr additive="base">
                                        <p:cTn id="85" dur="500" fill="hold"/>
                                        <p:tgtEl>
                                          <p:spTgt spid="2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500" fill="hold"/>
                                        <p:tgtEl>
                                          <p:spTgt spid="28"/>
                                        </p:tgtEl>
                                        <p:attrNameLst>
                                          <p:attrName>ppt_x</p:attrName>
                                        </p:attrNameLst>
                                      </p:cBhvr>
                                      <p:tavLst>
                                        <p:tav tm="0">
                                          <p:val>
                                            <p:strVal val="#ppt_x"/>
                                          </p:val>
                                        </p:tav>
                                        <p:tav tm="100000">
                                          <p:val>
                                            <p:strVal val="#ppt_x"/>
                                          </p:val>
                                        </p:tav>
                                      </p:tavLst>
                                    </p:anim>
                                    <p:anim calcmode="lin" valueType="num">
                                      <p:cBhvr additive="base">
                                        <p:cTn id="89" dur="500" fill="hold"/>
                                        <p:tgtEl>
                                          <p:spTgt spid="2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animBg="1"/>
      <p:bldP spid="2"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a:grpSpLocks/>
          </p:cNvGrpSpPr>
          <p:nvPr/>
        </p:nvGrpSpPr>
        <p:grpSpPr bwMode="auto">
          <a:xfrm>
            <a:off x="2849575" y="2049700"/>
            <a:ext cx="1489841" cy="1278279"/>
            <a:chOff x="6478358" y="5636400"/>
            <a:chExt cx="3501815" cy="2942699"/>
          </a:xfrm>
        </p:grpSpPr>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478358" y="6289755"/>
              <a:ext cx="3501815" cy="2289344"/>
            </a:xfrm>
            <a:prstGeom prst="diamond">
              <a:avLst/>
            </a:prstGeom>
            <a:solidFill>
              <a:srgbClr val="FFFFFF"/>
            </a:solidFill>
          </p:spPr>
        </p:pic>
        <p:sp>
          <p:nvSpPr>
            <p:cNvPr id="16" name="等腰三角形 15"/>
            <p:cNvSpPr/>
            <p:nvPr/>
          </p:nvSpPr>
          <p:spPr>
            <a:xfrm>
              <a:off x="7959210" y="5636400"/>
              <a:ext cx="568098" cy="3591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4" name="组合 16"/>
          <p:cNvGrpSpPr>
            <a:grpSpLocks/>
          </p:cNvGrpSpPr>
          <p:nvPr/>
        </p:nvGrpSpPr>
        <p:grpSpPr bwMode="auto">
          <a:xfrm>
            <a:off x="1099541" y="3150175"/>
            <a:ext cx="1712119" cy="1351235"/>
            <a:chOff x="2364419" y="8170001"/>
            <a:chExt cx="4025536" cy="3110002"/>
          </a:xfrm>
        </p:grpSpPr>
        <p:pic>
          <p:nvPicPr>
            <p:cNvPr id="5128"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64419" y="8950117"/>
              <a:ext cx="4025536" cy="2329886"/>
            </a:xfrm>
            <a:prstGeom prst="diamond">
              <a:avLst/>
            </a:prstGeom>
            <a:noFill/>
            <a:extLst>
              <a:ext uri="{909E8E84-426E-40DD-AFC4-6F175D3DCCD1}">
                <a14:hiddenFill xmlns:a14="http://schemas.microsoft.com/office/drawing/2010/main">
                  <a:solidFill>
                    <a:srgbClr val="FFFFFF"/>
                  </a:solidFill>
                </a14:hiddenFill>
              </a:ext>
            </a:extLst>
          </p:spPr>
        </p:pic>
        <p:sp>
          <p:nvSpPr>
            <p:cNvPr id="18" name="等腰三角形 17"/>
            <p:cNvSpPr/>
            <p:nvPr/>
          </p:nvSpPr>
          <p:spPr>
            <a:xfrm>
              <a:off x="4069254" y="8170001"/>
              <a:ext cx="568277" cy="3590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5" name="组合 18"/>
          <p:cNvGrpSpPr>
            <a:grpSpLocks/>
          </p:cNvGrpSpPr>
          <p:nvPr/>
        </p:nvGrpSpPr>
        <p:grpSpPr bwMode="auto">
          <a:xfrm>
            <a:off x="4408048" y="3122783"/>
            <a:ext cx="1767369" cy="1486743"/>
            <a:chOff x="10141632" y="8107852"/>
            <a:chExt cx="4155378" cy="3421492"/>
          </a:xfrm>
        </p:grpSpPr>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41632" y="8816960"/>
              <a:ext cx="4155378" cy="2712384"/>
            </a:xfrm>
            <a:prstGeom prst="diamond">
              <a:avLst/>
            </a:prstGeom>
            <a:blipFill>
              <a:blip r:embed="rId6"/>
              <a:stretch>
                <a:fillRect/>
              </a:stretch>
            </a:blipFill>
          </p:spPr>
        </p:pic>
        <p:sp>
          <p:nvSpPr>
            <p:cNvPr id="20" name="等腰三角形 19"/>
            <p:cNvSpPr/>
            <p:nvPr/>
          </p:nvSpPr>
          <p:spPr>
            <a:xfrm>
              <a:off x="11886197" y="8107852"/>
              <a:ext cx="568270" cy="35905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6" name="组合 20"/>
          <p:cNvGrpSpPr>
            <a:grpSpLocks/>
          </p:cNvGrpSpPr>
          <p:nvPr/>
        </p:nvGrpSpPr>
        <p:grpSpPr bwMode="auto">
          <a:xfrm>
            <a:off x="6317814" y="2055654"/>
            <a:ext cx="1480419" cy="1228409"/>
            <a:chOff x="14631813" y="5649721"/>
            <a:chExt cx="3480910" cy="2829342"/>
          </a:xfrm>
        </p:grpSpPr>
        <p:pic>
          <p:nvPicPr>
            <p:cNvPr id="5127"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4631813" y="6205161"/>
              <a:ext cx="3480910" cy="2273902"/>
            </a:xfrm>
            <a:prstGeom prst="diamond">
              <a:avLst/>
            </a:prstGeom>
            <a:noFill/>
            <a:extLst>
              <a:ext uri="{909E8E84-426E-40DD-AFC4-6F175D3DCCD1}">
                <a14:hiddenFill xmlns:a14="http://schemas.microsoft.com/office/drawing/2010/main">
                  <a:solidFill>
                    <a:srgbClr val="FFFFFF"/>
                  </a:solidFill>
                </a14:hiddenFill>
              </a:ext>
            </a:extLst>
          </p:spPr>
        </p:pic>
        <p:sp>
          <p:nvSpPr>
            <p:cNvPr id="22" name="等腰三角形 21"/>
            <p:cNvSpPr/>
            <p:nvPr/>
          </p:nvSpPr>
          <p:spPr>
            <a:xfrm>
              <a:off x="15984535" y="5649721"/>
              <a:ext cx="571101" cy="35935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5" name="TextBox 50"/>
          <p:cNvSpPr txBox="1">
            <a:spLocks noChangeArrowheads="1"/>
          </p:cNvSpPr>
          <p:nvPr/>
        </p:nvSpPr>
        <p:spPr bwMode="auto">
          <a:xfrm>
            <a:off x="1320998" y="2428434"/>
            <a:ext cx="1269206" cy="514643"/>
          </a:xfrm>
          <a:prstGeom prst="rect">
            <a:avLst/>
          </a:prstGeom>
          <a:noFill/>
          <a:ln w="9525">
            <a:noFill/>
            <a:miter lim="800000"/>
            <a:headEnd/>
            <a:tailEnd/>
          </a:ln>
        </p:spPr>
        <p:txBody>
          <a:bodyPr lIns="37226" tIns="18613" rIns="37226" bIns="18613">
            <a:spAutoFit/>
          </a:bodyPr>
          <a:lstStyle/>
          <a:p>
            <a:r>
              <a:rPr lang="en-US" altLang="zh-CN" sz="1500" dirty="0">
                <a:solidFill>
                  <a:schemeClr val="bg1">
                    <a:lumMod val="65000"/>
                  </a:schemeClr>
                </a:solidFill>
                <a:latin typeface="微软雅黑" pitchFamily="34" charset="-122"/>
                <a:ea typeface="微软雅黑" pitchFamily="34" charset="-122"/>
              </a:rPr>
              <a:t>2016.5</a:t>
            </a:r>
          </a:p>
          <a:p>
            <a:r>
              <a:rPr lang="zh-CN" altLang="en-US" sz="800" dirty="0">
                <a:solidFill>
                  <a:schemeClr val="bg1">
                    <a:lumMod val="65000"/>
                  </a:schemeClr>
                </a:solidFill>
                <a:latin typeface="微软雅黑" pitchFamily="34" charset="-122"/>
                <a:ea typeface="微软雅黑" pitchFamily="34" charset="-122"/>
              </a:rPr>
              <a:t>您的内容打在这里，或者通过复您的文本后，在此</a:t>
            </a:r>
          </a:p>
        </p:txBody>
      </p:sp>
      <p:sp>
        <p:nvSpPr>
          <p:cNvPr id="55" name="TextBox 54"/>
          <p:cNvSpPr txBox="1">
            <a:spLocks noChangeArrowheads="1"/>
          </p:cNvSpPr>
          <p:nvPr/>
        </p:nvSpPr>
        <p:spPr bwMode="auto">
          <a:xfrm>
            <a:off x="2989064" y="1473258"/>
            <a:ext cx="1269206" cy="514643"/>
          </a:xfrm>
          <a:prstGeom prst="rect">
            <a:avLst/>
          </a:prstGeom>
          <a:noFill/>
          <a:ln w="9525">
            <a:noFill/>
            <a:miter lim="800000"/>
            <a:headEnd/>
            <a:tailEnd/>
          </a:ln>
        </p:spPr>
        <p:txBody>
          <a:bodyPr lIns="37226" tIns="18613" rIns="37226" bIns="18613">
            <a:spAutoFit/>
          </a:bodyPr>
          <a:lstStyle/>
          <a:p>
            <a:r>
              <a:rPr lang="en-US" altLang="zh-CN" sz="1500" dirty="0">
                <a:solidFill>
                  <a:schemeClr val="bg1">
                    <a:lumMod val="65000"/>
                  </a:schemeClr>
                </a:solidFill>
                <a:latin typeface="微软雅黑" pitchFamily="34" charset="-122"/>
                <a:ea typeface="微软雅黑" pitchFamily="34" charset="-122"/>
              </a:rPr>
              <a:t>2017.8</a:t>
            </a:r>
          </a:p>
          <a:p>
            <a:r>
              <a:rPr lang="zh-CN" altLang="en-US" sz="800" dirty="0">
                <a:solidFill>
                  <a:schemeClr val="bg1">
                    <a:lumMod val="65000"/>
                  </a:schemeClr>
                </a:solidFill>
                <a:latin typeface="微软雅黑" pitchFamily="34" charset="-122"/>
                <a:ea typeface="微软雅黑" pitchFamily="34" charset="-122"/>
              </a:rPr>
              <a:t>您的内容打在这里，或者通过复您的文本后，在此</a:t>
            </a:r>
          </a:p>
        </p:txBody>
      </p:sp>
      <p:sp>
        <p:nvSpPr>
          <p:cNvPr id="56" name="TextBox 55"/>
          <p:cNvSpPr txBox="1">
            <a:spLocks noChangeArrowheads="1"/>
          </p:cNvSpPr>
          <p:nvPr/>
        </p:nvSpPr>
        <p:spPr bwMode="auto">
          <a:xfrm>
            <a:off x="4611885" y="2430816"/>
            <a:ext cx="1270397" cy="514643"/>
          </a:xfrm>
          <a:prstGeom prst="rect">
            <a:avLst/>
          </a:prstGeom>
          <a:noFill/>
          <a:ln w="9525">
            <a:noFill/>
            <a:miter lim="800000"/>
            <a:headEnd/>
            <a:tailEnd/>
          </a:ln>
        </p:spPr>
        <p:txBody>
          <a:bodyPr lIns="37226" tIns="18613" rIns="37226" bIns="18613">
            <a:spAutoFit/>
          </a:bodyPr>
          <a:lstStyle/>
          <a:p>
            <a:r>
              <a:rPr lang="en-US" altLang="zh-CN" sz="1500" dirty="0">
                <a:solidFill>
                  <a:schemeClr val="bg1">
                    <a:lumMod val="65000"/>
                  </a:schemeClr>
                </a:solidFill>
                <a:latin typeface="微软雅黑" pitchFamily="34" charset="-122"/>
                <a:ea typeface="微软雅黑" pitchFamily="34" charset="-122"/>
              </a:rPr>
              <a:t>2018.2</a:t>
            </a:r>
          </a:p>
          <a:p>
            <a:r>
              <a:rPr lang="zh-CN" altLang="en-US" sz="800" dirty="0">
                <a:solidFill>
                  <a:schemeClr val="bg1">
                    <a:lumMod val="65000"/>
                  </a:schemeClr>
                </a:solidFill>
                <a:latin typeface="微软雅黑" pitchFamily="34" charset="-122"/>
                <a:ea typeface="微软雅黑" pitchFamily="34" charset="-122"/>
              </a:rPr>
              <a:t>您的内容打在这里，或者通过复您的文本后，在此</a:t>
            </a:r>
          </a:p>
        </p:txBody>
      </p:sp>
      <p:sp>
        <p:nvSpPr>
          <p:cNvPr id="57" name="TextBox 56"/>
          <p:cNvSpPr txBox="1">
            <a:spLocks noChangeArrowheads="1"/>
          </p:cNvSpPr>
          <p:nvPr/>
        </p:nvSpPr>
        <p:spPr bwMode="auto">
          <a:xfrm>
            <a:off x="6300192" y="1413708"/>
            <a:ext cx="1269206" cy="514643"/>
          </a:xfrm>
          <a:prstGeom prst="rect">
            <a:avLst/>
          </a:prstGeom>
          <a:noFill/>
          <a:ln w="9525">
            <a:noFill/>
            <a:miter lim="800000"/>
            <a:headEnd/>
            <a:tailEnd/>
          </a:ln>
        </p:spPr>
        <p:txBody>
          <a:bodyPr lIns="37226" tIns="18613" rIns="37226" bIns="18613">
            <a:spAutoFit/>
          </a:bodyPr>
          <a:lstStyle/>
          <a:p>
            <a:r>
              <a:rPr lang="en-US" altLang="zh-CN" sz="1500" dirty="0">
                <a:solidFill>
                  <a:schemeClr val="bg1">
                    <a:lumMod val="65000"/>
                  </a:schemeClr>
                </a:solidFill>
                <a:latin typeface="微软雅黑" pitchFamily="34" charset="-122"/>
                <a:ea typeface="微软雅黑" pitchFamily="34" charset="-122"/>
              </a:rPr>
              <a:t>2019.5</a:t>
            </a:r>
          </a:p>
          <a:p>
            <a:r>
              <a:rPr lang="zh-CN" altLang="en-US" sz="800" dirty="0">
                <a:solidFill>
                  <a:schemeClr val="bg1">
                    <a:lumMod val="65000"/>
                  </a:schemeClr>
                </a:solidFill>
                <a:latin typeface="微软雅黑" pitchFamily="34" charset="-122"/>
                <a:ea typeface="微软雅黑" pitchFamily="34" charset="-122"/>
              </a:rPr>
              <a:t>您的内容打在这里，或者通过复您的文本后，在此</a:t>
            </a:r>
          </a:p>
        </p:txBody>
      </p:sp>
      <p:sp>
        <p:nvSpPr>
          <p:cNvPr id="19" name="文本框 37">
            <a:extLst>
              <a:ext uri="{FF2B5EF4-FFF2-40B4-BE49-F238E27FC236}">
                <a16:creationId xmlns:a16="http://schemas.microsoft.com/office/drawing/2014/main" xmlns="" id="{0B4D9775-63DB-4C89-BEFB-E4739507DB8A}"/>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9848667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4" presetClass="entr" presetSubtype="10" fill="hold" grpId="0" nodeType="withEffect">
                                  <p:stCondLst>
                                    <p:cond delay="30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childTnLst>
                          </p:cTn>
                        </p:par>
                        <p:par>
                          <p:cTn id="11" fill="hold">
                            <p:stCondLst>
                              <p:cond delay="8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4" presetClass="entr" presetSubtype="10" fill="hold" grpId="0" nodeType="withEffect">
                                  <p:stCondLst>
                                    <p:cond delay="300"/>
                                  </p:stCondLst>
                                  <p:childTnLst>
                                    <p:set>
                                      <p:cBhvr>
                                        <p:cTn id="16" dur="1" fill="hold">
                                          <p:stCondLst>
                                            <p:cond delay="0"/>
                                          </p:stCondLst>
                                        </p:cTn>
                                        <p:tgtEl>
                                          <p:spTgt spid="55"/>
                                        </p:tgtEl>
                                        <p:attrNameLst>
                                          <p:attrName>style.visibility</p:attrName>
                                        </p:attrNameLst>
                                      </p:cBhvr>
                                      <p:to>
                                        <p:strVal val="visible"/>
                                      </p:to>
                                    </p:set>
                                    <p:animEffect transition="in" filter="randombar(horizontal)">
                                      <p:cBhvr>
                                        <p:cTn id="17" dur="500"/>
                                        <p:tgtEl>
                                          <p:spTgt spid="55"/>
                                        </p:tgtEl>
                                      </p:cBhvr>
                                    </p:animEffect>
                                  </p:childTnLst>
                                </p:cTn>
                              </p:par>
                            </p:childTnLst>
                          </p:cTn>
                        </p:par>
                        <p:par>
                          <p:cTn id="18" fill="hold">
                            <p:stCondLst>
                              <p:cond delay="16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randombar(horizontal)">
                                      <p:cBhvr>
                                        <p:cTn id="24" dur="500"/>
                                        <p:tgtEl>
                                          <p:spTgt spid="56"/>
                                        </p:tgtEl>
                                      </p:cBhvr>
                                    </p:animEffect>
                                  </p:childTnLst>
                                </p:cTn>
                              </p:par>
                            </p:childTnLst>
                          </p:cTn>
                        </p:par>
                        <p:par>
                          <p:cTn id="25" fill="hold">
                            <p:stCondLst>
                              <p:cond delay="21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4" presetClass="entr" presetSubtype="10" fill="hold" grpId="0" nodeType="withEffect">
                                  <p:stCondLst>
                                    <p:cond delay="300"/>
                                  </p:stCondLst>
                                  <p:childTnLst>
                                    <p:set>
                                      <p:cBhvr>
                                        <p:cTn id="30" dur="1" fill="hold">
                                          <p:stCondLst>
                                            <p:cond delay="0"/>
                                          </p:stCondLst>
                                        </p:cTn>
                                        <p:tgtEl>
                                          <p:spTgt spid="57"/>
                                        </p:tgtEl>
                                        <p:attrNameLst>
                                          <p:attrName>style.visibility</p:attrName>
                                        </p:attrNameLst>
                                      </p:cBhvr>
                                      <p:to>
                                        <p:strVal val="visible"/>
                                      </p:to>
                                    </p:set>
                                    <p:animEffect transition="in" filter="randombar(horizontal)">
                                      <p:cBhvr>
                                        <p:cTn id="3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5"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00284" y="3957095"/>
            <a:ext cx="516173" cy="516146"/>
            <a:chOff x="671649" y="4012622"/>
            <a:chExt cx="468008" cy="468008"/>
          </a:xfrm>
        </p:grpSpPr>
        <p:sp>
          <p:nvSpPr>
            <p:cNvPr id="3" name="矩形 2"/>
            <p:cNvSpPr/>
            <p:nvPr/>
          </p:nvSpPr>
          <p:spPr>
            <a:xfrm>
              <a:off x="671649"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Freeform 217"/>
            <p:cNvSpPr>
              <a:spLocks noChangeAspect="1" noEditPoints="1"/>
            </p:cNvSpPr>
            <p:nvPr/>
          </p:nvSpPr>
          <p:spPr bwMode="auto">
            <a:xfrm>
              <a:off x="759348" y="4100382"/>
              <a:ext cx="292609" cy="291112"/>
            </a:xfrm>
            <a:custGeom>
              <a:avLst/>
              <a:gdLst>
                <a:gd name="T0" fmla="*/ 72 w 87"/>
                <a:gd name="T1" fmla="*/ 33 h 87"/>
                <a:gd name="T2" fmla="*/ 59 w 87"/>
                <a:gd name="T3" fmla="*/ 45 h 87"/>
                <a:gd name="T4" fmla="*/ 51 w 87"/>
                <a:gd name="T5" fmla="*/ 37 h 87"/>
                <a:gd name="T6" fmla="*/ 57 w 87"/>
                <a:gd name="T7" fmla="*/ 30 h 87"/>
                <a:gd name="T8" fmla="*/ 57 w 87"/>
                <a:gd name="T9" fmla="*/ 27 h 87"/>
                <a:gd name="T10" fmla="*/ 57 w 87"/>
                <a:gd name="T11" fmla="*/ 27 h 87"/>
                <a:gd name="T12" fmla="*/ 53 w 87"/>
                <a:gd name="T13" fmla="*/ 27 h 87"/>
                <a:gd name="T14" fmla="*/ 47 w 87"/>
                <a:gd name="T15" fmla="*/ 33 h 87"/>
                <a:gd name="T16" fmla="*/ 42 w 87"/>
                <a:gd name="T17" fmla="*/ 28 h 87"/>
                <a:gd name="T18" fmla="*/ 55 w 87"/>
                <a:gd name="T19" fmla="*/ 16 h 87"/>
                <a:gd name="T20" fmla="*/ 72 w 87"/>
                <a:gd name="T21" fmla="*/ 33 h 87"/>
                <a:gd name="T22" fmla="*/ 45 w 87"/>
                <a:gd name="T23" fmla="*/ 60 h 87"/>
                <a:gd name="T24" fmla="*/ 36 w 87"/>
                <a:gd name="T25" fmla="*/ 51 h 87"/>
                <a:gd name="T26" fmla="*/ 21 w 87"/>
                <a:gd name="T27" fmla="*/ 66 h 87"/>
                <a:gd name="T28" fmla="*/ 17 w 87"/>
                <a:gd name="T29" fmla="*/ 66 h 87"/>
                <a:gd name="T30" fmla="*/ 17 w 87"/>
                <a:gd name="T31" fmla="*/ 66 h 87"/>
                <a:gd name="T32" fmla="*/ 17 w 87"/>
                <a:gd name="T33" fmla="*/ 63 h 87"/>
                <a:gd name="T34" fmla="*/ 33 w 87"/>
                <a:gd name="T35" fmla="*/ 47 h 87"/>
                <a:gd name="T36" fmla="*/ 28 w 87"/>
                <a:gd name="T37" fmla="*/ 43 h 87"/>
                <a:gd name="T38" fmla="*/ 9 w 87"/>
                <a:gd name="T39" fmla="*/ 62 h 87"/>
                <a:gd name="T40" fmla="*/ 2 w 87"/>
                <a:gd name="T41" fmla="*/ 86 h 87"/>
                <a:gd name="T42" fmla="*/ 26 w 87"/>
                <a:gd name="T43" fmla="*/ 79 h 87"/>
                <a:gd name="T44" fmla="*/ 45 w 87"/>
                <a:gd name="T45" fmla="*/ 60 h 87"/>
                <a:gd name="T46" fmla="*/ 76 w 87"/>
                <a:gd name="T47" fmla="*/ 29 h 87"/>
                <a:gd name="T48" fmla="*/ 87 w 87"/>
                <a:gd name="T49" fmla="*/ 17 h 87"/>
                <a:gd name="T50" fmla="*/ 70 w 87"/>
                <a:gd name="T51" fmla="*/ 0 h 87"/>
                <a:gd name="T52" fmla="*/ 59 w 87"/>
                <a:gd name="T53" fmla="*/ 12 h 87"/>
                <a:gd name="T54" fmla="*/ 76 w 87"/>
                <a:gd name="T55" fmla="*/ 29 h 87"/>
                <a:gd name="T56" fmla="*/ 66 w 87"/>
                <a:gd name="T57" fmla="*/ 51 h 87"/>
                <a:gd name="T58" fmla="*/ 62 w 87"/>
                <a:gd name="T59" fmla="*/ 51 h 87"/>
                <a:gd name="T60" fmla="*/ 35 w 87"/>
                <a:gd name="T61" fmla="*/ 25 h 87"/>
                <a:gd name="T62" fmla="*/ 36 w 87"/>
                <a:gd name="T63" fmla="*/ 18 h 87"/>
                <a:gd name="T64" fmla="*/ 18 w 87"/>
                <a:gd name="T65" fmla="*/ 0 h 87"/>
                <a:gd name="T66" fmla="*/ 18 w 87"/>
                <a:gd name="T67" fmla="*/ 0 h 87"/>
                <a:gd name="T68" fmla="*/ 19 w 87"/>
                <a:gd name="T69" fmla="*/ 5 h 87"/>
                <a:gd name="T70" fmla="*/ 25 w 87"/>
                <a:gd name="T71" fmla="*/ 15 h 87"/>
                <a:gd name="T72" fmla="*/ 15 w 87"/>
                <a:gd name="T73" fmla="*/ 25 h 87"/>
                <a:gd name="T74" fmla="*/ 4 w 87"/>
                <a:gd name="T75" fmla="*/ 16 h 87"/>
                <a:gd name="T76" fmla="*/ 1 w 87"/>
                <a:gd name="T77" fmla="*/ 13 h 87"/>
                <a:gd name="T78" fmla="*/ 0 w 87"/>
                <a:gd name="T79" fmla="*/ 18 h 87"/>
                <a:gd name="T80" fmla="*/ 18 w 87"/>
                <a:gd name="T81" fmla="*/ 36 h 87"/>
                <a:gd name="T82" fmla="*/ 23 w 87"/>
                <a:gd name="T83" fmla="*/ 36 h 87"/>
                <a:gd name="T84" fmla="*/ 50 w 87"/>
                <a:gd name="T85" fmla="*/ 62 h 87"/>
                <a:gd name="T86" fmla="*/ 49 w 87"/>
                <a:gd name="T87" fmla="*/ 69 h 87"/>
                <a:gd name="T88" fmla="*/ 67 w 87"/>
                <a:gd name="T89" fmla="*/ 87 h 87"/>
                <a:gd name="T90" fmla="*/ 67 w 87"/>
                <a:gd name="T91" fmla="*/ 87 h 87"/>
                <a:gd name="T92" fmla="*/ 66 w 87"/>
                <a:gd name="T93" fmla="*/ 82 h 87"/>
                <a:gd name="T94" fmla="*/ 60 w 87"/>
                <a:gd name="T95" fmla="*/ 73 h 87"/>
                <a:gd name="T96" fmla="*/ 70 w 87"/>
                <a:gd name="T97" fmla="*/ 62 h 87"/>
                <a:gd name="T98" fmla="*/ 80 w 87"/>
                <a:gd name="T99" fmla="*/ 71 h 87"/>
                <a:gd name="T100" fmla="*/ 84 w 87"/>
                <a:gd name="T101" fmla="*/ 74 h 87"/>
                <a:gd name="T102" fmla="*/ 84 w 87"/>
                <a:gd name="T103" fmla="*/ 69 h 87"/>
                <a:gd name="T104" fmla="*/ 66 w 87"/>
                <a:gd name="T105" fmla="*/ 5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87">
                  <a:moveTo>
                    <a:pt x="72" y="33"/>
                  </a:moveTo>
                  <a:cubicBezTo>
                    <a:pt x="59" y="45"/>
                    <a:pt x="59" y="45"/>
                    <a:pt x="59" y="45"/>
                  </a:cubicBezTo>
                  <a:cubicBezTo>
                    <a:pt x="51" y="37"/>
                    <a:pt x="51" y="37"/>
                    <a:pt x="51" y="37"/>
                  </a:cubicBezTo>
                  <a:cubicBezTo>
                    <a:pt x="57" y="30"/>
                    <a:pt x="57" y="30"/>
                    <a:pt x="57" y="30"/>
                  </a:cubicBezTo>
                  <a:cubicBezTo>
                    <a:pt x="58" y="29"/>
                    <a:pt x="58" y="28"/>
                    <a:pt x="57" y="27"/>
                  </a:cubicBezTo>
                  <a:cubicBezTo>
                    <a:pt x="57" y="27"/>
                    <a:pt x="57" y="27"/>
                    <a:pt x="57" y="27"/>
                  </a:cubicBezTo>
                  <a:cubicBezTo>
                    <a:pt x="56" y="26"/>
                    <a:pt x="54" y="26"/>
                    <a:pt x="53" y="27"/>
                  </a:cubicBezTo>
                  <a:cubicBezTo>
                    <a:pt x="47" y="33"/>
                    <a:pt x="47" y="33"/>
                    <a:pt x="47" y="33"/>
                  </a:cubicBezTo>
                  <a:cubicBezTo>
                    <a:pt x="42" y="28"/>
                    <a:pt x="42" y="28"/>
                    <a:pt x="42" y="28"/>
                  </a:cubicBezTo>
                  <a:cubicBezTo>
                    <a:pt x="55" y="16"/>
                    <a:pt x="55" y="16"/>
                    <a:pt x="55" y="16"/>
                  </a:cubicBezTo>
                  <a:cubicBezTo>
                    <a:pt x="72" y="33"/>
                    <a:pt x="72" y="33"/>
                    <a:pt x="72" y="33"/>
                  </a:cubicBezTo>
                  <a:close/>
                  <a:moveTo>
                    <a:pt x="45" y="60"/>
                  </a:moveTo>
                  <a:cubicBezTo>
                    <a:pt x="36" y="51"/>
                    <a:pt x="36" y="51"/>
                    <a:pt x="36" y="51"/>
                  </a:cubicBezTo>
                  <a:cubicBezTo>
                    <a:pt x="21" y="66"/>
                    <a:pt x="21" y="66"/>
                    <a:pt x="21" y="66"/>
                  </a:cubicBezTo>
                  <a:cubicBezTo>
                    <a:pt x="20" y="67"/>
                    <a:pt x="18" y="67"/>
                    <a:pt x="17" y="66"/>
                  </a:cubicBezTo>
                  <a:cubicBezTo>
                    <a:pt x="17" y="66"/>
                    <a:pt x="17" y="66"/>
                    <a:pt x="17" y="66"/>
                  </a:cubicBezTo>
                  <a:cubicBezTo>
                    <a:pt x="16" y="65"/>
                    <a:pt x="16" y="64"/>
                    <a:pt x="17" y="63"/>
                  </a:cubicBezTo>
                  <a:cubicBezTo>
                    <a:pt x="33" y="47"/>
                    <a:pt x="33" y="47"/>
                    <a:pt x="33" y="47"/>
                  </a:cubicBezTo>
                  <a:cubicBezTo>
                    <a:pt x="28" y="43"/>
                    <a:pt x="28" y="43"/>
                    <a:pt x="28" y="43"/>
                  </a:cubicBezTo>
                  <a:cubicBezTo>
                    <a:pt x="9" y="62"/>
                    <a:pt x="9" y="62"/>
                    <a:pt x="9" y="62"/>
                  </a:cubicBezTo>
                  <a:cubicBezTo>
                    <a:pt x="2" y="86"/>
                    <a:pt x="2" y="86"/>
                    <a:pt x="2" y="86"/>
                  </a:cubicBezTo>
                  <a:cubicBezTo>
                    <a:pt x="26" y="79"/>
                    <a:pt x="26" y="79"/>
                    <a:pt x="26" y="79"/>
                  </a:cubicBezTo>
                  <a:lnTo>
                    <a:pt x="45" y="60"/>
                  </a:lnTo>
                  <a:close/>
                  <a:moveTo>
                    <a:pt x="76" y="29"/>
                  </a:moveTo>
                  <a:cubicBezTo>
                    <a:pt x="87" y="17"/>
                    <a:pt x="87" y="17"/>
                    <a:pt x="87" y="17"/>
                  </a:cubicBezTo>
                  <a:cubicBezTo>
                    <a:pt x="70" y="0"/>
                    <a:pt x="70" y="0"/>
                    <a:pt x="70" y="0"/>
                  </a:cubicBezTo>
                  <a:cubicBezTo>
                    <a:pt x="59" y="12"/>
                    <a:pt x="59" y="12"/>
                    <a:pt x="59" y="12"/>
                  </a:cubicBezTo>
                  <a:lnTo>
                    <a:pt x="76" y="29"/>
                  </a:lnTo>
                  <a:close/>
                  <a:moveTo>
                    <a:pt x="66" y="51"/>
                  </a:moveTo>
                  <a:cubicBezTo>
                    <a:pt x="65" y="51"/>
                    <a:pt x="64" y="51"/>
                    <a:pt x="62" y="51"/>
                  </a:cubicBezTo>
                  <a:cubicBezTo>
                    <a:pt x="35" y="25"/>
                    <a:pt x="35" y="25"/>
                    <a:pt x="35" y="25"/>
                  </a:cubicBezTo>
                  <a:cubicBezTo>
                    <a:pt x="36" y="23"/>
                    <a:pt x="36" y="21"/>
                    <a:pt x="36" y="18"/>
                  </a:cubicBezTo>
                  <a:cubicBezTo>
                    <a:pt x="36" y="8"/>
                    <a:pt x="28" y="0"/>
                    <a:pt x="18" y="0"/>
                  </a:cubicBezTo>
                  <a:cubicBezTo>
                    <a:pt x="18" y="0"/>
                    <a:pt x="18" y="0"/>
                    <a:pt x="18" y="0"/>
                  </a:cubicBezTo>
                  <a:cubicBezTo>
                    <a:pt x="19" y="5"/>
                    <a:pt x="19" y="5"/>
                    <a:pt x="19" y="5"/>
                  </a:cubicBezTo>
                  <a:cubicBezTo>
                    <a:pt x="23" y="7"/>
                    <a:pt x="25" y="11"/>
                    <a:pt x="25" y="15"/>
                  </a:cubicBezTo>
                  <a:cubicBezTo>
                    <a:pt x="25" y="20"/>
                    <a:pt x="21" y="25"/>
                    <a:pt x="15" y="25"/>
                  </a:cubicBezTo>
                  <a:cubicBezTo>
                    <a:pt x="10" y="25"/>
                    <a:pt x="5" y="21"/>
                    <a:pt x="4" y="16"/>
                  </a:cubicBezTo>
                  <a:cubicBezTo>
                    <a:pt x="1" y="13"/>
                    <a:pt x="1" y="13"/>
                    <a:pt x="1" y="13"/>
                  </a:cubicBezTo>
                  <a:cubicBezTo>
                    <a:pt x="1" y="15"/>
                    <a:pt x="0" y="17"/>
                    <a:pt x="0" y="18"/>
                  </a:cubicBezTo>
                  <a:cubicBezTo>
                    <a:pt x="0" y="28"/>
                    <a:pt x="9" y="36"/>
                    <a:pt x="18" y="36"/>
                  </a:cubicBezTo>
                  <a:cubicBezTo>
                    <a:pt x="20" y="36"/>
                    <a:pt x="22" y="36"/>
                    <a:pt x="23" y="36"/>
                  </a:cubicBezTo>
                  <a:cubicBezTo>
                    <a:pt x="50" y="62"/>
                    <a:pt x="50" y="62"/>
                    <a:pt x="50" y="62"/>
                  </a:cubicBezTo>
                  <a:cubicBezTo>
                    <a:pt x="49" y="64"/>
                    <a:pt x="49" y="67"/>
                    <a:pt x="49" y="69"/>
                  </a:cubicBezTo>
                  <a:cubicBezTo>
                    <a:pt x="49" y="79"/>
                    <a:pt x="57" y="87"/>
                    <a:pt x="67" y="87"/>
                  </a:cubicBezTo>
                  <a:cubicBezTo>
                    <a:pt x="67" y="87"/>
                    <a:pt x="67" y="87"/>
                    <a:pt x="67" y="87"/>
                  </a:cubicBezTo>
                  <a:cubicBezTo>
                    <a:pt x="66" y="82"/>
                    <a:pt x="66" y="82"/>
                    <a:pt x="66" y="82"/>
                  </a:cubicBezTo>
                  <a:cubicBezTo>
                    <a:pt x="62" y="80"/>
                    <a:pt x="60" y="77"/>
                    <a:pt x="60" y="73"/>
                  </a:cubicBezTo>
                  <a:cubicBezTo>
                    <a:pt x="60" y="67"/>
                    <a:pt x="64" y="62"/>
                    <a:pt x="70" y="62"/>
                  </a:cubicBezTo>
                  <a:cubicBezTo>
                    <a:pt x="75" y="62"/>
                    <a:pt x="80" y="66"/>
                    <a:pt x="80" y="71"/>
                  </a:cubicBezTo>
                  <a:cubicBezTo>
                    <a:pt x="84" y="74"/>
                    <a:pt x="84" y="74"/>
                    <a:pt x="84" y="74"/>
                  </a:cubicBezTo>
                  <a:cubicBezTo>
                    <a:pt x="84" y="73"/>
                    <a:pt x="85" y="71"/>
                    <a:pt x="84" y="69"/>
                  </a:cubicBezTo>
                  <a:cubicBezTo>
                    <a:pt x="84" y="59"/>
                    <a:pt x="76" y="51"/>
                    <a:pt x="66" y="51"/>
                  </a:cubicBezTo>
                  <a:close/>
                </a:path>
              </a:pathLst>
            </a:custGeom>
            <a:solidFill>
              <a:srgbClr val="FFFFFF"/>
            </a:solidFill>
            <a:ln>
              <a:noFill/>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235118" y="3956336"/>
            <a:ext cx="554401" cy="516146"/>
            <a:chOff x="1197283" y="4012622"/>
            <a:chExt cx="502669" cy="468008"/>
          </a:xfrm>
        </p:grpSpPr>
        <p:sp>
          <p:nvSpPr>
            <p:cNvPr id="6" name="矩形 5"/>
            <p:cNvSpPr/>
            <p:nvPr/>
          </p:nvSpPr>
          <p:spPr>
            <a:xfrm>
              <a:off x="1231944"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Picture 2" descr="\\MAGNUM\Projects\Microsoft\Cloud Power FY12\Design\ICONS_PNG\Building.png"/>
            <p:cNvPicPr>
              <a:picLocks noChangeAspect="1" noChangeArrowheads="1"/>
            </p:cNvPicPr>
            <p:nvPr/>
          </p:nvPicPr>
          <p:blipFill>
            <a:blip r:embed="rId3" cstate="screen">
              <a:biLevel thresh="50000"/>
            </a:blip>
            <a:srcRect/>
            <a:stretch>
              <a:fillRect/>
            </a:stretch>
          </p:blipFill>
          <p:spPr bwMode="auto">
            <a:xfrm>
              <a:off x="1197283" y="4012622"/>
              <a:ext cx="489073" cy="429309"/>
            </a:xfrm>
            <a:prstGeom prst="rect">
              <a:avLst/>
            </a:prstGeom>
            <a:noFill/>
          </p:spPr>
        </p:pic>
      </p:grpSp>
      <p:grpSp>
        <p:nvGrpSpPr>
          <p:cNvPr id="8" name="组合 7"/>
          <p:cNvGrpSpPr/>
          <p:nvPr/>
        </p:nvGrpSpPr>
        <p:grpSpPr>
          <a:xfrm>
            <a:off x="8031412" y="3956336"/>
            <a:ext cx="553476" cy="516146"/>
            <a:chOff x="1775328" y="4012622"/>
            <a:chExt cx="501830" cy="468008"/>
          </a:xfrm>
        </p:grpSpPr>
        <p:sp>
          <p:nvSpPr>
            <p:cNvPr id="9" name="矩形 8"/>
            <p:cNvSpPr/>
            <p:nvPr/>
          </p:nvSpPr>
          <p:spPr>
            <a:xfrm>
              <a:off x="1792239" y="4012622"/>
              <a:ext cx="468008" cy="46800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Picture 2" descr="\\MAGNUM\Projects\Microsoft\Cloud Power FY12\Design\Icons\PNGs\Cloud_on_your_terms.png"/>
            <p:cNvPicPr>
              <a:picLocks noChangeAspect="1" noChangeArrowheads="1"/>
            </p:cNvPicPr>
            <p:nvPr/>
          </p:nvPicPr>
          <p:blipFill>
            <a:blip r:embed="rId4" cstate="screen">
              <a:lum bright="100000"/>
            </a:blip>
            <a:stretch>
              <a:fillRect/>
            </a:stretch>
          </p:blipFill>
          <p:spPr bwMode="auto">
            <a:xfrm>
              <a:off x="1775328" y="4026372"/>
              <a:ext cx="501830" cy="440508"/>
            </a:xfrm>
            <a:prstGeom prst="rect">
              <a:avLst/>
            </a:prstGeom>
            <a:noFill/>
            <a:ln>
              <a:noFill/>
            </a:ln>
          </p:spPr>
        </p:pic>
      </p:grpSp>
      <p:sp>
        <p:nvSpPr>
          <p:cNvPr id="13" name="文本框 40"/>
          <p:cNvSpPr txBox="1"/>
          <p:nvPr/>
        </p:nvSpPr>
        <p:spPr>
          <a:xfrm>
            <a:off x="899114" y="1280991"/>
            <a:ext cx="1523494"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请在此处添加小标题</a:t>
            </a:r>
          </a:p>
        </p:txBody>
      </p:sp>
      <p:sp>
        <p:nvSpPr>
          <p:cNvPr id="14" name="文本框 41"/>
          <p:cNvSpPr txBox="1"/>
          <p:nvPr/>
        </p:nvSpPr>
        <p:spPr>
          <a:xfrm>
            <a:off x="911001" y="1641950"/>
            <a:ext cx="3066856"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p>
        </p:txBody>
      </p:sp>
      <p:grpSp>
        <p:nvGrpSpPr>
          <p:cNvPr id="15" name="组合 35"/>
          <p:cNvGrpSpPr/>
          <p:nvPr/>
        </p:nvGrpSpPr>
        <p:grpSpPr>
          <a:xfrm>
            <a:off x="563611" y="1010939"/>
            <a:ext cx="8100860" cy="2858921"/>
            <a:chOff x="751383" y="1347815"/>
            <a:chExt cx="10799741" cy="3811600"/>
          </a:xfrm>
        </p:grpSpPr>
        <p:sp>
          <p:nvSpPr>
            <p:cNvPr id="11" name="流程图: 数据 10"/>
            <p:cNvSpPr/>
            <p:nvPr/>
          </p:nvSpPr>
          <p:spPr>
            <a:xfrm>
              <a:off x="3292519" y="3465370"/>
              <a:ext cx="3176332" cy="635267"/>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833656" y="2406592"/>
              <a:ext cx="3176332" cy="635267"/>
            </a:xfrm>
            <a:prstGeom prst="flowChartInputOutp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8" name="组合 14"/>
            <p:cNvGrpSpPr/>
            <p:nvPr/>
          </p:nvGrpSpPr>
          <p:grpSpPr>
            <a:xfrm>
              <a:off x="751383" y="4524147"/>
              <a:ext cx="3176332" cy="635266"/>
              <a:chOff x="751383" y="4374208"/>
              <a:chExt cx="3176332" cy="635266"/>
            </a:xfrm>
          </p:grpSpPr>
          <p:sp>
            <p:nvSpPr>
              <p:cNvPr id="16" name="流程图: 数据 15"/>
              <p:cNvSpPr/>
              <p:nvPr/>
            </p:nvSpPr>
            <p:spPr>
              <a:xfrm>
                <a:off x="751383" y="4374208"/>
                <a:ext cx="3176332" cy="635266"/>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文本框 42"/>
              <p:cNvSpPr txBox="1"/>
              <p:nvPr/>
            </p:nvSpPr>
            <p:spPr>
              <a:xfrm>
                <a:off x="1281019" y="4525307"/>
                <a:ext cx="1887450" cy="369304"/>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22" name="组合 17"/>
            <p:cNvGrpSpPr/>
            <p:nvPr/>
          </p:nvGrpSpPr>
          <p:grpSpPr>
            <a:xfrm>
              <a:off x="3292519" y="3613726"/>
              <a:ext cx="2483147" cy="1545689"/>
              <a:chOff x="3292519" y="3463787"/>
              <a:chExt cx="2483147" cy="1545689"/>
            </a:xfrm>
          </p:grpSpPr>
          <p:sp>
            <p:nvSpPr>
              <p:cNvPr id="19" name="矩形 12"/>
              <p:cNvSpPr/>
              <p:nvPr/>
            </p:nvSpPr>
            <p:spPr>
              <a:xfrm flipH="1" flipV="1">
                <a:off x="3292519" y="3950698"/>
                <a:ext cx="635196" cy="105877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矩形 12"/>
              <p:cNvSpPr/>
              <p:nvPr/>
            </p:nvSpPr>
            <p:spPr>
              <a:xfrm rot="16200000" flipH="1" flipV="1">
                <a:off x="3292519" y="3953506"/>
                <a:ext cx="476397" cy="476397"/>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文本框 43"/>
              <p:cNvSpPr txBox="1"/>
              <p:nvPr/>
            </p:nvSpPr>
            <p:spPr>
              <a:xfrm>
                <a:off x="3888216" y="3463787"/>
                <a:ext cx="1887450" cy="369304"/>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26" name="组合 21"/>
            <p:cNvGrpSpPr/>
            <p:nvPr/>
          </p:nvGrpSpPr>
          <p:grpSpPr>
            <a:xfrm>
              <a:off x="5833656" y="2549719"/>
              <a:ext cx="2483147" cy="1550918"/>
              <a:chOff x="5833656" y="2399780"/>
              <a:chExt cx="2483147" cy="1550918"/>
            </a:xfrm>
          </p:grpSpPr>
          <p:sp>
            <p:nvSpPr>
              <p:cNvPr id="23" name="矩形 12"/>
              <p:cNvSpPr/>
              <p:nvPr/>
            </p:nvSpPr>
            <p:spPr>
              <a:xfrm flipH="1" flipV="1">
                <a:off x="5833656" y="2891920"/>
                <a:ext cx="635196" cy="105877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矩形 12"/>
              <p:cNvSpPr/>
              <p:nvPr/>
            </p:nvSpPr>
            <p:spPr>
              <a:xfrm rot="16200000" flipH="1" flipV="1">
                <a:off x="5833656" y="2892830"/>
                <a:ext cx="476397" cy="476397"/>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文本框 44"/>
              <p:cNvSpPr txBox="1"/>
              <p:nvPr/>
            </p:nvSpPr>
            <p:spPr>
              <a:xfrm>
                <a:off x="6429352" y="2399780"/>
                <a:ext cx="1887451" cy="369304"/>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请在此添加关键字</a:t>
                </a:r>
              </a:p>
            </p:txBody>
          </p:sp>
        </p:grpSp>
        <p:grpSp>
          <p:nvGrpSpPr>
            <p:cNvPr id="36" name="组合 25"/>
            <p:cNvGrpSpPr/>
            <p:nvPr/>
          </p:nvGrpSpPr>
          <p:grpSpPr>
            <a:xfrm>
              <a:off x="8374792" y="1347815"/>
              <a:ext cx="3176332" cy="1694045"/>
              <a:chOff x="8374792" y="1197876"/>
              <a:chExt cx="3176332" cy="1694045"/>
            </a:xfrm>
          </p:grpSpPr>
          <p:sp>
            <p:nvSpPr>
              <p:cNvPr id="27" name="流程图: 数据 26"/>
              <p:cNvSpPr/>
              <p:nvPr/>
            </p:nvSpPr>
            <p:spPr>
              <a:xfrm>
                <a:off x="8374792" y="1197876"/>
                <a:ext cx="3176332" cy="635267"/>
              </a:xfrm>
              <a:prstGeom prst="flowChartInputOutp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矩形 12"/>
              <p:cNvSpPr/>
              <p:nvPr/>
            </p:nvSpPr>
            <p:spPr>
              <a:xfrm flipH="1" flipV="1">
                <a:off x="8374792" y="1833143"/>
                <a:ext cx="635196" cy="105877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矩形 12"/>
              <p:cNvSpPr/>
              <p:nvPr/>
            </p:nvSpPr>
            <p:spPr>
              <a:xfrm rot="16200000" flipH="1" flipV="1">
                <a:off x="8374792" y="1833143"/>
                <a:ext cx="476397" cy="476397"/>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文本框 45"/>
              <p:cNvSpPr txBox="1"/>
              <p:nvPr/>
            </p:nvSpPr>
            <p:spPr>
              <a:xfrm>
                <a:off x="9092055" y="1318996"/>
                <a:ext cx="1887450" cy="369303"/>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请在此添加关键字</a:t>
                </a:r>
              </a:p>
            </p:txBody>
          </p:sp>
        </p:grpSp>
      </p:grpSp>
      <p:sp>
        <p:nvSpPr>
          <p:cNvPr id="31" name="文本框 46"/>
          <p:cNvSpPr txBox="1"/>
          <p:nvPr/>
        </p:nvSpPr>
        <p:spPr>
          <a:xfrm>
            <a:off x="826356" y="3956336"/>
            <a:ext cx="1503903" cy="623248"/>
          </a:xfrm>
          <a:prstGeom prst="rect">
            <a:avLst/>
          </a:prstGeom>
          <a:noFill/>
        </p:spPr>
        <p:txBody>
          <a:bodyPr wrap="square" lIns="68580" tIns="34290" rIns="68580" bIns="34290" rtlCol="0">
            <a:spAutoFit/>
          </a:bodyPr>
          <a:lstStyle/>
          <a:p>
            <a:pPr algn="just">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2" name="文本框 47"/>
          <p:cNvSpPr txBox="1"/>
          <p:nvPr/>
        </p:nvSpPr>
        <p:spPr>
          <a:xfrm>
            <a:off x="2902007" y="3205927"/>
            <a:ext cx="1503903" cy="623248"/>
          </a:xfrm>
          <a:prstGeom prst="rect">
            <a:avLst/>
          </a:prstGeom>
          <a:noFill/>
        </p:spPr>
        <p:txBody>
          <a:bodyPr wrap="square" lIns="68580" tIns="34290" rIns="68580" bIns="34290" rtlCol="0">
            <a:spAutoFit/>
          </a:bodyPr>
          <a:lstStyle/>
          <a:p>
            <a:pPr algn="just">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3" name="文本框 48"/>
          <p:cNvSpPr txBox="1"/>
          <p:nvPr/>
        </p:nvSpPr>
        <p:spPr>
          <a:xfrm>
            <a:off x="4869666" y="2383188"/>
            <a:ext cx="1503903" cy="623248"/>
          </a:xfrm>
          <a:prstGeom prst="rect">
            <a:avLst/>
          </a:prstGeom>
          <a:noFill/>
        </p:spPr>
        <p:txBody>
          <a:bodyPr wrap="square" lIns="68580" tIns="34290" rIns="68580" bIns="34290" rtlCol="0">
            <a:spAutoFit/>
          </a:bodyPr>
          <a:lstStyle/>
          <a:p>
            <a:pPr algn="just">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4" name="文本框 49"/>
          <p:cNvSpPr txBox="1"/>
          <p:nvPr/>
        </p:nvSpPr>
        <p:spPr>
          <a:xfrm>
            <a:off x="6804248" y="1589032"/>
            <a:ext cx="1503903" cy="623248"/>
          </a:xfrm>
          <a:prstGeom prst="rect">
            <a:avLst/>
          </a:prstGeom>
          <a:noFill/>
        </p:spPr>
        <p:txBody>
          <a:bodyPr wrap="square" lIns="68580" tIns="34290" rIns="68580" bIns="34290" rtlCol="0">
            <a:spAutoFit/>
          </a:bodyPr>
          <a:lstStyle/>
          <a:p>
            <a:pPr algn="just">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在此录入上述图表的描述说明，在此录入上述图表的描述说明，在此录入上述图表描述说明。</a:t>
            </a:r>
          </a:p>
        </p:txBody>
      </p:sp>
      <p:sp>
        <p:nvSpPr>
          <p:cNvPr id="37" name="文本框 37">
            <a:extLst>
              <a:ext uri="{FF2B5EF4-FFF2-40B4-BE49-F238E27FC236}">
                <a16:creationId xmlns:a16="http://schemas.microsoft.com/office/drawing/2014/main" xmlns="" id="{A30233DF-DC3B-4290-9A47-CBE7E875F1CE}"/>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017055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1500"/>
                                        <p:tgtEl>
                                          <p:spTgt spid="15"/>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ppt_x"/>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8"/>
          <p:cNvGrpSpPr/>
          <p:nvPr/>
        </p:nvGrpSpPr>
        <p:grpSpPr>
          <a:xfrm>
            <a:off x="3600145" y="1867892"/>
            <a:ext cx="1946066" cy="1947174"/>
            <a:chOff x="304800" y="673100"/>
            <a:chExt cx="4000500" cy="4000500"/>
          </a:xfrm>
          <a:solidFill>
            <a:schemeClr val="accent1"/>
          </a:solidFill>
          <a:effectLst/>
        </p:grpSpPr>
        <p:sp>
          <p:nvSpPr>
            <p:cNvPr id="20" name="同心圆 19"/>
            <p:cNvSpPr/>
            <p:nvPr/>
          </p:nvSpPr>
          <p:spPr>
            <a:xfrm>
              <a:off x="304800" y="673100"/>
              <a:ext cx="4000500" cy="4000500"/>
            </a:xfrm>
            <a:prstGeom prst="donut">
              <a:avLst>
                <a:gd name="adj" fmla="val 487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3699678" y="1967481"/>
            <a:ext cx="1747001" cy="1747995"/>
          </a:xfrm>
          <a:prstGeom prst="ellipse">
            <a:avLst/>
          </a:prstGeom>
          <a:noFill/>
          <a:ln w="952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23" name="Freeform 174"/>
          <p:cNvSpPr>
            <a:spLocks noEditPoints="1"/>
          </p:cNvSpPr>
          <p:nvPr/>
        </p:nvSpPr>
        <p:spPr bwMode="auto">
          <a:xfrm>
            <a:off x="4385128" y="2144564"/>
            <a:ext cx="373745" cy="373957"/>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endParaRPr lang="zh-CN" altLang="en-US"/>
          </a:p>
        </p:txBody>
      </p:sp>
      <p:sp>
        <p:nvSpPr>
          <p:cNvPr id="24" name="矩形 47"/>
          <p:cNvSpPr>
            <a:spLocks noChangeArrowheads="1"/>
          </p:cNvSpPr>
          <p:nvPr/>
        </p:nvSpPr>
        <p:spPr bwMode="auto">
          <a:xfrm>
            <a:off x="3870105" y="2893810"/>
            <a:ext cx="1457782" cy="567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在此录入上述图表的描述明，在此录入上述图表的描述说。</a:t>
            </a:r>
          </a:p>
        </p:txBody>
      </p:sp>
      <p:sp>
        <p:nvSpPr>
          <p:cNvPr id="25" name="矩形 24"/>
          <p:cNvSpPr/>
          <p:nvPr/>
        </p:nvSpPr>
        <p:spPr>
          <a:xfrm>
            <a:off x="4163593" y="2651486"/>
            <a:ext cx="894334" cy="253900"/>
          </a:xfrm>
          <a:prstGeom prst="rect">
            <a:avLst/>
          </a:prstGeom>
        </p:spPr>
        <p:txBody>
          <a:bodyPr wrap="square" lIns="68564" tIns="34282" rIns="68564" bIns="34282">
            <a:spAutoFit/>
          </a:bodyPr>
          <a:lstStyle/>
          <a:p>
            <a:pPr>
              <a:spcBef>
                <a:spcPct val="0"/>
              </a:spcBef>
              <a:buFont typeface="Arial" charset="0"/>
              <a:buNone/>
            </a:pPr>
            <a:r>
              <a:rPr lang="zh-CN" altLang="en-US" sz="1200" dirty="0">
                <a:solidFill>
                  <a:schemeClr val="tx1">
                    <a:lumMod val="50000"/>
                    <a:lumOff val="50000"/>
                  </a:schemeClr>
                </a:solidFill>
                <a:latin typeface="微软雅黑" pitchFamily="34" charset="-122"/>
                <a:ea typeface="微软雅黑" pitchFamily="34" charset="-122"/>
                <a:cs typeface="Arial" panose="020B0604020202020204" pitchFamily="34" charset="0"/>
              </a:rPr>
              <a:t>输入标题</a:t>
            </a:r>
          </a:p>
        </p:txBody>
      </p:sp>
      <p:grpSp>
        <p:nvGrpSpPr>
          <p:cNvPr id="17" name="组合 31"/>
          <p:cNvGrpSpPr/>
          <p:nvPr/>
        </p:nvGrpSpPr>
        <p:grpSpPr>
          <a:xfrm>
            <a:off x="5435871" y="1861530"/>
            <a:ext cx="443510" cy="443763"/>
            <a:chOff x="304800" y="673100"/>
            <a:chExt cx="4000500" cy="4000500"/>
          </a:xfrm>
          <a:solidFill>
            <a:schemeClr val="accent2"/>
          </a:solidFill>
          <a:effectLst/>
        </p:grpSpPr>
        <p:sp>
          <p:nvSpPr>
            <p:cNvPr id="33" name="同心圆 3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标题 4"/>
          <p:cNvSpPr txBox="1">
            <a:spLocks/>
          </p:cNvSpPr>
          <p:nvPr/>
        </p:nvSpPr>
        <p:spPr>
          <a:xfrm>
            <a:off x="5443447" y="1954666"/>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10%</a:t>
            </a:r>
          </a:p>
        </p:txBody>
      </p:sp>
      <p:sp>
        <p:nvSpPr>
          <p:cNvPr id="36" name="矩形 35"/>
          <p:cNvSpPr/>
          <p:nvPr/>
        </p:nvSpPr>
        <p:spPr>
          <a:xfrm>
            <a:off x="5983367" y="1708181"/>
            <a:ext cx="1163522" cy="253900"/>
          </a:xfrm>
          <a:prstGeom prst="rect">
            <a:avLst/>
          </a:prstGeom>
        </p:spPr>
        <p:txBody>
          <a:bodyPr wrap="square" lIns="68564" tIns="34282" rIns="68564" bIns="34282">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5983366" y="1950504"/>
            <a:ext cx="2384313"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在此录入上述图表的描述说明，录入上述图表的描述说明。</a:t>
            </a:r>
          </a:p>
        </p:txBody>
      </p:sp>
      <p:grpSp>
        <p:nvGrpSpPr>
          <p:cNvPr id="19" name="组合 37"/>
          <p:cNvGrpSpPr/>
          <p:nvPr/>
        </p:nvGrpSpPr>
        <p:grpSpPr>
          <a:xfrm>
            <a:off x="5689587" y="2728681"/>
            <a:ext cx="443510" cy="443763"/>
            <a:chOff x="304800" y="673100"/>
            <a:chExt cx="4000500" cy="4000500"/>
          </a:xfrm>
          <a:solidFill>
            <a:schemeClr val="accent3"/>
          </a:solidFill>
          <a:effectLst/>
        </p:grpSpPr>
        <p:sp>
          <p:nvSpPr>
            <p:cNvPr id="39" name="同心圆 3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标题 4"/>
          <p:cNvSpPr txBox="1">
            <a:spLocks/>
          </p:cNvSpPr>
          <p:nvPr/>
        </p:nvSpPr>
        <p:spPr>
          <a:xfrm>
            <a:off x="5697163" y="2821817"/>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15%</a:t>
            </a:r>
          </a:p>
        </p:txBody>
      </p:sp>
      <p:sp>
        <p:nvSpPr>
          <p:cNvPr id="42" name="矩形 41"/>
          <p:cNvSpPr/>
          <p:nvPr/>
        </p:nvSpPr>
        <p:spPr>
          <a:xfrm>
            <a:off x="6237083" y="2575332"/>
            <a:ext cx="1163522" cy="253900"/>
          </a:xfrm>
          <a:prstGeom prst="rect">
            <a:avLst/>
          </a:prstGeom>
        </p:spPr>
        <p:txBody>
          <a:bodyPr wrap="square" lIns="68564" tIns="34282" rIns="68564" bIns="34282">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6237082" y="2817655"/>
            <a:ext cx="2384313"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在此录入上述图表的描述说明，录入上述图表的描述说明。</a:t>
            </a:r>
          </a:p>
        </p:txBody>
      </p:sp>
      <p:grpSp>
        <p:nvGrpSpPr>
          <p:cNvPr id="26" name="组合 43"/>
          <p:cNvGrpSpPr/>
          <p:nvPr/>
        </p:nvGrpSpPr>
        <p:grpSpPr>
          <a:xfrm>
            <a:off x="5381879" y="3484998"/>
            <a:ext cx="443510" cy="443763"/>
            <a:chOff x="304800" y="673100"/>
            <a:chExt cx="4000500" cy="4000500"/>
          </a:xfrm>
          <a:solidFill>
            <a:schemeClr val="accent2"/>
          </a:solidFill>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标题 4"/>
          <p:cNvSpPr txBox="1">
            <a:spLocks/>
          </p:cNvSpPr>
          <p:nvPr/>
        </p:nvSpPr>
        <p:spPr>
          <a:xfrm>
            <a:off x="5389455" y="3578135"/>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30%</a:t>
            </a:r>
          </a:p>
        </p:txBody>
      </p:sp>
      <p:sp>
        <p:nvSpPr>
          <p:cNvPr id="48" name="矩形 47"/>
          <p:cNvSpPr/>
          <p:nvPr/>
        </p:nvSpPr>
        <p:spPr>
          <a:xfrm>
            <a:off x="5929375" y="3331649"/>
            <a:ext cx="1163522" cy="253900"/>
          </a:xfrm>
          <a:prstGeom prst="rect">
            <a:avLst/>
          </a:prstGeom>
        </p:spPr>
        <p:txBody>
          <a:bodyPr wrap="square" lIns="68564" tIns="34282" rIns="68564" bIns="34282">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5929374" y="3573972"/>
            <a:ext cx="2384313"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在此录入上述图表的描述说明，录入上述图表的描述说明。</a:t>
            </a:r>
          </a:p>
        </p:txBody>
      </p:sp>
      <p:grpSp>
        <p:nvGrpSpPr>
          <p:cNvPr id="27" name="组合 49"/>
          <p:cNvGrpSpPr/>
          <p:nvPr/>
        </p:nvGrpSpPr>
        <p:grpSpPr>
          <a:xfrm>
            <a:off x="3276194" y="1858668"/>
            <a:ext cx="443510" cy="443763"/>
            <a:chOff x="304800" y="673100"/>
            <a:chExt cx="4000500" cy="4000500"/>
          </a:xfrm>
          <a:solidFill>
            <a:schemeClr val="accent1"/>
          </a:solidFill>
          <a:effectLst/>
        </p:grpSpPr>
        <p:sp>
          <p:nvSpPr>
            <p:cNvPr id="51" name="同心圆 5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标题 4"/>
          <p:cNvSpPr txBox="1">
            <a:spLocks/>
          </p:cNvSpPr>
          <p:nvPr/>
        </p:nvSpPr>
        <p:spPr>
          <a:xfrm>
            <a:off x="3283769" y="1951804"/>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10%</a:t>
            </a:r>
          </a:p>
        </p:txBody>
      </p:sp>
      <p:sp>
        <p:nvSpPr>
          <p:cNvPr id="54" name="矩形 53"/>
          <p:cNvSpPr/>
          <p:nvPr/>
        </p:nvSpPr>
        <p:spPr>
          <a:xfrm>
            <a:off x="1325549" y="1708181"/>
            <a:ext cx="1788668" cy="253900"/>
          </a:xfrm>
          <a:prstGeom prst="rect">
            <a:avLst/>
          </a:prstGeom>
        </p:spPr>
        <p:txBody>
          <a:bodyPr wrap="square" lIns="68564" tIns="34282" rIns="68564" bIns="34282">
            <a:spAutoFit/>
          </a:bodyPr>
          <a:lstStyle/>
          <a:p>
            <a:pPr algn="r">
              <a:spcBef>
                <a:spcPct val="0"/>
              </a:spcBef>
              <a:buFont typeface="Arial"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55" name="矩形 47"/>
          <p:cNvSpPr>
            <a:spLocks noChangeArrowheads="1"/>
          </p:cNvSpPr>
          <p:nvPr/>
        </p:nvSpPr>
        <p:spPr bwMode="auto">
          <a:xfrm>
            <a:off x="1008532" y="1950504"/>
            <a:ext cx="2167127"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在此录入上述图表的描述明，在此录入上述图表的描述说</a:t>
            </a:r>
          </a:p>
        </p:txBody>
      </p:sp>
      <p:grpSp>
        <p:nvGrpSpPr>
          <p:cNvPr id="28" name="组合 55"/>
          <p:cNvGrpSpPr/>
          <p:nvPr/>
        </p:nvGrpSpPr>
        <p:grpSpPr>
          <a:xfrm>
            <a:off x="3006234" y="2725819"/>
            <a:ext cx="443510" cy="443763"/>
            <a:chOff x="304800" y="673100"/>
            <a:chExt cx="4000500" cy="4000500"/>
          </a:xfrm>
          <a:solidFill>
            <a:schemeClr val="accent4"/>
          </a:solidFill>
          <a:effectLst/>
        </p:grpSpPr>
        <p:sp>
          <p:nvSpPr>
            <p:cNvPr id="57" name="同心圆 5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标题 4"/>
          <p:cNvSpPr txBox="1">
            <a:spLocks/>
          </p:cNvSpPr>
          <p:nvPr/>
        </p:nvSpPr>
        <p:spPr>
          <a:xfrm>
            <a:off x="3013810" y="2818955"/>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15%</a:t>
            </a:r>
          </a:p>
        </p:txBody>
      </p:sp>
      <p:sp>
        <p:nvSpPr>
          <p:cNvPr id="60" name="矩形 59"/>
          <p:cNvSpPr/>
          <p:nvPr/>
        </p:nvSpPr>
        <p:spPr>
          <a:xfrm>
            <a:off x="1055589" y="2575332"/>
            <a:ext cx="1788668" cy="253900"/>
          </a:xfrm>
          <a:prstGeom prst="rect">
            <a:avLst/>
          </a:prstGeom>
        </p:spPr>
        <p:txBody>
          <a:bodyPr wrap="square" lIns="68564" tIns="34282" rIns="68564" bIns="34282">
            <a:spAutoFit/>
          </a:bodyPr>
          <a:lstStyle/>
          <a:p>
            <a:pPr algn="r">
              <a:spcBef>
                <a:spcPct val="0"/>
              </a:spcBef>
              <a:buFont typeface="Arial"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1" name="矩形 47"/>
          <p:cNvSpPr>
            <a:spLocks noChangeArrowheads="1"/>
          </p:cNvSpPr>
          <p:nvPr/>
        </p:nvSpPr>
        <p:spPr bwMode="auto">
          <a:xfrm>
            <a:off x="738572" y="2817655"/>
            <a:ext cx="2167127"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在此录入上述图表的描述明，在此录入上述图表的描述说</a:t>
            </a:r>
          </a:p>
        </p:txBody>
      </p:sp>
      <p:grpSp>
        <p:nvGrpSpPr>
          <p:cNvPr id="29" name="组合 61"/>
          <p:cNvGrpSpPr/>
          <p:nvPr/>
        </p:nvGrpSpPr>
        <p:grpSpPr>
          <a:xfrm>
            <a:off x="3318611" y="3479348"/>
            <a:ext cx="443510" cy="443763"/>
            <a:chOff x="304800" y="673100"/>
            <a:chExt cx="4000500" cy="4000500"/>
          </a:xfrm>
          <a:solidFill>
            <a:schemeClr val="accent1"/>
          </a:solidFill>
          <a:effectLst/>
        </p:grpSpPr>
        <p:sp>
          <p:nvSpPr>
            <p:cNvPr id="63" name="同心圆 6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标题 4"/>
          <p:cNvSpPr txBox="1">
            <a:spLocks/>
          </p:cNvSpPr>
          <p:nvPr/>
        </p:nvSpPr>
        <p:spPr>
          <a:xfrm>
            <a:off x="3326187" y="3572485"/>
            <a:ext cx="388253" cy="270114"/>
          </a:xfrm>
          <a:prstGeom prst="rect">
            <a:avLst/>
          </a:prstGeom>
        </p:spPr>
        <p:txBody>
          <a:bodyPr vert="horz" lIns="68571" tIns="34285" rIns="68571" bIns="3428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方正兰亭黑简体" panose="02000000000000000000" pitchFamily="2" charset="-122"/>
                <a:ea typeface="方正兰亭黑简体" panose="02000000000000000000" pitchFamily="2" charset="-122"/>
              </a:rPr>
              <a:t>20%</a:t>
            </a:r>
          </a:p>
        </p:txBody>
      </p:sp>
      <p:sp>
        <p:nvSpPr>
          <p:cNvPr id="66" name="矩形 65"/>
          <p:cNvSpPr/>
          <p:nvPr/>
        </p:nvSpPr>
        <p:spPr>
          <a:xfrm>
            <a:off x="1367966" y="3385672"/>
            <a:ext cx="1788668" cy="253900"/>
          </a:xfrm>
          <a:prstGeom prst="rect">
            <a:avLst/>
          </a:prstGeom>
        </p:spPr>
        <p:txBody>
          <a:bodyPr wrap="square" lIns="68564" tIns="34282" rIns="68564" bIns="34282">
            <a:spAutoFit/>
          </a:bodyPr>
          <a:lstStyle/>
          <a:p>
            <a:pPr algn="r">
              <a:spcBef>
                <a:spcPct val="0"/>
              </a:spcBef>
              <a:buFont typeface="Arial"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7" name="矩形 47"/>
          <p:cNvSpPr>
            <a:spLocks noChangeArrowheads="1"/>
          </p:cNvSpPr>
          <p:nvPr/>
        </p:nvSpPr>
        <p:spPr bwMode="auto">
          <a:xfrm>
            <a:off x="1050949" y="3627995"/>
            <a:ext cx="2167127"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在此录入上述图表的描述明，在此录入上述图表的描述说</a:t>
            </a:r>
          </a:p>
        </p:txBody>
      </p:sp>
      <p:sp>
        <p:nvSpPr>
          <p:cNvPr id="68" name="TextBox 67"/>
          <p:cNvSpPr txBox="1"/>
          <p:nvPr/>
        </p:nvSpPr>
        <p:spPr>
          <a:xfrm>
            <a:off x="10133170" y="5273677"/>
            <a:ext cx="830979" cy="346239"/>
          </a:xfrm>
          <a:prstGeom prst="rect">
            <a:avLst/>
          </a:prstGeom>
          <a:noFill/>
        </p:spPr>
        <p:txBody>
          <a:bodyPr wrap="none" lIns="68571" tIns="34285" rIns="68571" bIns="34285" rtlCol="0">
            <a:spAutoFit/>
          </a:bodyPr>
          <a:lstStyle/>
          <a:p>
            <a:r>
              <a:rPr lang="zh-CN" altLang="en-US" dirty="0"/>
              <a:t>延时符</a:t>
            </a:r>
          </a:p>
        </p:txBody>
      </p:sp>
      <p:sp>
        <p:nvSpPr>
          <p:cNvPr id="50" name="文本框 37">
            <a:extLst>
              <a:ext uri="{FF2B5EF4-FFF2-40B4-BE49-F238E27FC236}">
                <a16:creationId xmlns:a16="http://schemas.microsoft.com/office/drawing/2014/main" xmlns="" id="{FBAA72A4-9DCC-48EF-8690-BE34B8615BBD}"/>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578362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heel(1)">
                                      <p:cBhvr>
                                        <p:cTn id="13" dur="2000"/>
                                        <p:tgtEl>
                                          <p:spTgt spid="22"/>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14" presetClass="entr" presetSubtype="10" fill="hold" grpId="0" nodeType="withEffect">
                                  <p:stCondLst>
                                    <p:cond delay="500"/>
                                  </p:stCondLst>
                                  <p:childTnLst>
                                    <p:set>
                                      <p:cBhvr>
                                        <p:cTn id="41" dur="1" fill="hold">
                                          <p:stCondLst>
                                            <p:cond delay="0"/>
                                          </p:stCondLst>
                                        </p:cTn>
                                        <p:tgtEl>
                                          <p:spTgt spid="36"/>
                                        </p:tgtEl>
                                        <p:attrNameLst>
                                          <p:attrName>style.visibility</p:attrName>
                                        </p:attrNameLst>
                                      </p:cBhvr>
                                      <p:to>
                                        <p:strVal val="visible"/>
                                      </p:to>
                                    </p:set>
                                    <p:animEffect transition="in" filter="randombar(horizontal)">
                                      <p:cBhvr>
                                        <p:cTn id="42" dur="400"/>
                                        <p:tgtEl>
                                          <p:spTgt spid="36"/>
                                        </p:tgtEl>
                                      </p:cBhvr>
                                    </p:animEffect>
                                  </p:childTnLst>
                                </p:cTn>
                              </p:par>
                              <p:par>
                                <p:cTn id="43" presetID="14" presetClass="entr" presetSubtype="10" fill="hold" grpId="0" nodeType="withEffect">
                                  <p:stCondLst>
                                    <p:cond delay="500"/>
                                  </p:stCondLst>
                                  <p:childTnLst>
                                    <p:set>
                                      <p:cBhvr>
                                        <p:cTn id="44" dur="1" fill="hold">
                                          <p:stCondLst>
                                            <p:cond delay="0"/>
                                          </p:stCondLst>
                                        </p:cTn>
                                        <p:tgtEl>
                                          <p:spTgt spid="37"/>
                                        </p:tgtEl>
                                        <p:attrNameLst>
                                          <p:attrName>style.visibility</p:attrName>
                                        </p:attrNameLst>
                                      </p:cBhvr>
                                      <p:to>
                                        <p:strVal val="visible"/>
                                      </p:to>
                                    </p:set>
                                    <p:animEffect transition="in" filter="randombar(horizontal)">
                                      <p:cBhvr>
                                        <p:cTn id="45" dur="400"/>
                                        <p:tgtEl>
                                          <p:spTgt spid="37"/>
                                        </p:tgtEl>
                                      </p:cBhvr>
                                    </p:animEffect>
                                  </p:childTnLst>
                                </p:cTn>
                              </p:par>
                            </p:childTnLst>
                          </p:cTn>
                        </p:par>
                        <p:par>
                          <p:cTn id="46" fill="hold">
                            <p:stCondLst>
                              <p:cond delay="5400"/>
                            </p:stCondLst>
                            <p:childTnLst>
                              <p:par>
                                <p:cTn id="47" presetID="5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5900"/>
                            </p:stCondLst>
                            <p:childTnLst>
                              <p:par>
                                <p:cTn id="53" presetID="5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par>
                                <p:cTn id="58" presetID="14" presetClass="entr" presetSubtype="10" fill="hold" grpId="0" nodeType="withEffect">
                                  <p:stCondLst>
                                    <p:cond delay="500"/>
                                  </p:stCondLst>
                                  <p:childTnLst>
                                    <p:set>
                                      <p:cBhvr>
                                        <p:cTn id="59" dur="1" fill="hold">
                                          <p:stCondLst>
                                            <p:cond delay="0"/>
                                          </p:stCondLst>
                                        </p:cTn>
                                        <p:tgtEl>
                                          <p:spTgt spid="42"/>
                                        </p:tgtEl>
                                        <p:attrNameLst>
                                          <p:attrName>style.visibility</p:attrName>
                                        </p:attrNameLst>
                                      </p:cBhvr>
                                      <p:to>
                                        <p:strVal val="visible"/>
                                      </p:to>
                                    </p:set>
                                    <p:animEffect transition="in" filter="randombar(horizontal)">
                                      <p:cBhvr>
                                        <p:cTn id="60" dur="400"/>
                                        <p:tgtEl>
                                          <p:spTgt spid="42"/>
                                        </p:tgtEl>
                                      </p:cBhvr>
                                    </p:animEffect>
                                  </p:childTnLst>
                                </p:cTn>
                              </p:par>
                              <p:par>
                                <p:cTn id="61" presetID="14" presetClass="entr" presetSubtype="10" fill="hold" grpId="0" nodeType="withEffect">
                                  <p:stCondLst>
                                    <p:cond delay="500"/>
                                  </p:stCondLst>
                                  <p:childTnLst>
                                    <p:set>
                                      <p:cBhvr>
                                        <p:cTn id="62" dur="1" fill="hold">
                                          <p:stCondLst>
                                            <p:cond delay="0"/>
                                          </p:stCondLst>
                                        </p:cTn>
                                        <p:tgtEl>
                                          <p:spTgt spid="43"/>
                                        </p:tgtEl>
                                        <p:attrNameLst>
                                          <p:attrName>style.visibility</p:attrName>
                                        </p:attrNameLst>
                                      </p:cBhvr>
                                      <p:to>
                                        <p:strVal val="visible"/>
                                      </p:to>
                                    </p:set>
                                    <p:animEffect transition="in" filter="randombar(horizontal)">
                                      <p:cBhvr>
                                        <p:cTn id="63" dur="400"/>
                                        <p:tgtEl>
                                          <p:spTgt spid="43"/>
                                        </p:tgtEl>
                                      </p:cBhvr>
                                    </p:animEffect>
                                  </p:childTnLst>
                                </p:cTn>
                              </p:par>
                            </p:childTnLst>
                          </p:cTn>
                        </p:par>
                        <p:par>
                          <p:cTn id="64" fill="hold">
                            <p:stCondLst>
                              <p:cond delay="6800"/>
                            </p:stCondLst>
                            <p:childTnLst>
                              <p:par>
                                <p:cTn id="65" presetID="53" presetClass="entr" presetSubtype="16"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Effect transition="in" filter="fade">
                                      <p:cBhvr>
                                        <p:cTn id="75" dur="500"/>
                                        <p:tgtEl>
                                          <p:spTgt spid="47"/>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48"/>
                                        </p:tgtEl>
                                        <p:attrNameLst>
                                          <p:attrName>style.visibility</p:attrName>
                                        </p:attrNameLst>
                                      </p:cBhvr>
                                      <p:to>
                                        <p:strVal val="visible"/>
                                      </p:to>
                                    </p:set>
                                    <p:animEffect transition="in" filter="randombar(horizontal)">
                                      <p:cBhvr>
                                        <p:cTn id="78" dur="400"/>
                                        <p:tgtEl>
                                          <p:spTgt spid="48"/>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49"/>
                                        </p:tgtEl>
                                        <p:attrNameLst>
                                          <p:attrName>style.visibility</p:attrName>
                                        </p:attrNameLst>
                                      </p:cBhvr>
                                      <p:to>
                                        <p:strVal val="visible"/>
                                      </p:to>
                                    </p:set>
                                    <p:animEffect transition="in" filter="randombar(horizontal)">
                                      <p:cBhvr>
                                        <p:cTn id="81" dur="400"/>
                                        <p:tgtEl>
                                          <p:spTgt spid="49"/>
                                        </p:tgtEl>
                                      </p:cBhvr>
                                    </p:animEffect>
                                  </p:childTnLst>
                                </p:cTn>
                              </p:par>
                            </p:childTnLst>
                          </p:cTn>
                        </p:par>
                        <p:par>
                          <p:cTn id="82" fill="hold">
                            <p:stCondLst>
                              <p:cond delay="8200"/>
                            </p:stCondLst>
                            <p:childTnLst>
                              <p:par>
                                <p:cTn id="83" presetID="53" presetClass="entr" presetSubtype="16" fill="hold"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8700"/>
                            </p:stCondLst>
                            <p:childTnLst>
                              <p:par>
                                <p:cTn id="89" presetID="53" presetClass="entr" presetSubtype="16"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p:cTn id="91" dur="500" fill="hold"/>
                                        <p:tgtEl>
                                          <p:spTgt spid="53"/>
                                        </p:tgtEl>
                                        <p:attrNameLst>
                                          <p:attrName>ppt_w</p:attrName>
                                        </p:attrNameLst>
                                      </p:cBhvr>
                                      <p:tavLst>
                                        <p:tav tm="0">
                                          <p:val>
                                            <p:fltVal val="0"/>
                                          </p:val>
                                        </p:tav>
                                        <p:tav tm="100000">
                                          <p:val>
                                            <p:strVal val="#ppt_w"/>
                                          </p:val>
                                        </p:tav>
                                      </p:tavLst>
                                    </p:anim>
                                    <p:anim calcmode="lin" valueType="num">
                                      <p:cBhvr>
                                        <p:cTn id="92" dur="500" fill="hold"/>
                                        <p:tgtEl>
                                          <p:spTgt spid="53"/>
                                        </p:tgtEl>
                                        <p:attrNameLst>
                                          <p:attrName>ppt_h</p:attrName>
                                        </p:attrNameLst>
                                      </p:cBhvr>
                                      <p:tavLst>
                                        <p:tav tm="0">
                                          <p:val>
                                            <p:fltVal val="0"/>
                                          </p:val>
                                        </p:tav>
                                        <p:tav tm="100000">
                                          <p:val>
                                            <p:strVal val="#ppt_h"/>
                                          </p:val>
                                        </p:tav>
                                      </p:tavLst>
                                    </p:anim>
                                    <p:animEffect transition="in" filter="fade">
                                      <p:cBhvr>
                                        <p:cTn id="93" dur="500"/>
                                        <p:tgtEl>
                                          <p:spTgt spid="53"/>
                                        </p:tgtEl>
                                      </p:cBhvr>
                                    </p:animEffect>
                                  </p:childTnLst>
                                </p:cTn>
                              </p:par>
                              <p:par>
                                <p:cTn id="94" presetID="14" presetClass="entr" presetSubtype="10" fill="hold" grpId="0" nodeType="withEffect">
                                  <p:stCondLst>
                                    <p:cond delay="500"/>
                                  </p:stCondLst>
                                  <p:childTnLst>
                                    <p:set>
                                      <p:cBhvr>
                                        <p:cTn id="95" dur="1" fill="hold">
                                          <p:stCondLst>
                                            <p:cond delay="0"/>
                                          </p:stCondLst>
                                        </p:cTn>
                                        <p:tgtEl>
                                          <p:spTgt spid="54"/>
                                        </p:tgtEl>
                                        <p:attrNameLst>
                                          <p:attrName>style.visibility</p:attrName>
                                        </p:attrNameLst>
                                      </p:cBhvr>
                                      <p:to>
                                        <p:strVal val="visible"/>
                                      </p:to>
                                    </p:set>
                                    <p:animEffect transition="in" filter="randombar(horizontal)">
                                      <p:cBhvr>
                                        <p:cTn id="96" dur="400"/>
                                        <p:tgtEl>
                                          <p:spTgt spid="54"/>
                                        </p:tgtEl>
                                      </p:cBhvr>
                                    </p:animEffect>
                                  </p:childTnLst>
                                </p:cTn>
                              </p:par>
                              <p:par>
                                <p:cTn id="97" presetID="14" presetClass="entr" presetSubtype="10" fill="hold" grpId="0" nodeType="withEffect">
                                  <p:stCondLst>
                                    <p:cond delay="500"/>
                                  </p:stCondLst>
                                  <p:childTnLst>
                                    <p:set>
                                      <p:cBhvr>
                                        <p:cTn id="98" dur="1" fill="hold">
                                          <p:stCondLst>
                                            <p:cond delay="0"/>
                                          </p:stCondLst>
                                        </p:cTn>
                                        <p:tgtEl>
                                          <p:spTgt spid="55"/>
                                        </p:tgtEl>
                                        <p:attrNameLst>
                                          <p:attrName>style.visibility</p:attrName>
                                        </p:attrNameLst>
                                      </p:cBhvr>
                                      <p:to>
                                        <p:strVal val="visible"/>
                                      </p:to>
                                    </p:set>
                                    <p:animEffect transition="in" filter="randombar(horizontal)">
                                      <p:cBhvr>
                                        <p:cTn id="99" dur="400"/>
                                        <p:tgtEl>
                                          <p:spTgt spid="55"/>
                                        </p:tgtEl>
                                      </p:cBhvr>
                                    </p:animEffect>
                                  </p:childTnLst>
                                </p:cTn>
                              </p:par>
                            </p:childTnLst>
                          </p:cTn>
                        </p:par>
                        <p:par>
                          <p:cTn id="100" fill="hold">
                            <p:stCondLst>
                              <p:cond delay="9600"/>
                            </p:stCondLst>
                            <p:childTnLst>
                              <p:par>
                                <p:cTn id="101" presetID="53" presetClass="entr" presetSubtype="16" fill="hold"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childTnLst>
                                </p:cTn>
                              </p:par>
                            </p:childTnLst>
                          </p:cTn>
                        </p:par>
                        <p:par>
                          <p:cTn id="106" fill="hold">
                            <p:stCondLst>
                              <p:cond delay="10100"/>
                            </p:stCondLst>
                            <p:childTnLst>
                              <p:par>
                                <p:cTn id="107" presetID="53" presetClass="entr" presetSubtype="16" fill="hold" grpId="0" nodeType="afterEffect">
                                  <p:stCondLst>
                                    <p:cond delay="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Effect transition="in" filter="fade">
                                      <p:cBhvr>
                                        <p:cTn id="111" dur="500"/>
                                        <p:tgtEl>
                                          <p:spTgt spid="59"/>
                                        </p:tgtEl>
                                      </p:cBhvr>
                                    </p:animEffect>
                                  </p:childTnLst>
                                </p:cTn>
                              </p:par>
                              <p:par>
                                <p:cTn id="112" presetID="14" presetClass="entr" presetSubtype="10" fill="hold" grpId="0" nodeType="withEffect">
                                  <p:stCondLst>
                                    <p:cond delay="500"/>
                                  </p:stCondLst>
                                  <p:childTnLst>
                                    <p:set>
                                      <p:cBhvr>
                                        <p:cTn id="113" dur="1" fill="hold">
                                          <p:stCondLst>
                                            <p:cond delay="0"/>
                                          </p:stCondLst>
                                        </p:cTn>
                                        <p:tgtEl>
                                          <p:spTgt spid="60"/>
                                        </p:tgtEl>
                                        <p:attrNameLst>
                                          <p:attrName>style.visibility</p:attrName>
                                        </p:attrNameLst>
                                      </p:cBhvr>
                                      <p:to>
                                        <p:strVal val="visible"/>
                                      </p:to>
                                    </p:set>
                                    <p:animEffect transition="in" filter="randombar(horizontal)">
                                      <p:cBhvr>
                                        <p:cTn id="114" dur="400"/>
                                        <p:tgtEl>
                                          <p:spTgt spid="60"/>
                                        </p:tgtEl>
                                      </p:cBhvr>
                                    </p:animEffect>
                                  </p:childTnLst>
                                </p:cTn>
                              </p:par>
                              <p:par>
                                <p:cTn id="115" presetID="14" presetClass="entr" presetSubtype="10" fill="hold" grpId="0" nodeType="withEffect">
                                  <p:stCondLst>
                                    <p:cond delay="500"/>
                                  </p:stCondLst>
                                  <p:childTnLst>
                                    <p:set>
                                      <p:cBhvr>
                                        <p:cTn id="116" dur="1" fill="hold">
                                          <p:stCondLst>
                                            <p:cond delay="0"/>
                                          </p:stCondLst>
                                        </p:cTn>
                                        <p:tgtEl>
                                          <p:spTgt spid="61"/>
                                        </p:tgtEl>
                                        <p:attrNameLst>
                                          <p:attrName>style.visibility</p:attrName>
                                        </p:attrNameLst>
                                      </p:cBhvr>
                                      <p:to>
                                        <p:strVal val="visible"/>
                                      </p:to>
                                    </p:set>
                                    <p:animEffect transition="in" filter="randombar(horizontal)">
                                      <p:cBhvr>
                                        <p:cTn id="117" dur="400"/>
                                        <p:tgtEl>
                                          <p:spTgt spid="61"/>
                                        </p:tgtEl>
                                      </p:cBhvr>
                                    </p:animEffect>
                                  </p:childTnLst>
                                </p:cTn>
                              </p:par>
                            </p:childTnLst>
                          </p:cTn>
                        </p:par>
                        <p:par>
                          <p:cTn id="118" fill="hold">
                            <p:stCondLst>
                              <p:cond delay="11000"/>
                            </p:stCondLst>
                            <p:childTnLst>
                              <p:par>
                                <p:cTn id="119" presetID="53" presetClass="entr" presetSubtype="16" fill="hold" nodeType="after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p:cTn id="121" dur="500" fill="hold"/>
                                        <p:tgtEl>
                                          <p:spTgt spid="29"/>
                                        </p:tgtEl>
                                        <p:attrNameLst>
                                          <p:attrName>ppt_w</p:attrName>
                                        </p:attrNameLst>
                                      </p:cBhvr>
                                      <p:tavLst>
                                        <p:tav tm="0">
                                          <p:val>
                                            <p:fltVal val="0"/>
                                          </p:val>
                                        </p:tav>
                                        <p:tav tm="100000">
                                          <p:val>
                                            <p:strVal val="#ppt_w"/>
                                          </p:val>
                                        </p:tav>
                                      </p:tavLst>
                                    </p:anim>
                                    <p:anim calcmode="lin" valueType="num">
                                      <p:cBhvr>
                                        <p:cTn id="122" dur="500" fill="hold"/>
                                        <p:tgtEl>
                                          <p:spTgt spid="29"/>
                                        </p:tgtEl>
                                        <p:attrNameLst>
                                          <p:attrName>ppt_h</p:attrName>
                                        </p:attrNameLst>
                                      </p:cBhvr>
                                      <p:tavLst>
                                        <p:tav tm="0">
                                          <p:val>
                                            <p:fltVal val="0"/>
                                          </p:val>
                                        </p:tav>
                                        <p:tav tm="100000">
                                          <p:val>
                                            <p:strVal val="#ppt_h"/>
                                          </p:val>
                                        </p:tav>
                                      </p:tavLst>
                                    </p:anim>
                                    <p:animEffect transition="in" filter="fade">
                                      <p:cBhvr>
                                        <p:cTn id="123" dur="500"/>
                                        <p:tgtEl>
                                          <p:spTgt spid="2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 calcmode="lin" valueType="num">
                                      <p:cBhvr>
                                        <p:cTn id="127" dur="500" fill="hold"/>
                                        <p:tgtEl>
                                          <p:spTgt spid="65"/>
                                        </p:tgtEl>
                                        <p:attrNameLst>
                                          <p:attrName>ppt_w</p:attrName>
                                        </p:attrNameLst>
                                      </p:cBhvr>
                                      <p:tavLst>
                                        <p:tav tm="0">
                                          <p:val>
                                            <p:fltVal val="0"/>
                                          </p:val>
                                        </p:tav>
                                        <p:tav tm="100000">
                                          <p:val>
                                            <p:strVal val="#ppt_w"/>
                                          </p:val>
                                        </p:tav>
                                      </p:tavLst>
                                    </p:anim>
                                    <p:anim calcmode="lin" valueType="num">
                                      <p:cBhvr>
                                        <p:cTn id="128" dur="500" fill="hold"/>
                                        <p:tgtEl>
                                          <p:spTgt spid="65"/>
                                        </p:tgtEl>
                                        <p:attrNameLst>
                                          <p:attrName>ppt_h</p:attrName>
                                        </p:attrNameLst>
                                      </p:cBhvr>
                                      <p:tavLst>
                                        <p:tav tm="0">
                                          <p:val>
                                            <p:fltVal val="0"/>
                                          </p:val>
                                        </p:tav>
                                        <p:tav tm="100000">
                                          <p:val>
                                            <p:strVal val="#ppt_h"/>
                                          </p:val>
                                        </p:tav>
                                      </p:tavLst>
                                    </p:anim>
                                    <p:animEffect transition="in" filter="fade">
                                      <p:cBhvr>
                                        <p:cTn id="129" dur="500"/>
                                        <p:tgtEl>
                                          <p:spTgt spid="65"/>
                                        </p:tgtEl>
                                      </p:cBhvr>
                                    </p:animEffect>
                                  </p:childTnLst>
                                </p:cTn>
                              </p:par>
                              <p:par>
                                <p:cTn id="130" presetID="14" presetClass="entr" presetSubtype="10" fill="hold" grpId="0" nodeType="withEffect">
                                  <p:stCondLst>
                                    <p:cond delay="500"/>
                                  </p:stCondLst>
                                  <p:childTnLst>
                                    <p:set>
                                      <p:cBhvr>
                                        <p:cTn id="131" dur="1" fill="hold">
                                          <p:stCondLst>
                                            <p:cond delay="0"/>
                                          </p:stCondLst>
                                        </p:cTn>
                                        <p:tgtEl>
                                          <p:spTgt spid="66"/>
                                        </p:tgtEl>
                                        <p:attrNameLst>
                                          <p:attrName>style.visibility</p:attrName>
                                        </p:attrNameLst>
                                      </p:cBhvr>
                                      <p:to>
                                        <p:strVal val="visible"/>
                                      </p:to>
                                    </p:set>
                                    <p:animEffect transition="in" filter="randombar(horizontal)">
                                      <p:cBhvr>
                                        <p:cTn id="132" dur="400"/>
                                        <p:tgtEl>
                                          <p:spTgt spid="66"/>
                                        </p:tgtEl>
                                      </p:cBhvr>
                                    </p:animEffect>
                                  </p:childTnLst>
                                </p:cTn>
                              </p:par>
                              <p:par>
                                <p:cTn id="133" presetID="14" presetClass="entr" presetSubtype="10" fill="hold" grpId="0" nodeType="withEffect">
                                  <p:stCondLst>
                                    <p:cond delay="500"/>
                                  </p:stCondLst>
                                  <p:childTnLst>
                                    <p:set>
                                      <p:cBhvr>
                                        <p:cTn id="134" dur="1" fill="hold">
                                          <p:stCondLst>
                                            <p:cond delay="0"/>
                                          </p:stCondLst>
                                        </p:cTn>
                                        <p:tgtEl>
                                          <p:spTgt spid="67"/>
                                        </p:tgtEl>
                                        <p:attrNameLst>
                                          <p:attrName>style.visibility</p:attrName>
                                        </p:attrNameLst>
                                      </p:cBhvr>
                                      <p:to>
                                        <p:strVal val="visible"/>
                                      </p:to>
                                    </p:set>
                                    <p:animEffect transition="in" filter="randombar(horizontal)">
                                      <p:cBhvr>
                                        <p:cTn id="135" dur="400"/>
                                        <p:tgtEl>
                                          <p:spTgt spid="67"/>
                                        </p:tgtEl>
                                      </p:cBhvr>
                                    </p:animEffect>
                                  </p:childTnLst>
                                </p:cTn>
                              </p:par>
                            </p:childTnLst>
                          </p:cTn>
                        </p:par>
                        <p:par>
                          <p:cTn id="136" fill="hold">
                            <p:stCondLst>
                              <p:cond delay="12400"/>
                            </p:stCondLst>
                            <p:childTnLst>
                              <p:par>
                                <p:cTn id="137" presetID="10" presetClass="entr" presetSubtype="0" fill="hold" grpId="0" nodeType="after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35" grpId="0"/>
      <p:bldP spid="36" grpId="0"/>
      <p:bldP spid="37" grpId="0"/>
      <p:bldP spid="41" grpId="0"/>
      <p:bldP spid="42" grpId="0"/>
      <p:bldP spid="43" grpId="0"/>
      <p:bldP spid="47" grpId="0"/>
      <p:bldP spid="48" grpId="0"/>
      <p:bldP spid="49" grpId="0"/>
      <p:bldP spid="53" grpId="0"/>
      <p:bldP spid="54" grpId="0"/>
      <p:bldP spid="55" grpId="0"/>
      <p:bldP spid="59" grpId="0"/>
      <p:bldP spid="60" grpId="0"/>
      <p:bldP spid="61" grpId="0"/>
      <p:bldP spid="65" grpId="0"/>
      <p:bldP spid="66" grpId="0"/>
      <p:bldP spid="67" grpId="0"/>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8"/>
          <p:cNvGrpSpPr/>
          <p:nvPr/>
        </p:nvGrpSpPr>
        <p:grpSpPr>
          <a:xfrm>
            <a:off x="3531242" y="1872922"/>
            <a:ext cx="1816520" cy="1991511"/>
            <a:chOff x="4733926" y="3591719"/>
            <a:chExt cx="396875" cy="434975"/>
          </a:xfrm>
          <a:solidFill>
            <a:srgbClr val="002060"/>
          </a:solidFill>
        </p:grpSpPr>
        <p:sp>
          <p:nvSpPr>
            <p:cNvPr id="60" name="Freeform 85"/>
            <p:cNvSpPr>
              <a:spLocks/>
            </p:cNvSpPr>
            <p:nvPr/>
          </p:nvSpPr>
          <p:spPr bwMode="auto">
            <a:xfrm>
              <a:off x="4894263" y="3688557"/>
              <a:ext cx="42862" cy="66675"/>
            </a:xfrm>
            <a:custGeom>
              <a:avLst/>
              <a:gdLst>
                <a:gd name="T0" fmla="*/ 6 w 9"/>
                <a:gd name="T1" fmla="*/ 0 h 14"/>
                <a:gd name="T2" fmla="*/ 0 w 9"/>
                <a:gd name="T3" fmla="*/ 12 h 14"/>
                <a:gd name="T4" fmla="*/ 2 w 9"/>
                <a:gd name="T5" fmla="*/ 14 h 14"/>
                <a:gd name="T6" fmla="*/ 4 w 9"/>
                <a:gd name="T7" fmla="*/ 12 h 14"/>
                <a:gd name="T8" fmla="*/ 8 w 9"/>
                <a:gd name="T9" fmla="*/ 3 h 14"/>
                <a:gd name="T10" fmla="*/ 9 w 9"/>
                <a:gd name="T11" fmla="*/ 1 h 14"/>
                <a:gd name="T12" fmla="*/ 6 w 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6" y="0"/>
                  </a:moveTo>
                  <a:cubicBezTo>
                    <a:pt x="6" y="1"/>
                    <a:pt x="0" y="5"/>
                    <a:pt x="0" y="12"/>
                  </a:cubicBezTo>
                  <a:cubicBezTo>
                    <a:pt x="0" y="13"/>
                    <a:pt x="1" y="14"/>
                    <a:pt x="2" y="14"/>
                  </a:cubicBezTo>
                  <a:cubicBezTo>
                    <a:pt x="3" y="14"/>
                    <a:pt x="4" y="13"/>
                    <a:pt x="4" y="12"/>
                  </a:cubicBezTo>
                  <a:cubicBezTo>
                    <a:pt x="4" y="6"/>
                    <a:pt x="8" y="3"/>
                    <a:pt x="8" y="3"/>
                  </a:cubicBezTo>
                  <a:cubicBezTo>
                    <a:pt x="9" y="3"/>
                    <a:pt x="9" y="2"/>
                    <a:pt x="9" y="1"/>
                  </a:cubicBezTo>
                  <a:cubicBezTo>
                    <a:pt x="8" y="0"/>
                    <a:pt x="7"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6"/>
            <p:cNvSpPr>
              <a:spLocks noEditPoints="1"/>
            </p:cNvSpPr>
            <p:nvPr/>
          </p:nvSpPr>
          <p:spPr bwMode="auto">
            <a:xfrm>
              <a:off x="4733926" y="3591719"/>
              <a:ext cx="396875" cy="434975"/>
            </a:xfrm>
            <a:custGeom>
              <a:avLst/>
              <a:gdLst>
                <a:gd name="T0" fmla="*/ 80 w 82"/>
                <a:gd name="T1" fmla="*/ 28 h 90"/>
                <a:gd name="T2" fmla="*/ 45 w 82"/>
                <a:gd name="T3" fmla="*/ 1 h 90"/>
                <a:gd name="T4" fmla="*/ 15 w 82"/>
                <a:gd name="T5" fmla="*/ 11 h 90"/>
                <a:gd name="T6" fmla="*/ 6 w 82"/>
                <a:gd name="T7" fmla="*/ 36 h 90"/>
                <a:gd name="T8" fmla="*/ 8 w 82"/>
                <a:gd name="T9" fmla="*/ 41 h 90"/>
                <a:gd name="T10" fmla="*/ 3 w 82"/>
                <a:gd name="T11" fmla="*/ 50 h 90"/>
                <a:gd name="T12" fmla="*/ 0 w 82"/>
                <a:gd name="T13" fmla="*/ 55 h 90"/>
                <a:gd name="T14" fmla="*/ 7 w 82"/>
                <a:gd name="T15" fmla="*/ 60 h 90"/>
                <a:gd name="T16" fmla="*/ 6 w 82"/>
                <a:gd name="T17" fmla="*/ 64 h 90"/>
                <a:gd name="T18" fmla="*/ 8 w 82"/>
                <a:gd name="T19" fmla="*/ 66 h 90"/>
                <a:gd name="T20" fmla="*/ 7 w 82"/>
                <a:gd name="T21" fmla="*/ 70 h 90"/>
                <a:gd name="T22" fmla="*/ 8 w 82"/>
                <a:gd name="T23" fmla="*/ 74 h 90"/>
                <a:gd name="T24" fmla="*/ 6 w 82"/>
                <a:gd name="T25" fmla="*/ 79 h 90"/>
                <a:gd name="T26" fmla="*/ 22 w 82"/>
                <a:gd name="T27" fmla="*/ 82 h 90"/>
                <a:gd name="T28" fmla="*/ 32 w 82"/>
                <a:gd name="T29" fmla="*/ 90 h 90"/>
                <a:gd name="T30" fmla="*/ 71 w 82"/>
                <a:gd name="T31" fmla="*/ 90 h 90"/>
                <a:gd name="T32" fmla="*/ 70 w 82"/>
                <a:gd name="T33" fmla="*/ 78 h 90"/>
                <a:gd name="T34" fmla="*/ 78 w 82"/>
                <a:gd name="T35" fmla="*/ 52 h 90"/>
                <a:gd name="T36" fmla="*/ 80 w 82"/>
                <a:gd name="T37" fmla="*/ 28 h 90"/>
                <a:gd name="T38" fmla="*/ 44 w 82"/>
                <a:gd name="T39" fmla="*/ 69 h 90"/>
                <a:gd name="T40" fmla="*/ 35 w 82"/>
                <a:gd name="T41" fmla="*/ 63 h 90"/>
                <a:gd name="T42" fmla="*/ 52 w 82"/>
                <a:gd name="T43" fmla="*/ 63 h 90"/>
                <a:gd name="T44" fmla="*/ 44 w 82"/>
                <a:gd name="T45" fmla="*/ 69 h 90"/>
                <a:gd name="T46" fmla="*/ 51 w 82"/>
                <a:gd name="T47" fmla="*/ 60 h 90"/>
                <a:gd name="T48" fmla="*/ 37 w 82"/>
                <a:gd name="T49" fmla="*/ 60 h 90"/>
                <a:gd name="T50" fmla="*/ 35 w 82"/>
                <a:gd name="T51" fmla="*/ 58 h 90"/>
                <a:gd name="T52" fmla="*/ 37 w 82"/>
                <a:gd name="T53" fmla="*/ 56 h 90"/>
                <a:gd name="T54" fmla="*/ 51 w 82"/>
                <a:gd name="T55" fmla="*/ 56 h 90"/>
                <a:gd name="T56" fmla="*/ 52 w 82"/>
                <a:gd name="T57" fmla="*/ 58 h 90"/>
                <a:gd name="T58" fmla="*/ 51 w 82"/>
                <a:gd name="T59" fmla="*/ 60 h 90"/>
                <a:gd name="T60" fmla="*/ 51 w 82"/>
                <a:gd name="T61" fmla="*/ 52 h 90"/>
                <a:gd name="T62" fmla="*/ 37 w 82"/>
                <a:gd name="T63" fmla="*/ 52 h 90"/>
                <a:gd name="T64" fmla="*/ 27 w 82"/>
                <a:gd name="T65" fmla="*/ 32 h 90"/>
                <a:gd name="T66" fmla="*/ 44 w 82"/>
                <a:gd name="T67" fmla="*/ 14 h 90"/>
                <a:gd name="T68" fmla="*/ 61 w 82"/>
                <a:gd name="T69" fmla="*/ 32 h 90"/>
                <a:gd name="T70" fmla="*/ 51 w 82"/>
                <a:gd name="T71" fmla="*/ 5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90">
                  <a:moveTo>
                    <a:pt x="80" y="28"/>
                  </a:moveTo>
                  <a:cubicBezTo>
                    <a:pt x="73" y="0"/>
                    <a:pt x="45" y="1"/>
                    <a:pt x="45" y="1"/>
                  </a:cubicBezTo>
                  <a:cubicBezTo>
                    <a:pt x="25" y="0"/>
                    <a:pt x="15" y="11"/>
                    <a:pt x="15" y="11"/>
                  </a:cubicBezTo>
                  <a:cubicBezTo>
                    <a:pt x="10" y="15"/>
                    <a:pt x="3" y="33"/>
                    <a:pt x="6" y="36"/>
                  </a:cubicBezTo>
                  <a:cubicBezTo>
                    <a:pt x="10" y="39"/>
                    <a:pt x="8" y="41"/>
                    <a:pt x="8" y="41"/>
                  </a:cubicBezTo>
                  <a:cubicBezTo>
                    <a:pt x="8" y="41"/>
                    <a:pt x="6" y="46"/>
                    <a:pt x="3" y="50"/>
                  </a:cubicBezTo>
                  <a:cubicBezTo>
                    <a:pt x="0" y="54"/>
                    <a:pt x="0" y="55"/>
                    <a:pt x="0" y="55"/>
                  </a:cubicBezTo>
                  <a:cubicBezTo>
                    <a:pt x="0" y="60"/>
                    <a:pt x="7" y="59"/>
                    <a:pt x="7" y="60"/>
                  </a:cubicBezTo>
                  <a:cubicBezTo>
                    <a:pt x="8" y="61"/>
                    <a:pt x="6" y="63"/>
                    <a:pt x="6" y="64"/>
                  </a:cubicBezTo>
                  <a:cubicBezTo>
                    <a:pt x="5" y="65"/>
                    <a:pt x="8" y="66"/>
                    <a:pt x="8" y="66"/>
                  </a:cubicBezTo>
                  <a:cubicBezTo>
                    <a:pt x="7" y="70"/>
                    <a:pt x="7" y="70"/>
                    <a:pt x="7" y="70"/>
                  </a:cubicBezTo>
                  <a:cubicBezTo>
                    <a:pt x="7" y="70"/>
                    <a:pt x="11" y="72"/>
                    <a:pt x="8" y="74"/>
                  </a:cubicBezTo>
                  <a:cubicBezTo>
                    <a:pt x="6" y="75"/>
                    <a:pt x="6" y="79"/>
                    <a:pt x="6" y="79"/>
                  </a:cubicBezTo>
                  <a:cubicBezTo>
                    <a:pt x="7" y="85"/>
                    <a:pt x="22" y="82"/>
                    <a:pt x="22" y="82"/>
                  </a:cubicBezTo>
                  <a:cubicBezTo>
                    <a:pt x="30" y="82"/>
                    <a:pt x="32" y="90"/>
                    <a:pt x="32" y="90"/>
                  </a:cubicBezTo>
                  <a:cubicBezTo>
                    <a:pt x="71" y="90"/>
                    <a:pt x="71" y="90"/>
                    <a:pt x="71" y="90"/>
                  </a:cubicBezTo>
                  <a:cubicBezTo>
                    <a:pt x="71" y="85"/>
                    <a:pt x="70" y="82"/>
                    <a:pt x="70" y="78"/>
                  </a:cubicBezTo>
                  <a:cubicBezTo>
                    <a:pt x="68" y="65"/>
                    <a:pt x="73" y="60"/>
                    <a:pt x="78" y="52"/>
                  </a:cubicBezTo>
                  <a:cubicBezTo>
                    <a:pt x="82" y="44"/>
                    <a:pt x="80" y="28"/>
                    <a:pt x="80" y="28"/>
                  </a:cubicBezTo>
                  <a:close/>
                  <a:moveTo>
                    <a:pt x="44" y="69"/>
                  </a:moveTo>
                  <a:cubicBezTo>
                    <a:pt x="39" y="69"/>
                    <a:pt x="35" y="66"/>
                    <a:pt x="35" y="63"/>
                  </a:cubicBezTo>
                  <a:cubicBezTo>
                    <a:pt x="52" y="63"/>
                    <a:pt x="52" y="63"/>
                    <a:pt x="52" y="63"/>
                  </a:cubicBezTo>
                  <a:cubicBezTo>
                    <a:pt x="52" y="66"/>
                    <a:pt x="48" y="69"/>
                    <a:pt x="44" y="69"/>
                  </a:cubicBezTo>
                  <a:close/>
                  <a:moveTo>
                    <a:pt x="51" y="60"/>
                  </a:moveTo>
                  <a:cubicBezTo>
                    <a:pt x="37" y="60"/>
                    <a:pt x="37" y="60"/>
                    <a:pt x="37" y="60"/>
                  </a:cubicBezTo>
                  <a:cubicBezTo>
                    <a:pt x="36" y="60"/>
                    <a:pt x="35" y="59"/>
                    <a:pt x="35" y="58"/>
                  </a:cubicBezTo>
                  <a:cubicBezTo>
                    <a:pt x="35" y="57"/>
                    <a:pt x="36" y="56"/>
                    <a:pt x="37" y="56"/>
                  </a:cubicBezTo>
                  <a:cubicBezTo>
                    <a:pt x="51" y="56"/>
                    <a:pt x="51" y="56"/>
                    <a:pt x="51" y="56"/>
                  </a:cubicBezTo>
                  <a:cubicBezTo>
                    <a:pt x="52" y="56"/>
                    <a:pt x="52" y="57"/>
                    <a:pt x="52" y="58"/>
                  </a:cubicBezTo>
                  <a:cubicBezTo>
                    <a:pt x="52" y="59"/>
                    <a:pt x="52" y="60"/>
                    <a:pt x="51" y="60"/>
                  </a:cubicBezTo>
                  <a:close/>
                  <a:moveTo>
                    <a:pt x="51" y="52"/>
                  </a:moveTo>
                  <a:cubicBezTo>
                    <a:pt x="37" y="52"/>
                    <a:pt x="37" y="52"/>
                    <a:pt x="37" y="52"/>
                  </a:cubicBezTo>
                  <a:cubicBezTo>
                    <a:pt x="35" y="47"/>
                    <a:pt x="27" y="39"/>
                    <a:pt x="27" y="32"/>
                  </a:cubicBezTo>
                  <a:cubicBezTo>
                    <a:pt x="27" y="22"/>
                    <a:pt x="34" y="14"/>
                    <a:pt x="44" y="14"/>
                  </a:cubicBezTo>
                  <a:cubicBezTo>
                    <a:pt x="53" y="14"/>
                    <a:pt x="61" y="22"/>
                    <a:pt x="61" y="32"/>
                  </a:cubicBezTo>
                  <a:cubicBezTo>
                    <a:pt x="61" y="39"/>
                    <a:pt x="52" y="47"/>
                    <a:pt x="5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1"/>
          <p:cNvGrpSpPr/>
          <p:nvPr/>
        </p:nvGrpSpPr>
        <p:grpSpPr>
          <a:xfrm>
            <a:off x="1270495" y="1732254"/>
            <a:ext cx="2261188" cy="790449"/>
            <a:chOff x="1693994" y="2308963"/>
            <a:chExt cx="3014917" cy="1053609"/>
          </a:xfrm>
        </p:grpSpPr>
        <p:sp>
          <p:nvSpPr>
            <p:cNvPr id="62" name="矩形 61"/>
            <p:cNvSpPr/>
            <p:nvPr/>
          </p:nvSpPr>
          <p:spPr>
            <a:xfrm>
              <a:off x="2055783" y="2308963"/>
              <a:ext cx="1887696" cy="443062"/>
            </a:xfrm>
            <a:prstGeom prst="rect">
              <a:avLst/>
            </a:prstGeom>
          </p:spPr>
          <p:txBody>
            <a:bodyPr wrap="none">
              <a:spAutoFit/>
            </a:bodyPr>
            <a:lstStyle/>
            <a:p>
              <a:pPr algn="just">
                <a:lnSpc>
                  <a:spcPct val="130000"/>
                </a:lnSpc>
                <a:spcAft>
                  <a:spcPts val="900"/>
                </a:spcAft>
              </a:pPr>
              <a:r>
                <a:rPr lang="zh-CN" altLang="en-US" sz="1200" dirty="0">
                  <a:solidFill>
                    <a:schemeClr val="bg1">
                      <a:lumMod val="65000"/>
                    </a:schemeClr>
                  </a:solidFill>
                  <a:latin typeface="微软雅黑" pitchFamily="34" charset="-122"/>
                  <a:ea typeface="微软雅黑" pitchFamily="34" charset="-122"/>
                </a:rPr>
                <a:t>单击添加段落文本</a:t>
              </a:r>
              <a:endParaRPr lang="en-US" altLang="zh-CN" sz="1200" dirty="0">
                <a:solidFill>
                  <a:schemeClr val="bg1">
                    <a:lumMod val="65000"/>
                  </a:schemeClr>
                </a:solidFill>
                <a:latin typeface="微软雅黑" pitchFamily="34" charset="-122"/>
                <a:ea typeface="微软雅黑" pitchFamily="34" charset="-122"/>
              </a:endParaRPr>
            </a:p>
          </p:txBody>
        </p:sp>
        <p:sp>
          <p:nvSpPr>
            <p:cNvPr id="63" name="矩形 62"/>
            <p:cNvSpPr/>
            <p:nvPr/>
          </p:nvSpPr>
          <p:spPr>
            <a:xfrm>
              <a:off x="1693994" y="2759515"/>
              <a:ext cx="3014917" cy="603057"/>
            </a:xfrm>
            <a:prstGeom prst="rect">
              <a:avLst/>
            </a:prstGeom>
          </p:spPr>
          <p:txBody>
            <a:bodyPr wrap="square">
              <a:spAutoFit/>
            </a:bodyPr>
            <a:lstStyle/>
            <a:p>
              <a:pPr>
                <a:lnSpc>
                  <a:spcPct val="130000"/>
                </a:lnSpc>
              </a:pPr>
              <a:r>
                <a:rPr lang="zh-CN" altLang="en-US" sz="900" dirty="0">
                  <a:solidFill>
                    <a:schemeClr val="bg1">
                      <a:lumMod val="65000"/>
                    </a:schemeClr>
                  </a:solidFill>
                  <a:latin typeface="微软雅黑" pitchFamily="34" charset="-122"/>
                  <a:ea typeface="微软雅黑" pitchFamily="34" charset="-122"/>
                </a:rPr>
                <a:t>此处添加详细文本描述建议与标题相关并符合整体语言风格。</a:t>
              </a:r>
            </a:p>
          </p:txBody>
        </p:sp>
      </p:grpSp>
      <p:grpSp>
        <p:nvGrpSpPr>
          <p:cNvPr id="4" name="组合 3"/>
          <p:cNvGrpSpPr/>
          <p:nvPr/>
        </p:nvGrpSpPr>
        <p:grpSpPr>
          <a:xfrm>
            <a:off x="1270496" y="3257253"/>
            <a:ext cx="2261187" cy="790449"/>
            <a:chOff x="1693993" y="4341668"/>
            <a:chExt cx="3014917" cy="1053609"/>
          </a:xfrm>
        </p:grpSpPr>
        <p:sp>
          <p:nvSpPr>
            <p:cNvPr id="64" name="矩形 63"/>
            <p:cNvSpPr/>
            <p:nvPr/>
          </p:nvSpPr>
          <p:spPr>
            <a:xfrm>
              <a:off x="1693993" y="4341668"/>
              <a:ext cx="2627584" cy="443062"/>
            </a:xfrm>
            <a:prstGeom prst="rect">
              <a:avLst/>
            </a:prstGeom>
          </p:spPr>
          <p:txBody>
            <a:bodyPr wrap="square">
              <a:spAutoFit/>
            </a:bodyPr>
            <a:lstStyle/>
            <a:p>
              <a:pPr algn="just">
                <a:lnSpc>
                  <a:spcPct val="130000"/>
                </a:lnSpc>
                <a:spcAft>
                  <a:spcPts val="900"/>
                </a:spcAft>
              </a:pPr>
              <a:r>
                <a:rPr lang="zh-CN" altLang="en-US" sz="1200" dirty="0">
                  <a:solidFill>
                    <a:schemeClr val="bg1">
                      <a:lumMod val="65000"/>
                    </a:schemeClr>
                  </a:solidFill>
                  <a:latin typeface="微软雅黑" pitchFamily="34" charset="-122"/>
                  <a:ea typeface="微软雅黑" pitchFamily="34" charset="-122"/>
                </a:rPr>
                <a:t>单击添加段落文本</a:t>
              </a:r>
              <a:endParaRPr lang="en-US" altLang="zh-CN" sz="1200" dirty="0">
                <a:solidFill>
                  <a:schemeClr val="bg1">
                    <a:lumMod val="65000"/>
                  </a:schemeClr>
                </a:solidFill>
                <a:latin typeface="微软雅黑" pitchFamily="34" charset="-122"/>
                <a:ea typeface="微软雅黑" pitchFamily="34" charset="-122"/>
              </a:endParaRPr>
            </a:p>
          </p:txBody>
        </p:sp>
        <p:sp>
          <p:nvSpPr>
            <p:cNvPr id="67" name="矩形 66"/>
            <p:cNvSpPr/>
            <p:nvPr/>
          </p:nvSpPr>
          <p:spPr>
            <a:xfrm>
              <a:off x="1693993" y="4792220"/>
              <a:ext cx="3014917" cy="603057"/>
            </a:xfrm>
            <a:prstGeom prst="rect">
              <a:avLst/>
            </a:prstGeom>
          </p:spPr>
          <p:txBody>
            <a:bodyPr wrap="square">
              <a:spAutoFit/>
            </a:bodyPr>
            <a:lstStyle/>
            <a:p>
              <a:pPr>
                <a:lnSpc>
                  <a:spcPct val="130000"/>
                </a:lnSpc>
              </a:pPr>
              <a:r>
                <a:rPr lang="zh-CN" altLang="en-US" sz="900" dirty="0">
                  <a:solidFill>
                    <a:schemeClr val="bg1">
                      <a:lumMod val="65000"/>
                    </a:schemeClr>
                  </a:solidFill>
                  <a:latin typeface="微软雅黑" pitchFamily="34" charset="-122"/>
                  <a:ea typeface="微软雅黑" pitchFamily="34" charset="-122"/>
                </a:rPr>
                <a:t>此处添加详细文本描述建议与标题相关并符合整体语言风格。</a:t>
              </a:r>
            </a:p>
          </p:txBody>
        </p:sp>
      </p:grpSp>
      <p:grpSp>
        <p:nvGrpSpPr>
          <p:cNvPr id="5" name="组合 2"/>
          <p:cNvGrpSpPr/>
          <p:nvPr/>
        </p:nvGrpSpPr>
        <p:grpSpPr>
          <a:xfrm>
            <a:off x="6015766" y="1740235"/>
            <a:ext cx="2261188" cy="782470"/>
            <a:chOff x="8021020" y="2319598"/>
            <a:chExt cx="3014918" cy="1042972"/>
          </a:xfrm>
        </p:grpSpPr>
        <p:sp>
          <p:nvSpPr>
            <p:cNvPr id="65" name="矩形 64"/>
            <p:cNvSpPr/>
            <p:nvPr/>
          </p:nvSpPr>
          <p:spPr>
            <a:xfrm>
              <a:off x="8021020" y="2319598"/>
              <a:ext cx="2763093" cy="443062"/>
            </a:xfrm>
            <a:prstGeom prst="rect">
              <a:avLst/>
            </a:prstGeom>
          </p:spPr>
          <p:txBody>
            <a:bodyPr wrap="square">
              <a:spAutoFit/>
            </a:bodyPr>
            <a:lstStyle/>
            <a:p>
              <a:pPr algn="just">
                <a:lnSpc>
                  <a:spcPct val="130000"/>
                </a:lnSpc>
                <a:spcAft>
                  <a:spcPts val="900"/>
                </a:spcAft>
              </a:pPr>
              <a:r>
                <a:rPr lang="zh-CN" altLang="en-US" sz="1200" dirty="0">
                  <a:solidFill>
                    <a:schemeClr val="bg1">
                      <a:lumMod val="65000"/>
                    </a:schemeClr>
                  </a:solidFill>
                  <a:latin typeface="微软雅黑" pitchFamily="34" charset="-122"/>
                  <a:ea typeface="微软雅黑" pitchFamily="34" charset="-122"/>
                </a:rPr>
                <a:t>单击添加段落文本</a:t>
              </a:r>
              <a:endParaRPr lang="en-US" altLang="zh-CN" sz="1200" dirty="0">
                <a:solidFill>
                  <a:schemeClr val="bg1">
                    <a:lumMod val="65000"/>
                  </a:schemeClr>
                </a:solidFill>
                <a:latin typeface="微软雅黑" pitchFamily="34" charset="-122"/>
                <a:ea typeface="微软雅黑" pitchFamily="34" charset="-122"/>
              </a:endParaRPr>
            </a:p>
          </p:txBody>
        </p:sp>
        <p:sp>
          <p:nvSpPr>
            <p:cNvPr id="68" name="矩形 67"/>
            <p:cNvSpPr/>
            <p:nvPr/>
          </p:nvSpPr>
          <p:spPr>
            <a:xfrm>
              <a:off x="8021021" y="2759513"/>
              <a:ext cx="3014917" cy="603057"/>
            </a:xfrm>
            <a:prstGeom prst="rect">
              <a:avLst/>
            </a:prstGeom>
          </p:spPr>
          <p:txBody>
            <a:bodyPr wrap="square">
              <a:spAutoFit/>
            </a:bodyPr>
            <a:lstStyle/>
            <a:p>
              <a:pPr>
                <a:lnSpc>
                  <a:spcPct val="130000"/>
                </a:lnSpc>
              </a:pPr>
              <a:r>
                <a:rPr lang="zh-CN" altLang="en-US" sz="900" dirty="0">
                  <a:solidFill>
                    <a:schemeClr val="bg1">
                      <a:lumMod val="65000"/>
                    </a:schemeClr>
                  </a:solidFill>
                  <a:latin typeface="微软雅黑" pitchFamily="34" charset="-122"/>
                  <a:ea typeface="微软雅黑" pitchFamily="34" charset="-122"/>
                </a:rPr>
                <a:t>此处添加详细文本描述建议与标题相关并符合整体语言风格。</a:t>
              </a:r>
            </a:p>
          </p:txBody>
        </p:sp>
      </p:grpSp>
      <p:grpSp>
        <p:nvGrpSpPr>
          <p:cNvPr id="6" name="组合 4"/>
          <p:cNvGrpSpPr/>
          <p:nvPr/>
        </p:nvGrpSpPr>
        <p:grpSpPr>
          <a:xfrm>
            <a:off x="6015766" y="3257258"/>
            <a:ext cx="2261187" cy="790449"/>
            <a:chOff x="8021021" y="4341663"/>
            <a:chExt cx="3014917" cy="1053606"/>
          </a:xfrm>
        </p:grpSpPr>
        <p:sp>
          <p:nvSpPr>
            <p:cNvPr id="66" name="矩形 65"/>
            <p:cNvSpPr/>
            <p:nvPr/>
          </p:nvSpPr>
          <p:spPr>
            <a:xfrm>
              <a:off x="8021021" y="4341663"/>
              <a:ext cx="2763092" cy="443062"/>
            </a:xfrm>
            <a:prstGeom prst="rect">
              <a:avLst/>
            </a:prstGeom>
          </p:spPr>
          <p:txBody>
            <a:bodyPr wrap="square">
              <a:spAutoFit/>
            </a:bodyPr>
            <a:lstStyle/>
            <a:p>
              <a:pPr algn="just">
                <a:lnSpc>
                  <a:spcPct val="130000"/>
                </a:lnSpc>
                <a:spcAft>
                  <a:spcPts val="900"/>
                </a:spcAft>
              </a:pPr>
              <a:r>
                <a:rPr lang="zh-CN" altLang="en-US" sz="1200" dirty="0">
                  <a:solidFill>
                    <a:schemeClr val="bg1">
                      <a:lumMod val="65000"/>
                    </a:schemeClr>
                  </a:solidFill>
                  <a:latin typeface="微软雅黑" pitchFamily="34" charset="-122"/>
                  <a:ea typeface="微软雅黑" pitchFamily="34" charset="-122"/>
                </a:rPr>
                <a:t>单击添加段落文本</a:t>
              </a:r>
              <a:endParaRPr lang="en-US" altLang="zh-CN" sz="1200" dirty="0">
                <a:solidFill>
                  <a:schemeClr val="bg1">
                    <a:lumMod val="65000"/>
                  </a:schemeClr>
                </a:solidFill>
                <a:latin typeface="微软雅黑" pitchFamily="34" charset="-122"/>
                <a:ea typeface="微软雅黑" pitchFamily="34" charset="-122"/>
              </a:endParaRPr>
            </a:p>
          </p:txBody>
        </p:sp>
        <p:sp>
          <p:nvSpPr>
            <p:cNvPr id="69" name="矩形 68"/>
            <p:cNvSpPr/>
            <p:nvPr/>
          </p:nvSpPr>
          <p:spPr>
            <a:xfrm>
              <a:off x="8021021" y="4792213"/>
              <a:ext cx="3014917" cy="603056"/>
            </a:xfrm>
            <a:prstGeom prst="rect">
              <a:avLst/>
            </a:prstGeom>
          </p:spPr>
          <p:txBody>
            <a:bodyPr wrap="square">
              <a:spAutoFit/>
            </a:bodyPr>
            <a:lstStyle/>
            <a:p>
              <a:pPr>
                <a:lnSpc>
                  <a:spcPct val="130000"/>
                </a:lnSpc>
              </a:pPr>
              <a:r>
                <a:rPr lang="zh-CN" altLang="en-US" sz="900" dirty="0">
                  <a:solidFill>
                    <a:schemeClr val="bg1">
                      <a:lumMod val="65000"/>
                    </a:schemeClr>
                  </a:solidFill>
                  <a:latin typeface="微软雅黑" pitchFamily="34" charset="-122"/>
                  <a:ea typeface="微软雅黑" pitchFamily="34" charset="-122"/>
                </a:rPr>
                <a:t>此处添加详细文本描述建议与标题相关并符合整体语言风格。</a:t>
              </a:r>
            </a:p>
          </p:txBody>
        </p:sp>
      </p:grpSp>
      <p:grpSp>
        <p:nvGrpSpPr>
          <p:cNvPr id="7" name="组合 73"/>
          <p:cNvGrpSpPr/>
          <p:nvPr/>
        </p:nvGrpSpPr>
        <p:grpSpPr>
          <a:xfrm>
            <a:off x="5650146" y="1713583"/>
            <a:ext cx="355674" cy="415931"/>
            <a:chOff x="5874511" y="3127340"/>
            <a:chExt cx="474232" cy="554403"/>
          </a:xfrm>
          <a:solidFill>
            <a:schemeClr val="accent1"/>
          </a:solidFill>
        </p:grpSpPr>
        <p:sp>
          <p:nvSpPr>
            <p:cNvPr id="75" name="Oval 11"/>
            <p:cNvSpPr>
              <a:spLocks noChangeArrowheads="1"/>
            </p:cNvSpPr>
            <p:nvPr/>
          </p:nvSpPr>
          <p:spPr bwMode="auto">
            <a:xfrm>
              <a:off x="5988653" y="3127340"/>
              <a:ext cx="84248" cy="10598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76" name="Freeform 12"/>
            <p:cNvSpPr>
              <a:spLocks noEditPoints="1"/>
            </p:cNvSpPr>
            <p:nvPr/>
          </p:nvSpPr>
          <p:spPr bwMode="auto">
            <a:xfrm>
              <a:off x="5874511" y="3244199"/>
              <a:ext cx="308455" cy="434826"/>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6 h 171"/>
                <a:gd name="T34" fmla="*/ 1 w 121"/>
                <a:gd name="T35" fmla="*/ 48 h 171"/>
                <a:gd name="T36" fmla="*/ 1 w 121"/>
                <a:gd name="T37" fmla="*/ 48 h 171"/>
                <a:gd name="T38" fmla="*/ 2 w 121"/>
                <a:gd name="T39" fmla="*/ 50 h 171"/>
                <a:gd name="T40" fmla="*/ 6 w 121"/>
                <a:gd name="T41" fmla="*/ 57 h 171"/>
                <a:gd name="T42" fmla="*/ 20 w 121"/>
                <a:gd name="T43" fmla="*/ 85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4" y="1"/>
                    <a:pt x="42" y="1"/>
                    <a:pt x="39" y="1"/>
                  </a:cubicBezTo>
                  <a:cubicBezTo>
                    <a:pt x="39" y="1"/>
                    <a:pt x="38" y="1"/>
                    <a:pt x="38" y="1"/>
                  </a:cubicBezTo>
                  <a:cubicBezTo>
                    <a:pt x="36" y="2"/>
                    <a:pt x="33" y="3"/>
                    <a:pt x="31" y="5"/>
                  </a:cubicBezTo>
                  <a:cubicBezTo>
                    <a:pt x="3" y="35"/>
                    <a:pt x="3" y="35"/>
                    <a:pt x="3" y="35"/>
                  </a:cubicBezTo>
                  <a:cubicBezTo>
                    <a:pt x="3" y="36"/>
                    <a:pt x="3" y="36"/>
                    <a:pt x="3" y="36"/>
                  </a:cubicBezTo>
                  <a:cubicBezTo>
                    <a:pt x="2" y="36"/>
                    <a:pt x="2" y="36"/>
                    <a:pt x="2" y="36"/>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5"/>
                    <a:pt x="20" y="85"/>
                    <a:pt x="20" y="85"/>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8"/>
                    <a:pt x="60" y="135"/>
                  </a:cubicBezTo>
                  <a:cubicBezTo>
                    <a:pt x="57" y="127"/>
                    <a:pt x="56" y="119"/>
                    <a:pt x="56" y="110"/>
                  </a:cubicBezTo>
                  <a:cubicBezTo>
                    <a:pt x="56" y="74"/>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85" name="Freeform 13"/>
            <p:cNvSpPr>
              <a:spLocks/>
            </p:cNvSpPr>
            <p:nvPr/>
          </p:nvSpPr>
          <p:spPr bwMode="auto">
            <a:xfrm>
              <a:off x="6037571" y="3604290"/>
              <a:ext cx="61148" cy="7473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20"/>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86" name="Freeform 14"/>
            <p:cNvSpPr>
              <a:spLocks noEditPoints="1"/>
            </p:cNvSpPr>
            <p:nvPr/>
          </p:nvSpPr>
          <p:spPr bwMode="auto">
            <a:xfrm>
              <a:off x="6032135" y="3366494"/>
              <a:ext cx="316608" cy="315249"/>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8 h 124"/>
                <a:gd name="T22" fmla="*/ 24 w 124"/>
                <a:gd name="T23" fmla="*/ 68 h 124"/>
                <a:gd name="T24" fmla="*/ 23 w 124"/>
                <a:gd name="T25" fmla="*/ 62 h 124"/>
                <a:gd name="T26" fmla="*/ 24 w 124"/>
                <a:gd name="T27" fmla="*/ 56 h 124"/>
                <a:gd name="T28" fmla="*/ 12 w 124"/>
                <a:gd name="T29" fmla="*/ 56 h 124"/>
                <a:gd name="T30" fmla="*/ 56 w 124"/>
                <a:gd name="T31" fmla="*/ 12 h 124"/>
                <a:gd name="T32" fmla="*/ 56 w 124"/>
                <a:gd name="T33" fmla="*/ 23 h 124"/>
                <a:gd name="T34" fmla="*/ 62 w 124"/>
                <a:gd name="T35" fmla="*/ 23 h 124"/>
                <a:gd name="T36" fmla="*/ 68 w 124"/>
                <a:gd name="T37" fmla="*/ 23 h 124"/>
                <a:gd name="T38" fmla="*/ 68 w 124"/>
                <a:gd name="T39" fmla="*/ 12 h 124"/>
                <a:gd name="T40" fmla="*/ 112 w 124"/>
                <a:gd name="T41" fmla="*/ 56 h 124"/>
                <a:gd name="T42" fmla="*/ 101 w 124"/>
                <a:gd name="T43" fmla="*/ 56 h 124"/>
                <a:gd name="T44" fmla="*/ 101 w 124"/>
                <a:gd name="T45" fmla="*/ 62 h 124"/>
                <a:gd name="T46" fmla="*/ 101 w 124"/>
                <a:gd name="T47" fmla="*/ 68 h 124"/>
                <a:gd name="T48" fmla="*/ 112 w 124"/>
                <a:gd name="T49" fmla="*/ 68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68" y="112"/>
                  </a:moveTo>
                  <a:cubicBezTo>
                    <a:pt x="68" y="100"/>
                    <a:pt x="68" y="100"/>
                    <a:pt x="68" y="100"/>
                  </a:cubicBezTo>
                  <a:cubicBezTo>
                    <a:pt x="66" y="101"/>
                    <a:pt x="64" y="101"/>
                    <a:pt x="62" y="101"/>
                  </a:cubicBezTo>
                  <a:cubicBezTo>
                    <a:pt x="60" y="101"/>
                    <a:pt x="58" y="101"/>
                    <a:pt x="56" y="100"/>
                  </a:cubicBezTo>
                  <a:cubicBezTo>
                    <a:pt x="56" y="112"/>
                    <a:pt x="56" y="112"/>
                    <a:pt x="56" y="112"/>
                  </a:cubicBezTo>
                  <a:cubicBezTo>
                    <a:pt x="33" y="109"/>
                    <a:pt x="15" y="91"/>
                    <a:pt x="12" y="68"/>
                  </a:cubicBezTo>
                  <a:cubicBezTo>
                    <a:pt x="24" y="68"/>
                    <a:pt x="24" y="68"/>
                    <a:pt x="24" y="68"/>
                  </a:cubicBezTo>
                  <a:cubicBezTo>
                    <a:pt x="23" y="66"/>
                    <a:pt x="23" y="64"/>
                    <a:pt x="23" y="62"/>
                  </a:cubicBezTo>
                  <a:cubicBezTo>
                    <a:pt x="23" y="60"/>
                    <a:pt x="23" y="58"/>
                    <a:pt x="24" y="56"/>
                  </a:cubicBezTo>
                  <a:cubicBezTo>
                    <a:pt x="12" y="56"/>
                    <a:pt x="12" y="56"/>
                    <a:pt x="12" y="56"/>
                  </a:cubicBezTo>
                  <a:cubicBezTo>
                    <a:pt x="15" y="33"/>
                    <a:pt x="33" y="14"/>
                    <a:pt x="56" y="12"/>
                  </a:cubicBezTo>
                  <a:cubicBezTo>
                    <a:pt x="56" y="23"/>
                    <a:pt x="56" y="23"/>
                    <a:pt x="56" y="23"/>
                  </a:cubicBezTo>
                  <a:cubicBezTo>
                    <a:pt x="58" y="23"/>
                    <a:pt x="60" y="23"/>
                    <a:pt x="62" y="23"/>
                  </a:cubicBezTo>
                  <a:cubicBezTo>
                    <a:pt x="64" y="23"/>
                    <a:pt x="66" y="23"/>
                    <a:pt x="68" y="23"/>
                  </a:cubicBezTo>
                  <a:cubicBezTo>
                    <a:pt x="68" y="12"/>
                    <a:pt x="68" y="12"/>
                    <a:pt x="68" y="12"/>
                  </a:cubicBezTo>
                  <a:cubicBezTo>
                    <a:pt x="91" y="14"/>
                    <a:pt x="110" y="33"/>
                    <a:pt x="112" y="56"/>
                  </a:cubicBezTo>
                  <a:cubicBezTo>
                    <a:pt x="101" y="56"/>
                    <a:pt x="101" y="56"/>
                    <a:pt x="101" y="56"/>
                  </a:cubicBezTo>
                  <a:cubicBezTo>
                    <a:pt x="101" y="58"/>
                    <a:pt x="101" y="60"/>
                    <a:pt x="101" y="62"/>
                  </a:cubicBezTo>
                  <a:cubicBezTo>
                    <a:pt x="101" y="64"/>
                    <a:pt x="101" y="66"/>
                    <a:pt x="101" y="68"/>
                  </a:cubicBezTo>
                  <a:cubicBezTo>
                    <a:pt x="112" y="68"/>
                    <a:pt x="112" y="68"/>
                    <a:pt x="112" y="68"/>
                  </a:cubicBezTo>
                  <a:cubicBezTo>
                    <a:pt x="110" y="91"/>
                    <a:pt x="91" y="109"/>
                    <a:pt x="6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87" name="Freeform 15"/>
            <p:cNvSpPr>
              <a:spLocks/>
            </p:cNvSpPr>
            <p:nvPr/>
          </p:nvSpPr>
          <p:spPr bwMode="auto">
            <a:xfrm>
              <a:off x="6127254" y="3416771"/>
              <a:ext cx="21741" cy="23101"/>
            </a:xfrm>
            <a:custGeom>
              <a:avLst/>
              <a:gdLst>
                <a:gd name="T0" fmla="*/ 4 w 9"/>
                <a:gd name="T1" fmla="*/ 9 h 9"/>
                <a:gd name="T2" fmla="*/ 9 w 9"/>
                <a:gd name="T3" fmla="*/ 7 h 9"/>
                <a:gd name="T4" fmla="*/ 6 w 9"/>
                <a:gd name="T5" fmla="*/ 1 h 9"/>
                <a:gd name="T6" fmla="*/ 3 w 9"/>
                <a:gd name="T7" fmla="*/ 0 h 9"/>
                <a:gd name="T8" fmla="*/ 2 w 9"/>
                <a:gd name="T9" fmla="*/ 0 h 9"/>
                <a:gd name="T10" fmla="*/ 0 w 9"/>
                <a:gd name="T11" fmla="*/ 2 h 9"/>
                <a:gd name="T12" fmla="*/ 1 w 9"/>
                <a:gd name="T13" fmla="*/ 4 h 9"/>
                <a:gd name="T14" fmla="*/ 4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4" y="9"/>
                  </a:moveTo>
                  <a:cubicBezTo>
                    <a:pt x="5" y="8"/>
                    <a:pt x="7" y="7"/>
                    <a:pt x="9" y="7"/>
                  </a:cubicBezTo>
                  <a:cubicBezTo>
                    <a:pt x="6" y="1"/>
                    <a:pt x="6" y="1"/>
                    <a:pt x="6" y="1"/>
                  </a:cubicBezTo>
                  <a:cubicBezTo>
                    <a:pt x="5" y="0"/>
                    <a:pt x="4" y="0"/>
                    <a:pt x="3" y="0"/>
                  </a:cubicBezTo>
                  <a:cubicBezTo>
                    <a:pt x="3" y="0"/>
                    <a:pt x="2" y="0"/>
                    <a:pt x="2" y="0"/>
                  </a:cubicBezTo>
                  <a:cubicBezTo>
                    <a:pt x="1" y="0"/>
                    <a:pt x="0" y="1"/>
                    <a:pt x="0" y="2"/>
                  </a:cubicBezTo>
                  <a:cubicBezTo>
                    <a:pt x="0" y="3"/>
                    <a:pt x="0" y="3"/>
                    <a:pt x="1" y="4"/>
                  </a:cubicBez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89" name="Freeform 16"/>
            <p:cNvSpPr>
              <a:spLocks/>
            </p:cNvSpPr>
            <p:nvPr/>
          </p:nvSpPr>
          <p:spPr bwMode="auto">
            <a:xfrm>
              <a:off x="6230525" y="3416771"/>
              <a:ext cx="23101" cy="23101"/>
            </a:xfrm>
            <a:custGeom>
              <a:avLst/>
              <a:gdLst>
                <a:gd name="T0" fmla="*/ 7 w 9"/>
                <a:gd name="T1" fmla="*/ 0 h 9"/>
                <a:gd name="T2" fmla="*/ 6 w 9"/>
                <a:gd name="T3" fmla="*/ 0 h 9"/>
                <a:gd name="T4" fmla="*/ 4 w 9"/>
                <a:gd name="T5" fmla="*/ 1 h 9"/>
                <a:gd name="T6" fmla="*/ 0 w 9"/>
                <a:gd name="T7" fmla="*/ 7 h 9"/>
                <a:gd name="T8" fmla="*/ 6 w 9"/>
                <a:gd name="T9" fmla="*/ 9 h 9"/>
                <a:gd name="T10" fmla="*/ 9 w 9"/>
                <a:gd name="T11" fmla="*/ 4 h 9"/>
                <a:gd name="T12" fmla="*/ 7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7" y="0"/>
                  </a:moveTo>
                  <a:cubicBezTo>
                    <a:pt x="7" y="0"/>
                    <a:pt x="7" y="0"/>
                    <a:pt x="6" y="0"/>
                  </a:cubicBezTo>
                  <a:cubicBezTo>
                    <a:pt x="5" y="0"/>
                    <a:pt x="4" y="0"/>
                    <a:pt x="4" y="1"/>
                  </a:cubicBezTo>
                  <a:cubicBezTo>
                    <a:pt x="0" y="7"/>
                    <a:pt x="0" y="7"/>
                    <a:pt x="0" y="7"/>
                  </a:cubicBezTo>
                  <a:cubicBezTo>
                    <a:pt x="2" y="7"/>
                    <a:pt x="4" y="8"/>
                    <a:pt x="6" y="9"/>
                  </a:cubicBezTo>
                  <a:cubicBezTo>
                    <a:pt x="9" y="4"/>
                    <a:pt x="9" y="4"/>
                    <a:pt x="9" y="4"/>
                  </a:cubicBezTo>
                  <a:cubicBezTo>
                    <a:pt x="9"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0" name="Freeform 17"/>
            <p:cNvSpPr>
              <a:spLocks/>
            </p:cNvSpPr>
            <p:nvPr/>
          </p:nvSpPr>
          <p:spPr bwMode="auto">
            <a:xfrm>
              <a:off x="6271290" y="3457536"/>
              <a:ext cx="23101" cy="23101"/>
            </a:xfrm>
            <a:custGeom>
              <a:avLst/>
              <a:gdLst>
                <a:gd name="T0" fmla="*/ 8 w 9"/>
                <a:gd name="T1" fmla="*/ 6 h 9"/>
                <a:gd name="T2" fmla="*/ 9 w 9"/>
                <a:gd name="T3" fmla="*/ 4 h 9"/>
                <a:gd name="T4" fmla="*/ 9 w 9"/>
                <a:gd name="T5" fmla="*/ 2 h 9"/>
                <a:gd name="T6" fmla="*/ 6 w 9"/>
                <a:gd name="T7" fmla="*/ 0 h 9"/>
                <a:gd name="T8" fmla="*/ 5 w 9"/>
                <a:gd name="T9" fmla="*/ 1 h 9"/>
                <a:gd name="T10" fmla="*/ 0 w 9"/>
                <a:gd name="T11" fmla="*/ 3 h 9"/>
                <a:gd name="T12" fmla="*/ 3 w 9"/>
                <a:gd name="T13" fmla="*/ 9 h 9"/>
                <a:gd name="T14" fmla="*/ 8 w 9"/>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6"/>
                  </a:moveTo>
                  <a:cubicBezTo>
                    <a:pt x="8" y="5"/>
                    <a:pt x="9" y="5"/>
                    <a:pt x="9" y="4"/>
                  </a:cubicBezTo>
                  <a:cubicBezTo>
                    <a:pt x="9" y="3"/>
                    <a:pt x="9" y="2"/>
                    <a:pt x="9" y="2"/>
                  </a:cubicBezTo>
                  <a:cubicBezTo>
                    <a:pt x="8" y="1"/>
                    <a:pt x="7" y="0"/>
                    <a:pt x="6" y="0"/>
                  </a:cubicBezTo>
                  <a:cubicBezTo>
                    <a:pt x="6" y="0"/>
                    <a:pt x="5" y="0"/>
                    <a:pt x="5" y="1"/>
                  </a:cubicBezTo>
                  <a:cubicBezTo>
                    <a:pt x="0" y="3"/>
                    <a:pt x="0" y="3"/>
                    <a:pt x="0" y="3"/>
                  </a:cubicBezTo>
                  <a:cubicBezTo>
                    <a:pt x="1" y="5"/>
                    <a:pt x="2" y="7"/>
                    <a:pt x="3" y="9"/>
                  </a:cubicBez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3" name="Freeform 18"/>
            <p:cNvSpPr>
              <a:spLocks/>
            </p:cNvSpPr>
            <p:nvPr/>
          </p:nvSpPr>
          <p:spPr bwMode="auto">
            <a:xfrm>
              <a:off x="6086489" y="3457536"/>
              <a:ext cx="21741" cy="23101"/>
            </a:xfrm>
            <a:custGeom>
              <a:avLst/>
              <a:gdLst>
                <a:gd name="T0" fmla="*/ 3 w 9"/>
                <a:gd name="T1" fmla="*/ 0 h 9"/>
                <a:gd name="T2" fmla="*/ 0 w 9"/>
                <a:gd name="T3" fmla="*/ 2 h 9"/>
                <a:gd name="T4" fmla="*/ 0 w 9"/>
                <a:gd name="T5" fmla="*/ 4 h 9"/>
                <a:gd name="T6" fmla="*/ 2 w 9"/>
                <a:gd name="T7" fmla="*/ 6 h 9"/>
                <a:gd name="T8" fmla="*/ 6 w 9"/>
                <a:gd name="T9" fmla="*/ 9 h 9"/>
                <a:gd name="T10" fmla="*/ 9 w 9"/>
                <a:gd name="T11" fmla="*/ 3 h 9"/>
                <a:gd name="T12" fmla="*/ 4 w 9"/>
                <a:gd name="T13" fmla="*/ 1 h 9"/>
                <a:gd name="T14" fmla="*/ 3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3" y="0"/>
                  </a:moveTo>
                  <a:cubicBezTo>
                    <a:pt x="2" y="0"/>
                    <a:pt x="1" y="1"/>
                    <a:pt x="0" y="2"/>
                  </a:cubicBezTo>
                  <a:cubicBezTo>
                    <a:pt x="0" y="2"/>
                    <a:pt x="0" y="3"/>
                    <a:pt x="0" y="4"/>
                  </a:cubicBezTo>
                  <a:cubicBezTo>
                    <a:pt x="0" y="5"/>
                    <a:pt x="1" y="5"/>
                    <a:pt x="2" y="6"/>
                  </a:cubicBezTo>
                  <a:cubicBezTo>
                    <a:pt x="6" y="9"/>
                    <a:pt x="6" y="9"/>
                    <a:pt x="6" y="9"/>
                  </a:cubicBezTo>
                  <a:cubicBezTo>
                    <a:pt x="7" y="7"/>
                    <a:pt x="8" y="5"/>
                    <a:pt x="9" y="3"/>
                  </a:cubicBezTo>
                  <a:cubicBezTo>
                    <a:pt x="4" y="1"/>
                    <a:pt x="4" y="1"/>
                    <a:pt x="4" y="1"/>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4" name="Freeform 19"/>
            <p:cNvSpPr>
              <a:spLocks/>
            </p:cNvSpPr>
            <p:nvPr/>
          </p:nvSpPr>
          <p:spPr bwMode="auto">
            <a:xfrm>
              <a:off x="6271290" y="3566243"/>
              <a:ext cx="23101" cy="20383"/>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5" name="Freeform 20"/>
            <p:cNvSpPr>
              <a:spLocks/>
            </p:cNvSpPr>
            <p:nvPr/>
          </p:nvSpPr>
          <p:spPr bwMode="auto">
            <a:xfrm>
              <a:off x="6086489" y="3566243"/>
              <a:ext cx="21741" cy="20383"/>
            </a:xfrm>
            <a:custGeom>
              <a:avLst/>
              <a:gdLst>
                <a:gd name="T0" fmla="*/ 2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2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2"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4"/>
                    <a:pt x="7" y="2"/>
                    <a:pt x="6" y="0"/>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7" name="Freeform 21"/>
            <p:cNvSpPr>
              <a:spLocks/>
            </p:cNvSpPr>
            <p:nvPr/>
          </p:nvSpPr>
          <p:spPr bwMode="auto">
            <a:xfrm>
              <a:off x="6230525" y="3604290"/>
              <a:ext cx="23101" cy="25818"/>
            </a:xfrm>
            <a:custGeom>
              <a:avLst/>
              <a:gdLst>
                <a:gd name="T0" fmla="*/ 6 w 9"/>
                <a:gd name="T1" fmla="*/ 0 h 10"/>
                <a:gd name="T2" fmla="*/ 0 w 9"/>
                <a:gd name="T3" fmla="*/ 3 h 10"/>
                <a:gd name="T4" fmla="*/ 4 w 9"/>
                <a:gd name="T5" fmla="*/ 9 h 10"/>
                <a:gd name="T6" fmla="*/ 6 w 9"/>
                <a:gd name="T7" fmla="*/ 10 h 10"/>
                <a:gd name="T8" fmla="*/ 7 w 9"/>
                <a:gd name="T9" fmla="*/ 10 h 10"/>
                <a:gd name="T10" fmla="*/ 9 w 9"/>
                <a:gd name="T11" fmla="*/ 6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4" y="9"/>
                    <a:pt x="4" y="9"/>
                    <a:pt x="4" y="9"/>
                  </a:cubicBezTo>
                  <a:cubicBezTo>
                    <a:pt x="4" y="9"/>
                    <a:pt x="5" y="10"/>
                    <a:pt x="6" y="10"/>
                  </a:cubicBezTo>
                  <a:cubicBezTo>
                    <a:pt x="7" y="10"/>
                    <a:pt x="7" y="10"/>
                    <a:pt x="7" y="10"/>
                  </a:cubicBezTo>
                  <a:cubicBezTo>
                    <a:pt x="9" y="9"/>
                    <a:pt x="9" y="7"/>
                    <a:pt x="9" y="6"/>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98" name="Freeform 22"/>
            <p:cNvSpPr>
              <a:spLocks/>
            </p:cNvSpPr>
            <p:nvPr/>
          </p:nvSpPr>
          <p:spPr bwMode="auto">
            <a:xfrm>
              <a:off x="6127254" y="3604290"/>
              <a:ext cx="21741" cy="25818"/>
            </a:xfrm>
            <a:custGeom>
              <a:avLst/>
              <a:gdLst>
                <a:gd name="T0" fmla="*/ 1 w 9"/>
                <a:gd name="T1" fmla="*/ 6 h 10"/>
                <a:gd name="T2" fmla="*/ 0 w 9"/>
                <a:gd name="T3" fmla="*/ 8 h 10"/>
                <a:gd name="T4" fmla="*/ 2 w 9"/>
                <a:gd name="T5" fmla="*/ 10 h 10"/>
                <a:gd name="T6" fmla="*/ 3 w 9"/>
                <a:gd name="T7" fmla="*/ 10 h 10"/>
                <a:gd name="T8" fmla="*/ 6 w 9"/>
                <a:gd name="T9" fmla="*/ 9 h 10"/>
                <a:gd name="T10" fmla="*/ 9 w 9"/>
                <a:gd name="T11" fmla="*/ 3 h 10"/>
                <a:gd name="T12" fmla="*/ 4 w 9"/>
                <a:gd name="T13" fmla="*/ 0 h 10"/>
                <a:gd name="T14" fmla="*/ 1 w 9"/>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6"/>
                  </a:moveTo>
                  <a:cubicBezTo>
                    <a:pt x="0" y="6"/>
                    <a:pt x="0" y="7"/>
                    <a:pt x="0" y="8"/>
                  </a:cubicBezTo>
                  <a:cubicBezTo>
                    <a:pt x="0" y="9"/>
                    <a:pt x="1" y="9"/>
                    <a:pt x="2" y="10"/>
                  </a:cubicBezTo>
                  <a:cubicBezTo>
                    <a:pt x="2" y="10"/>
                    <a:pt x="3" y="10"/>
                    <a:pt x="3" y="10"/>
                  </a:cubicBezTo>
                  <a:cubicBezTo>
                    <a:pt x="4" y="10"/>
                    <a:pt x="5" y="9"/>
                    <a:pt x="6" y="9"/>
                  </a:cubicBezTo>
                  <a:cubicBezTo>
                    <a:pt x="9" y="3"/>
                    <a:pt x="9" y="3"/>
                    <a:pt x="9" y="3"/>
                  </a:cubicBezTo>
                  <a:cubicBezTo>
                    <a:pt x="7" y="2"/>
                    <a:pt x="5" y="1"/>
                    <a:pt x="4" y="0"/>
                  </a:cubicBezTo>
                  <a:lnTo>
                    <a:pt x="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101" name="Oval 23"/>
            <p:cNvSpPr>
              <a:spLocks noChangeArrowheads="1"/>
            </p:cNvSpPr>
            <p:nvPr/>
          </p:nvSpPr>
          <p:spPr bwMode="auto">
            <a:xfrm>
              <a:off x="6177531" y="3510530"/>
              <a:ext cx="23101" cy="258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sp>
          <p:nvSpPr>
            <p:cNvPr id="102" name="Freeform 24"/>
            <p:cNvSpPr>
              <a:spLocks/>
            </p:cNvSpPr>
            <p:nvPr/>
          </p:nvSpPr>
          <p:spPr bwMode="auto">
            <a:xfrm>
              <a:off x="6144919" y="3445306"/>
              <a:ext cx="55713" cy="65224"/>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2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2"/>
                    <a:pt x="5" y="2"/>
                    <a:pt x="5" y="2"/>
                  </a:cubicBezTo>
                  <a:cubicBezTo>
                    <a:pt x="4" y="0"/>
                    <a:pt x="3" y="0"/>
                    <a:pt x="2" y="1"/>
                  </a:cubicBezTo>
                  <a:cubicBezTo>
                    <a:pt x="1" y="1"/>
                    <a:pt x="0" y="3"/>
                    <a:pt x="1" y="4"/>
                  </a:cubicBezTo>
                  <a:cubicBezTo>
                    <a:pt x="13" y="26"/>
                    <a:pt x="13" y="26"/>
                    <a:pt x="13" y="26"/>
                  </a:cubicBezTo>
                  <a:cubicBezTo>
                    <a:pt x="14" y="25"/>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3B3838"/>
                </a:solidFill>
              </a:endParaRPr>
            </a:p>
          </p:txBody>
        </p:sp>
      </p:grpSp>
      <p:grpSp>
        <p:nvGrpSpPr>
          <p:cNvPr id="8" name="组合 102"/>
          <p:cNvGrpSpPr/>
          <p:nvPr/>
        </p:nvGrpSpPr>
        <p:grpSpPr>
          <a:xfrm>
            <a:off x="876573" y="1711500"/>
            <a:ext cx="342426" cy="385348"/>
            <a:chOff x="5874511" y="1937002"/>
            <a:chExt cx="456568" cy="513639"/>
          </a:xfrm>
          <a:solidFill>
            <a:schemeClr val="accent1"/>
          </a:solidFill>
        </p:grpSpPr>
        <p:sp>
          <p:nvSpPr>
            <p:cNvPr id="105" name="Oval 66"/>
            <p:cNvSpPr>
              <a:spLocks noChangeArrowheads="1"/>
            </p:cNvSpPr>
            <p:nvPr/>
          </p:nvSpPr>
          <p:spPr bwMode="auto">
            <a:xfrm>
              <a:off x="5979141" y="1937002"/>
              <a:ext cx="78812" cy="991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7"/>
            <p:cNvSpPr>
              <a:spLocks/>
            </p:cNvSpPr>
            <p:nvPr/>
          </p:nvSpPr>
          <p:spPr bwMode="auto">
            <a:xfrm>
              <a:off x="6108230" y="2184310"/>
              <a:ext cx="31254" cy="55713"/>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8"/>
            <p:cNvSpPr>
              <a:spLocks/>
            </p:cNvSpPr>
            <p:nvPr/>
          </p:nvSpPr>
          <p:spPr bwMode="auto">
            <a:xfrm>
              <a:off x="6249549" y="2184310"/>
              <a:ext cx="32612" cy="55713"/>
            </a:xfrm>
            <a:custGeom>
              <a:avLst/>
              <a:gdLst>
                <a:gd name="T0" fmla="*/ 3 w 13"/>
                <a:gd name="T1" fmla="*/ 22 h 22"/>
                <a:gd name="T2" fmla="*/ 10 w 13"/>
                <a:gd name="T3" fmla="*/ 22 h 22"/>
                <a:gd name="T4" fmla="*/ 13 w 13"/>
                <a:gd name="T5" fmla="*/ 20 h 22"/>
                <a:gd name="T6" fmla="*/ 13 w 13"/>
                <a:gd name="T7" fmla="*/ 2 h 22"/>
                <a:gd name="T8" fmla="*/ 10 w 13"/>
                <a:gd name="T9" fmla="*/ 0 h 22"/>
                <a:gd name="T10" fmla="*/ 3 w 13"/>
                <a:gd name="T11" fmla="*/ 0 h 22"/>
                <a:gd name="T12" fmla="*/ 0 w 13"/>
                <a:gd name="T13" fmla="*/ 2 h 22"/>
                <a:gd name="T14" fmla="*/ 0 w 13"/>
                <a:gd name="T15" fmla="*/ 20 h 22"/>
                <a:gd name="T16" fmla="*/ 3 w 13"/>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2">
                  <a:moveTo>
                    <a:pt x="3" y="22"/>
                  </a:moveTo>
                  <a:cubicBezTo>
                    <a:pt x="10" y="22"/>
                    <a:pt x="10" y="22"/>
                    <a:pt x="10" y="22"/>
                  </a:cubicBezTo>
                  <a:cubicBezTo>
                    <a:pt x="12" y="22"/>
                    <a:pt x="13" y="21"/>
                    <a:pt x="13" y="20"/>
                  </a:cubicBezTo>
                  <a:cubicBezTo>
                    <a:pt x="13" y="2"/>
                    <a:pt x="13" y="2"/>
                    <a:pt x="13" y="2"/>
                  </a:cubicBezTo>
                  <a:cubicBezTo>
                    <a:pt x="13"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9"/>
            <p:cNvSpPr>
              <a:spLocks noEditPoints="1"/>
            </p:cNvSpPr>
            <p:nvPr/>
          </p:nvSpPr>
          <p:spPr bwMode="auto">
            <a:xfrm>
              <a:off x="6060671" y="2206051"/>
              <a:ext cx="270408" cy="241872"/>
            </a:xfrm>
            <a:custGeom>
              <a:avLst/>
              <a:gdLst>
                <a:gd name="T0" fmla="*/ 94 w 106"/>
                <a:gd name="T1" fmla="*/ 0 h 95"/>
                <a:gd name="T2" fmla="*/ 91 w 106"/>
                <a:gd name="T3" fmla="*/ 0 h 95"/>
                <a:gd name="T4" fmla="*/ 91 w 106"/>
                <a:gd name="T5" fmla="*/ 11 h 95"/>
                <a:gd name="T6" fmla="*/ 84 w 106"/>
                <a:gd name="T7" fmla="*/ 17 h 95"/>
                <a:gd name="T8" fmla="*/ 77 w 106"/>
                <a:gd name="T9" fmla="*/ 17 h 95"/>
                <a:gd name="T10" fmla="*/ 70 w 106"/>
                <a:gd name="T11" fmla="*/ 11 h 95"/>
                <a:gd name="T12" fmla="*/ 70 w 106"/>
                <a:gd name="T13" fmla="*/ 0 h 95"/>
                <a:gd name="T14" fmla="*/ 36 w 106"/>
                <a:gd name="T15" fmla="*/ 0 h 95"/>
                <a:gd name="T16" fmla="*/ 36 w 106"/>
                <a:gd name="T17" fmla="*/ 11 h 95"/>
                <a:gd name="T18" fmla="*/ 29 w 106"/>
                <a:gd name="T19" fmla="*/ 17 h 95"/>
                <a:gd name="T20" fmla="*/ 21 w 106"/>
                <a:gd name="T21" fmla="*/ 17 h 95"/>
                <a:gd name="T22" fmla="*/ 15 w 106"/>
                <a:gd name="T23" fmla="*/ 11 h 95"/>
                <a:gd name="T24" fmla="*/ 15 w 106"/>
                <a:gd name="T25" fmla="*/ 0 h 95"/>
                <a:gd name="T26" fmla="*/ 12 w 106"/>
                <a:gd name="T27" fmla="*/ 0 h 95"/>
                <a:gd name="T28" fmla="*/ 0 w 106"/>
                <a:gd name="T29" fmla="*/ 12 h 95"/>
                <a:gd name="T30" fmla="*/ 0 w 106"/>
                <a:gd name="T31" fmla="*/ 35 h 95"/>
                <a:gd name="T32" fmla="*/ 0 w 106"/>
                <a:gd name="T33" fmla="*/ 82 h 95"/>
                <a:gd name="T34" fmla="*/ 12 w 106"/>
                <a:gd name="T35" fmla="*/ 95 h 95"/>
                <a:gd name="T36" fmla="*/ 94 w 106"/>
                <a:gd name="T37" fmla="*/ 95 h 95"/>
                <a:gd name="T38" fmla="*/ 106 w 106"/>
                <a:gd name="T39" fmla="*/ 82 h 95"/>
                <a:gd name="T40" fmla="*/ 106 w 106"/>
                <a:gd name="T41" fmla="*/ 35 h 95"/>
                <a:gd name="T42" fmla="*/ 106 w 106"/>
                <a:gd name="T43" fmla="*/ 12 h 95"/>
                <a:gd name="T44" fmla="*/ 94 w 106"/>
                <a:gd name="T45" fmla="*/ 0 h 95"/>
                <a:gd name="T46" fmla="*/ 98 w 106"/>
                <a:gd name="T47" fmla="*/ 82 h 95"/>
                <a:gd name="T48" fmla="*/ 94 w 106"/>
                <a:gd name="T49" fmla="*/ 87 h 95"/>
                <a:gd name="T50" fmla="*/ 12 w 106"/>
                <a:gd name="T51" fmla="*/ 87 h 95"/>
                <a:gd name="T52" fmla="*/ 8 w 106"/>
                <a:gd name="T53" fmla="*/ 82 h 95"/>
                <a:gd name="T54" fmla="*/ 8 w 106"/>
                <a:gd name="T55" fmla="*/ 35 h 95"/>
                <a:gd name="T56" fmla="*/ 98 w 106"/>
                <a:gd name="T57" fmla="*/ 35 h 95"/>
                <a:gd name="T58" fmla="*/ 98 w 106"/>
                <a:gd name="T59" fmla="*/ 8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1"/>
                    <a:pt x="91" y="11"/>
                    <a:pt x="91" y="11"/>
                  </a:cubicBezTo>
                  <a:cubicBezTo>
                    <a:pt x="91" y="14"/>
                    <a:pt x="88" y="17"/>
                    <a:pt x="84" y="17"/>
                  </a:cubicBezTo>
                  <a:cubicBezTo>
                    <a:pt x="77" y="17"/>
                    <a:pt x="77" y="17"/>
                    <a:pt x="77" y="17"/>
                  </a:cubicBezTo>
                  <a:cubicBezTo>
                    <a:pt x="73" y="17"/>
                    <a:pt x="70" y="14"/>
                    <a:pt x="70" y="11"/>
                  </a:cubicBezTo>
                  <a:cubicBezTo>
                    <a:pt x="70" y="0"/>
                    <a:pt x="70" y="0"/>
                    <a:pt x="70" y="0"/>
                  </a:cubicBezTo>
                  <a:cubicBezTo>
                    <a:pt x="36" y="0"/>
                    <a:pt x="36" y="0"/>
                    <a:pt x="36" y="0"/>
                  </a:cubicBezTo>
                  <a:cubicBezTo>
                    <a:pt x="36" y="11"/>
                    <a:pt x="36" y="11"/>
                    <a:pt x="36" y="11"/>
                  </a:cubicBezTo>
                  <a:cubicBezTo>
                    <a:pt x="36" y="14"/>
                    <a:pt x="33" y="17"/>
                    <a:pt x="29" y="17"/>
                  </a:cubicBezTo>
                  <a:cubicBezTo>
                    <a:pt x="21" y="17"/>
                    <a:pt x="21" y="17"/>
                    <a:pt x="21" y="17"/>
                  </a:cubicBezTo>
                  <a:cubicBezTo>
                    <a:pt x="18" y="17"/>
                    <a:pt x="15" y="14"/>
                    <a:pt x="15" y="11"/>
                  </a:cubicBezTo>
                  <a:cubicBezTo>
                    <a:pt x="15" y="0"/>
                    <a:pt x="15" y="0"/>
                    <a:pt x="15" y="0"/>
                  </a:cubicBezTo>
                  <a:cubicBezTo>
                    <a:pt x="12" y="0"/>
                    <a:pt x="12" y="0"/>
                    <a:pt x="12" y="0"/>
                  </a:cubicBezTo>
                  <a:cubicBezTo>
                    <a:pt x="5" y="0"/>
                    <a:pt x="0" y="5"/>
                    <a:pt x="0" y="12"/>
                  </a:cubicBezTo>
                  <a:cubicBezTo>
                    <a:pt x="0" y="35"/>
                    <a:pt x="0" y="35"/>
                    <a:pt x="0" y="35"/>
                  </a:cubicBezTo>
                  <a:cubicBezTo>
                    <a:pt x="0" y="82"/>
                    <a:pt x="0" y="82"/>
                    <a:pt x="0" y="82"/>
                  </a:cubicBezTo>
                  <a:cubicBezTo>
                    <a:pt x="0" y="89"/>
                    <a:pt x="5" y="95"/>
                    <a:pt x="12" y="95"/>
                  </a:cubicBezTo>
                  <a:cubicBezTo>
                    <a:pt x="94" y="95"/>
                    <a:pt x="94" y="95"/>
                    <a:pt x="94" y="95"/>
                  </a:cubicBezTo>
                  <a:cubicBezTo>
                    <a:pt x="100" y="95"/>
                    <a:pt x="106" y="89"/>
                    <a:pt x="106" y="82"/>
                  </a:cubicBezTo>
                  <a:cubicBezTo>
                    <a:pt x="106" y="35"/>
                    <a:pt x="106" y="35"/>
                    <a:pt x="106" y="35"/>
                  </a:cubicBezTo>
                  <a:cubicBezTo>
                    <a:pt x="106" y="12"/>
                    <a:pt x="106" y="12"/>
                    <a:pt x="106" y="12"/>
                  </a:cubicBezTo>
                  <a:cubicBezTo>
                    <a:pt x="106" y="5"/>
                    <a:pt x="100" y="0"/>
                    <a:pt x="94" y="0"/>
                  </a:cubicBezTo>
                  <a:close/>
                  <a:moveTo>
                    <a:pt x="98" y="82"/>
                  </a:moveTo>
                  <a:cubicBezTo>
                    <a:pt x="98" y="85"/>
                    <a:pt x="96" y="87"/>
                    <a:pt x="94" y="87"/>
                  </a:cubicBezTo>
                  <a:cubicBezTo>
                    <a:pt x="12" y="87"/>
                    <a:pt x="12" y="87"/>
                    <a:pt x="12" y="87"/>
                  </a:cubicBezTo>
                  <a:cubicBezTo>
                    <a:pt x="10" y="87"/>
                    <a:pt x="8" y="85"/>
                    <a:pt x="8" y="82"/>
                  </a:cubicBezTo>
                  <a:cubicBezTo>
                    <a:pt x="8" y="35"/>
                    <a:pt x="8" y="35"/>
                    <a:pt x="8" y="35"/>
                  </a:cubicBezTo>
                  <a:cubicBezTo>
                    <a:pt x="98" y="35"/>
                    <a:pt x="98" y="35"/>
                    <a:pt x="98" y="35"/>
                  </a:cubicBezTo>
                  <a:lnTo>
                    <a:pt x="98"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Rectangle 70"/>
            <p:cNvSpPr>
              <a:spLocks noChangeArrowheads="1"/>
            </p:cNvSpPr>
            <p:nvPr/>
          </p:nvSpPr>
          <p:spPr bwMode="auto">
            <a:xfrm>
              <a:off x="6098719" y="2318835"/>
              <a:ext cx="50277"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71"/>
            <p:cNvSpPr>
              <a:spLocks noChangeArrowheads="1"/>
            </p:cNvSpPr>
            <p:nvPr/>
          </p:nvSpPr>
          <p:spPr bwMode="auto">
            <a:xfrm>
              <a:off x="6168019" y="2318835"/>
              <a:ext cx="52995"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Rectangle 72"/>
            <p:cNvSpPr>
              <a:spLocks noChangeArrowheads="1"/>
            </p:cNvSpPr>
            <p:nvPr/>
          </p:nvSpPr>
          <p:spPr bwMode="auto">
            <a:xfrm>
              <a:off x="6235960" y="2318835"/>
              <a:ext cx="54353"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Rectangle 73"/>
            <p:cNvSpPr>
              <a:spLocks noChangeArrowheads="1"/>
            </p:cNvSpPr>
            <p:nvPr/>
          </p:nvSpPr>
          <p:spPr bwMode="auto">
            <a:xfrm>
              <a:off x="6098719" y="2351447"/>
              <a:ext cx="50277"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Rectangle 74"/>
            <p:cNvSpPr>
              <a:spLocks noChangeArrowheads="1"/>
            </p:cNvSpPr>
            <p:nvPr/>
          </p:nvSpPr>
          <p:spPr bwMode="auto">
            <a:xfrm>
              <a:off x="6168019" y="2351447"/>
              <a:ext cx="52995"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Rectangle 75"/>
            <p:cNvSpPr>
              <a:spLocks noChangeArrowheads="1"/>
            </p:cNvSpPr>
            <p:nvPr/>
          </p:nvSpPr>
          <p:spPr bwMode="auto">
            <a:xfrm>
              <a:off x="6235960" y="2351447"/>
              <a:ext cx="54353" cy="17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76"/>
            <p:cNvSpPr>
              <a:spLocks noChangeArrowheads="1"/>
            </p:cNvSpPr>
            <p:nvPr/>
          </p:nvSpPr>
          <p:spPr bwMode="auto">
            <a:xfrm>
              <a:off x="6098719" y="2384059"/>
              <a:ext cx="50277" cy="203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Rectangle 77"/>
            <p:cNvSpPr>
              <a:spLocks noChangeArrowheads="1"/>
            </p:cNvSpPr>
            <p:nvPr/>
          </p:nvSpPr>
          <p:spPr bwMode="auto">
            <a:xfrm>
              <a:off x="6168019" y="2384059"/>
              <a:ext cx="52995" cy="203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78"/>
            <p:cNvSpPr>
              <a:spLocks noChangeArrowheads="1"/>
            </p:cNvSpPr>
            <p:nvPr/>
          </p:nvSpPr>
          <p:spPr bwMode="auto">
            <a:xfrm>
              <a:off x="6235960" y="2384059"/>
              <a:ext cx="54353" cy="203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9"/>
            <p:cNvSpPr>
              <a:spLocks/>
            </p:cNvSpPr>
            <p:nvPr/>
          </p:nvSpPr>
          <p:spPr bwMode="auto">
            <a:xfrm>
              <a:off x="6017189" y="2173439"/>
              <a:ext cx="2718" cy="2718"/>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0"/>
            <p:cNvSpPr>
              <a:spLocks noEditPoints="1"/>
            </p:cNvSpPr>
            <p:nvPr/>
          </p:nvSpPr>
          <p:spPr bwMode="auto">
            <a:xfrm>
              <a:off x="5874511" y="2045709"/>
              <a:ext cx="285355" cy="404932"/>
            </a:xfrm>
            <a:custGeom>
              <a:avLst/>
              <a:gdLst>
                <a:gd name="T0" fmla="*/ 111 w 112"/>
                <a:gd name="T1" fmla="*/ 23 h 159"/>
                <a:gd name="T2" fmla="*/ 106 w 112"/>
                <a:gd name="T3" fmla="*/ 19 h 159"/>
                <a:gd name="T4" fmla="*/ 83 w 112"/>
                <a:gd name="T5" fmla="*/ 2 h 159"/>
                <a:gd name="T6" fmla="*/ 78 w 112"/>
                <a:gd name="T7" fmla="*/ 0 h 159"/>
                <a:gd name="T8" fmla="*/ 70 w 112"/>
                <a:gd name="T9" fmla="*/ 0 h 159"/>
                <a:gd name="T10" fmla="*/ 68 w 112"/>
                <a:gd name="T11" fmla="*/ 10 h 159"/>
                <a:gd name="T12" fmla="*/ 57 w 112"/>
                <a:gd name="T13" fmla="*/ 51 h 159"/>
                <a:gd name="T14" fmla="*/ 57 w 112"/>
                <a:gd name="T15" fmla="*/ 51 h 159"/>
                <a:gd name="T16" fmla="*/ 56 w 112"/>
                <a:gd name="T17" fmla="*/ 51 h 159"/>
                <a:gd name="T18" fmla="*/ 45 w 112"/>
                <a:gd name="T19" fmla="*/ 10 h 159"/>
                <a:gd name="T20" fmla="*/ 43 w 112"/>
                <a:gd name="T21" fmla="*/ 0 h 159"/>
                <a:gd name="T22" fmla="*/ 36 w 112"/>
                <a:gd name="T23" fmla="*/ 0 h 159"/>
                <a:gd name="T24" fmla="*/ 28 w 112"/>
                <a:gd name="T25" fmla="*/ 4 h 159"/>
                <a:gd name="T26" fmla="*/ 0 w 112"/>
                <a:gd name="T27" fmla="*/ 44 h 159"/>
                <a:gd name="T28" fmla="*/ 0 w 112"/>
                <a:gd name="T29" fmla="*/ 44 h 159"/>
                <a:gd name="T30" fmla="*/ 1 w 112"/>
                <a:gd name="T31" fmla="*/ 45 h 159"/>
                <a:gd name="T32" fmla="*/ 2 w 112"/>
                <a:gd name="T33" fmla="*/ 48 h 159"/>
                <a:gd name="T34" fmla="*/ 9 w 112"/>
                <a:gd name="T35" fmla="*/ 61 h 159"/>
                <a:gd name="T36" fmla="*/ 30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6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4"/>
                    <a:pt x="98" y="14"/>
                    <a:pt x="98" y="14"/>
                  </a:cubicBezTo>
                  <a:cubicBezTo>
                    <a:pt x="83" y="2"/>
                    <a:pt x="83" y="2"/>
                    <a:pt x="83" y="2"/>
                  </a:cubicBezTo>
                  <a:cubicBezTo>
                    <a:pt x="81" y="1"/>
                    <a:pt x="80" y="1"/>
                    <a:pt x="78" y="0"/>
                  </a:cubicBezTo>
                  <a:cubicBezTo>
                    <a:pt x="78" y="0"/>
                    <a:pt x="78" y="0"/>
                    <a:pt x="78" y="0"/>
                  </a:cubicBezTo>
                  <a:cubicBezTo>
                    <a:pt x="75" y="0"/>
                    <a:pt x="72" y="0"/>
                    <a:pt x="70" y="0"/>
                  </a:cubicBezTo>
                  <a:cubicBezTo>
                    <a:pt x="70" y="0"/>
                    <a:pt x="70" y="0"/>
                    <a:pt x="70" y="0"/>
                  </a:cubicBezTo>
                  <a:cubicBezTo>
                    <a:pt x="77" y="6"/>
                    <a:pt x="77" y="6"/>
                    <a:pt x="77" y="6"/>
                  </a:cubicBezTo>
                  <a:cubicBezTo>
                    <a:pt x="68" y="10"/>
                    <a:pt x="68" y="10"/>
                    <a:pt x="68" y="10"/>
                  </a:cubicBezTo>
                  <a:cubicBezTo>
                    <a:pt x="72" y="16"/>
                    <a:pt x="72" y="16"/>
                    <a:pt x="72" y="16"/>
                  </a:cubicBezTo>
                  <a:cubicBezTo>
                    <a:pt x="57" y="51"/>
                    <a:pt x="57" y="51"/>
                    <a:pt x="57" y="51"/>
                  </a:cubicBezTo>
                  <a:cubicBezTo>
                    <a:pt x="57" y="51"/>
                    <a:pt x="57" y="51"/>
                    <a:pt x="57" y="51"/>
                  </a:cubicBezTo>
                  <a:cubicBezTo>
                    <a:pt x="57" y="51"/>
                    <a:pt x="57" y="51"/>
                    <a:pt x="57" y="51"/>
                  </a:cubicBezTo>
                  <a:cubicBezTo>
                    <a:pt x="56" y="51"/>
                    <a:pt x="56" y="51"/>
                    <a:pt x="56" y="51"/>
                  </a:cubicBezTo>
                  <a:cubicBezTo>
                    <a:pt x="56" y="51"/>
                    <a:pt x="56" y="51"/>
                    <a:pt x="56" y="51"/>
                  </a:cubicBezTo>
                  <a:cubicBezTo>
                    <a:pt x="41" y="16"/>
                    <a:pt x="41" y="16"/>
                    <a:pt x="41" y="16"/>
                  </a:cubicBezTo>
                  <a:cubicBezTo>
                    <a:pt x="45" y="10"/>
                    <a:pt x="45" y="10"/>
                    <a:pt x="45" y="10"/>
                  </a:cubicBezTo>
                  <a:cubicBezTo>
                    <a:pt x="37" y="6"/>
                    <a:pt x="37" y="6"/>
                    <a:pt x="37" y="6"/>
                  </a:cubicBezTo>
                  <a:cubicBezTo>
                    <a:pt x="43" y="0"/>
                    <a:pt x="43" y="0"/>
                    <a:pt x="43" y="0"/>
                  </a:cubicBezTo>
                  <a:cubicBezTo>
                    <a:pt x="43" y="0"/>
                    <a:pt x="43" y="0"/>
                    <a:pt x="43" y="0"/>
                  </a:cubicBezTo>
                  <a:cubicBezTo>
                    <a:pt x="41" y="0"/>
                    <a:pt x="38" y="0"/>
                    <a:pt x="36" y="0"/>
                  </a:cubicBezTo>
                  <a:cubicBezTo>
                    <a:pt x="35" y="0"/>
                    <a:pt x="35" y="0"/>
                    <a:pt x="35" y="1"/>
                  </a:cubicBezTo>
                  <a:cubicBezTo>
                    <a:pt x="32" y="1"/>
                    <a:pt x="30" y="2"/>
                    <a:pt x="28" y="4"/>
                  </a:cubicBezTo>
                  <a:cubicBezTo>
                    <a:pt x="1" y="33"/>
                    <a:pt x="1" y="33"/>
                    <a:pt x="1" y="33"/>
                  </a:cubicBezTo>
                  <a:cubicBezTo>
                    <a:pt x="0" y="44"/>
                    <a:pt x="0" y="44"/>
                    <a:pt x="0" y="44"/>
                  </a:cubicBezTo>
                  <a:cubicBezTo>
                    <a:pt x="0" y="44"/>
                    <a:pt x="0" y="44"/>
                    <a:pt x="0" y="44"/>
                  </a:cubicBezTo>
                  <a:cubicBezTo>
                    <a:pt x="0" y="44"/>
                    <a:pt x="0" y="44"/>
                    <a:pt x="0" y="44"/>
                  </a:cubicBezTo>
                  <a:cubicBezTo>
                    <a:pt x="0" y="44"/>
                    <a:pt x="0" y="44"/>
                    <a:pt x="0" y="44"/>
                  </a:cubicBezTo>
                  <a:cubicBezTo>
                    <a:pt x="1" y="45"/>
                    <a:pt x="1" y="45"/>
                    <a:pt x="1" y="45"/>
                  </a:cubicBezTo>
                  <a:cubicBezTo>
                    <a:pt x="1" y="46"/>
                    <a:pt x="1" y="46"/>
                    <a:pt x="1" y="46"/>
                  </a:cubicBezTo>
                  <a:cubicBezTo>
                    <a:pt x="2" y="48"/>
                    <a:pt x="2" y="48"/>
                    <a:pt x="2" y="48"/>
                  </a:cubicBezTo>
                  <a:cubicBezTo>
                    <a:pt x="4" y="53"/>
                    <a:pt x="4" y="53"/>
                    <a:pt x="4" y="53"/>
                  </a:cubicBezTo>
                  <a:cubicBezTo>
                    <a:pt x="9" y="61"/>
                    <a:pt x="9" y="61"/>
                    <a:pt x="9" y="61"/>
                  </a:cubicBezTo>
                  <a:cubicBezTo>
                    <a:pt x="18" y="79"/>
                    <a:pt x="18" y="79"/>
                    <a:pt x="18" y="79"/>
                  </a:cubicBezTo>
                  <a:cubicBezTo>
                    <a:pt x="22" y="77"/>
                    <a:pt x="26" y="75"/>
                    <a:pt x="30" y="72"/>
                  </a:cubicBezTo>
                  <a:cubicBezTo>
                    <a:pt x="29" y="76"/>
                    <a:pt x="29" y="80"/>
                    <a:pt x="29" y="83"/>
                  </a:cubicBezTo>
                  <a:cubicBezTo>
                    <a:pt x="29" y="84"/>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6"/>
                  </a:moveTo>
                  <a:cubicBezTo>
                    <a:pt x="27" y="51"/>
                    <a:pt x="27" y="51"/>
                    <a:pt x="27" y="51"/>
                  </a:cubicBezTo>
                  <a:cubicBezTo>
                    <a:pt x="22" y="43"/>
                    <a:pt x="22" y="43"/>
                    <a:pt x="22" y="43"/>
                  </a:cubicBezTo>
                  <a:cubicBezTo>
                    <a:pt x="21" y="40"/>
                    <a:pt x="21" y="40"/>
                    <a:pt x="21" y="40"/>
                  </a:cubicBezTo>
                  <a:cubicBezTo>
                    <a:pt x="31" y="29"/>
                    <a:pt x="31" y="29"/>
                    <a:pt x="31" y="29"/>
                  </a:cubicBezTo>
                  <a:cubicBezTo>
                    <a:pt x="30" y="38"/>
                    <a:pt x="30" y="47"/>
                    <a:pt x="30" y="56"/>
                  </a:cubicBezTo>
                  <a:close/>
                  <a:moveTo>
                    <a:pt x="70" y="41"/>
                  </a:moveTo>
                  <a:cubicBezTo>
                    <a:pt x="68" y="39"/>
                    <a:pt x="68" y="39"/>
                    <a:pt x="68" y="39"/>
                  </a:cubicBezTo>
                  <a:cubicBezTo>
                    <a:pt x="82" y="30"/>
                    <a:pt x="82" y="30"/>
                    <a:pt x="82" y="30"/>
                  </a:cubicBezTo>
                  <a:cubicBezTo>
                    <a:pt x="82" y="29"/>
                    <a:pt x="82" y="27"/>
                    <a:pt x="82" y="25"/>
                  </a:cubicBezTo>
                  <a:cubicBezTo>
                    <a:pt x="86" y="29"/>
                    <a:pt x="86" y="29"/>
                    <a:pt x="86" y="29"/>
                  </a:cubicBezTo>
                  <a:cubicBezTo>
                    <a:pt x="88" y="30"/>
                    <a:pt x="88" y="30"/>
                    <a:pt x="88" y="30"/>
                  </a:cubicBezTo>
                  <a:lnTo>
                    <a:pt x="7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1"/>
            <p:cNvSpPr>
              <a:spLocks/>
            </p:cNvSpPr>
            <p:nvPr/>
          </p:nvSpPr>
          <p:spPr bwMode="auto">
            <a:xfrm>
              <a:off x="6004959" y="2041633"/>
              <a:ext cx="27177" cy="29894"/>
            </a:xfrm>
            <a:custGeom>
              <a:avLst/>
              <a:gdLst>
                <a:gd name="T0" fmla="*/ 16 w 20"/>
                <a:gd name="T1" fmla="*/ 0 h 22"/>
                <a:gd name="T2" fmla="*/ 20 w 20"/>
                <a:gd name="T3" fmla="*/ 13 h 22"/>
                <a:gd name="T4" fmla="*/ 11 w 20"/>
                <a:gd name="T5" fmla="*/ 22 h 22"/>
                <a:gd name="T6" fmla="*/ 0 w 20"/>
                <a:gd name="T7" fmla="*/ 13 h 22"/>
                <a:gd name="T8" fmla="*/ 3 w 20"/>
                <a:gd name="T9" fmla="*/ 0 h 22"/>
                <a:gd name="T10" fmla="*/ 16 w 20"/>
                <a:gd name="T11" fmla="*/ 0 h 22"/>
              </a:gdLst>
              <a:ahLst/>
              <a:cxnLst>
                <a:cxn ang="0">
                  <a:pos x="T0" y="T1"/>
                </a:cxn>
                <a:cxn ang="0">
                  <a:pos x="T2" y="T3"/>
                </a:cxn>
                <a:cxn ang="0">
                  <a:pos x="T4" y="T5"/>
                </a:cxn>
                <a:cxn ang="0">
                  <a:pos x="T6" y="T7"/>
                </a:cxn>
                <a:cxn ang="0">
                  <a:pos x="T8" y="T9"/>
                </a:cxn>
                <a:cxn ang="0">
                  <a:pos x="T10" y="T11"/>
                </a:cxn>
              </a:cxnLst>
              <a:rect l="0" t="0" r="r" b="b"/>
              <a:pathLst>
                <a:path w="20" h="22">
                  <a:moveTo>
                    <a:pt x="16" y="0"/>
                  </a:moveTo>
                  <a:lnTo>
                    <a:pt x="20" y="13"/>
                  </a:lnTo>
                  <a:lnTo>
                    <a:pt x="11" y="22"/>
                  </a:lnTo>
                  <a:lnTo>
                    <a:pt x="0" y="13"/>
                  </a:lnTo>
                  <a:lnTo>
                    <a:pt x="3" y="0"/>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2"/>
            <p:cNvSpPr>
              <a:spLocks/>
            </p:cNvSpPr>
            <p:nvPr/>
          </p:nvSpPr>
          <p:spPr bwMode="auto">
            <a:xfrm>
              <a:off x="6004959" y="2062015"/>
              <a:ext cx="27177" cy="123654"/>
            </a:xfrm>
            <a:custGeom>
              <a:avLst/>
              <a:gdLst>
                <a:gd name="T0" fmla="*/ 16 w 20"/>
                <a:gd name="T1" fmla="*/ 0 h 91"/>
                <a:gd name="T2" fmla="*/ 20 w 20"/>
                <a:gd name="T3" fmla="*/ 82 h 91"/>
                <a:gd name="T4" fmla="*/ 11 w 20"/>
                <a:gd name="T5" fmla="*/ 91 h 91"/>
                <a:gd name="T6" fmla="*/ 0 w 20"/>
                <a:gd name="T7" fmla="*/ 82 h 91"/>
                <a:gd name="T8" fmla="*/ 3 w 20"/>
                <a:gd name="T9" fmla="*/ 0 h 91"/>
                <a:gd name="T10" fmla="*/ 16 w 20"/>
                <a:gd name="T11" fmla="*/ 0 h 91"/>
              </a:gdLst>
              <a:ahLst/>
              <a:cxnLst>
                <a:cxn ang="0">
                  <a:pos x="T0" y="T1"/>
                </a:cxn>
                <a:cxn ang="0">
                  <a:pos x="T2" y="T3"/>
                </a:cxn>
                <a:cxn ang="0">
                  <a:pos x="T4" y="T5"/>
                </a:cxn>
                <a:cxn ang="0">
                  <a:pos x="T6" y="T7"/>
                </a:cxn>
                <a:cxn ang="0">
                  <a:pos x="T8" y="T9"/>
                </a:cxn>
                <a:cxn ang="0">
                  <a:pos x="T10" y="T11"/>
                </a:cxn>
              </a:cxnLst>
              <a:rect l="0" t="0" r="r" b="b"/>
              <a:pathLst>
                <a:path w="20" h="91">
                  <a:moveTo>
                    <a:pt x="16" y="0"/>
                  </a:moveTo>
                  <a:lnTo>
                    <a:pt x="20" y="82"/>
                  </a:lnTo>
                  <a:lnTo>
                    <a:pt x="11" y="91"/>
                  </a:lnTo>
                  <a:lnTo>
                    <a:pt x="0" y="82"/>
                  </a:lnTo>
                  <a:lnTo>
                    <a:pt x="3" y="0"/>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149"/>
          <p:cNvGrpSpPr/>
          <p:nvPr/>
        </p:nvGrpSpPr>
        <p:grpSpPr>
          <a:xfrm>
            <a:off x="5626197" y="3300498"/>
            <a:ext cx="338350" cy="351707"/>
            <a:chOff x="9104455" y="3189846"/>
            <a:chExt cx="451133" cy="468798"/>
          </a:xfrm>
          <a:solidFill>
            <a:schemeClr val="accent2"/>
          </a:solidFill>
        </p:grpSpPr>
        <p:sp>
          <p:nvSpPr>
            <p:cNvPr id="151" name="Oval 220"/>
            <p:cNvSpPr>
              <a:spLocks noChangeArrowheads="1"/>
            </p:cNvSpPr>
            <p:nvPr/>
          </p:nvSpPr>
          <p:spPr bwMode="auto">
            <a:xfrm>
              <a:off x="9152015" y="3431718"/>
              <a:ext cx="86965" cy="1073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21"/>
            <p:cNvSpPr>
              <a:spLocks/>
            </p:cNvSpPr>
            <p:nvPr/>
          </p:nvSpPr>
          <p:spPr bwMode="auto">
            <a:xfrm>
              <a:off x="9104455" y="3548578"/>
              <a:ext cx="76095" cy="110066"/>
            </a:xfrm>
            <a:custGeom>
              <a:avLst/>
              <a:gdLst>
                <a:gd name="T0" fmla="*/ 19 w 30"/>
                <a:gd name="T1" fmla="*/ 18 h 43"/>
                <a:gd name="T2" fmla="*/ 23 w 30"/>
                <a:gd name="T3" fmla="*/ 11 h 43"/>
                <a:gd name="T4" fmla="*/ 14 w 30"/>
                <a:gd name="T5" fmla="*/ 7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3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7"/>
                    <a:pt x="14" y="7"/>
                    <a:pt x="14" y="7"/>
                  </a:cubicBezTo>
                  <a:cubicBezTo>
                    <a:pt x="22" y="0"/>
                    <a:pt x="22" y="0"/>
                    <a:pt x="22" y="0"/>
                  </a:cubicBezTo>
                  <a:cubicBezTo>
                    <a:pt x="22" y="0"/>
                    <a:pt x="22" y="0"/>
                    <a:pt x="22" y="0"/>
                  </a:cubicBezTo>
                  <a:cubicBezTo>
                    <a:pt x="19" y="0"/>
                    <a:pt x="16" y="1"/>
                    <a:pt x="13" y="1"/>
                  </a:cubicBezTo>
                  <a:cubicBezTo>
                    <a:pt x="13" y="1"/>
                    <a:pt x="13" y="1"/>
                    <a:pt x="12" y="1"/>
                  </a:cubicBezTo>
                  <a:cubicBezTo>
                    <a:pt x="12" y="1"/>
                    <a:pt x="12" y="1"/>
                    <a:pt x="12" y="1"/>
                  </a:cubicBezTo>
                  <a:cubicBezTo>
                    <a:pt x="7" y="1"/>
                    <a:pt x="2" y="5"/>
                    <a:pt x="2" y="11"/>
                  </a:cubicBezTo>
                  <a:cubicBezTo>
                    <a:pt x="0" y="31"/>
                    <a:pt x="0" y="31"/>
                    <a:pt x="0" y="31"/>
                  </a:cubicBezTo>
                  <a:cubicBezTo>
                    <a:pt x="9" y="38"/>
                    <a:pt x="19" y="42"/>
                    <a:pt x="30" y="43"/>
                  </a:cubicBezTo>
                  <a:cubicBezTo>
                    <a:pt x="30" y="43"/>
                    <a:pt x="30" y="43"/>
                    <a:pt x="30" y="43"/>
                  </a:cubicBezTo>
                  <a:lnTo>
                    <a:pt x="1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22"/>
            <p:cNvSpPr>
              <a:spLocks/>
            </p:cNvSpPr>
            <p:nvPr/>
          </p:nvSpPr>
          <p:spPr bwMode="auto">
            <a:xfrm>
              <a:off x="9210444" y="3548578"/>
              <a:ext cx="77454" cy="110066"/>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7 h 43"/>
                <a:gd name="T14" fmla="*/ 7 w 30"/>
                <a:gd name="T15" fmla="*/ 11 h 43"/>
                <a:gd name="T16" fmla="*/ 11 w 30"/>
                <a:gd name="T17" fmla="*/ 18 h 43"/>
                <a:gd name="T18" fmla="*/ 0 w 30"/>
                <a:gd name="T19" fmla="*/ 43 h 43"/>
                <a:gd name="T20" fmla="*/ 0 w 30"/>
                <a:gd name="T21" fmla="*/ 43 h 43"/>
                <a:gd name="T22" fmla="*/ 30 w 30"/>
                <a:gd name="T23" fmla="*/ 31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4" y="1"/>
                    <a:pt x="18" y="1"/>
                  </a:cubicBezTo>
                  <a:cubicBezTo>
                    <a:pt x="18" y="1"/>
                    <a:pt x="18" y="1"/>
                    <a:pt x="18" y="1"/>
                  </a:cubicBezTo>
                  <a:cubicBezTo>
                    <a:pt x="17" y="1"/>
                    <a:pt x="17" y="1"/>
                    <a:pt x="17" y="1"/>
                  </a:cubicBezTo>
                  <a:cubicBezTo>
                    <a:pt x="14" y="1"/>
                    <a:pt x="11" y="0"/>
                    <a:pt x="8" y="0"/>
                  </a:cubicBezTo>
                  <a:cubicBezTo>
                    <a:pt x="8" y="0"/>
                    <a:pt x="8" y="0"/>
                    <a:pt x="8" y="0"/>
                  </a:cubicBezTo>
                  <a:cubicBezTo>
                    <a:pt x="16" y="7"/>
                    <a:pt x="16" y="7"/>
                    <a:pt x="16" y="7"/>
                  </a:cubicBezTo>
                  <a:cubicBezTo>
                    <a:pt x="7" y="11"/>
                    <a:pt x="7" y="11"/>
                    <a:pt x="7" y="11"/>
                  </a:cubicBezTo>
                  <a:cubicBezTo>
                    <a:pt x="11" y="18"/>
                    <a:pt x="11" y="18"/>
                    <a:pt x="11" y="18"/>
                  </a:cubicBezTo>
                  <a:cubicBezTo>
                    <a:pt x="0" y="43"/>
                    <a:pt x="0" y="43"/>
                    <a:pt x="0" y="43"/>
                  </a:cubicBezTo>
                  <a:cubicBezTo>
                    <a:pt x="0" y="43"/>
                    <a:pt x="0" y="43"/>
                    <a:pt x="0" y="43"/>
                  </a:cubicBezTo>
                  <a:cubicBezTo>
                    <a:pt x="11" y="42"/>
                    <a:pt x="22" y="37"/>
                    <a:pt x="30" y="31"/>
                  </a:cubicBezTo>
                  <a:lnTo>
                    <a:pt x="29"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223"/>
            <p:cNvSpPr>
              <a:spLocks/>
            </p:cNvSpPr>
            <p:nvPr/>
          </p:nvSpPr>
          <p:spPr bwMode="auto">
            <a:xfrm>
              <a:off x="9180550" y="3545860"/>
              <a:ext cx="29894" cy="112784"/>
            </a:xfrm>
            <a:custGeom>
              <a:avLst/>
              <a:gdLst>
                <a:gd name="T0" fmla="*/ 10 w 12"/>
                <a:gd name="T1" fmla="*/ 9 h 44"/>
                <a:gd name="T2" fmla="*/ 12 w 12"/>
                <a:gd name="T3" fmla="*/ 7 h 44"/>
                <a:gd name="T4" fmla="*/ 9 w 12"/>
                <a:gd name="T5" fmla="*/ 0 h 44"/>
                <a:gd name="T6" fmla="*/ 3 w 12"/>
                <a:gd name="T7" fmla="*/ 0 h 44"/>
                <a:gd name="T8" fmla="*/ 0 w 12"/>
                <a:gd name="T9" fmla="*/ 7 h 44"/>
                <a:gd name="T10" fmla="*/ 2 w 12"/>
                <a:gd name="T11" fmla="*/ 9 h 44"/>
                <a:gd name="T12" fmla="*/ 0 w 12"/>
                <a:gd name="T13" fmla="*/ 44 h 44"/>
                <a:gd name="T14" fmla="*/ 0 w 12"/>
                <a:gd name="T15" fmla="*/ 44 h 44"/>
                <a:gd name="T16" fmla="*/ 6 w 12"/>
                <a:gd name="T17" fmla="*/ 44 h 44"/>
                <a:gd name="T18" fmla="*/ 12 w 12"/>
                <a:gd name="T19" fmla="*/ 44 h 44"/>
                <a:gd name="T20" fmla="*/ 12 w 12"/>
                <a:gd name="T21" fmla="*/ 44 h 44"/>
                <a:gd name="T22" fmla="*/ 10 w 12"/>
                <a:gd name="T23"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4">
                  <a:moveTo>
                    <a:pt x="10" y="9"/>
                  </a:moveTo>
                  <a:cubicBezTo>
                    <a:pt x="12" y="7"/>
                    <a:pt x="12" y="7"/>
                    <a:pt x="12" y="7"/>
                  </a:cubicBezTo>
                  <a:cubicBezTo>
                    <a:pt x="9" y="0"/>
                    <a:pt x="9" y="0"/>
                    <a:pt x="9" y="0"/>
                  </a:cubicBezTo>
                  <a:cubicBezTo>
                    <a:pt x="3" y="0"/>
                    <a:pt x="3" y="0"/>
                    <a:pt x="3" y="0"/>
                  </a:cubicBezTo>
                  <a:cubicBezTo>
                    <a:pt x="0" y="7"/>
                    <a:pt x="0" y="7"/>
                    <a:pt x="0" y="7"/>
                  </a:cubicBezTo>
                  <a:cubicBezTo>
                    <a:pt x="2" y="9"/>
                    <a:pt x="2" y="9"/>
                    <a:pt x="2" y="9"/>
                  </a:cubicBezTo>
                  <a:cubicBezTo>
                    <a:pt x="0" y="44"/>
                    <a:pt x="0" y="44"/>
                    <a:pt x="0" y="44"/>
                  </a:cubicBezTo>
                  <a:cubicBezTo>
                    <a:pt x="0" y="44"/>
                    <a:pt x="0" y="44"/>
                    <a:pt x="0" y="44"/>
                  </a:cubicBezTo>
                  <a:cubicBezTo>
                    <a:pt x="2" y="44"/>
                    <a:pt x="4" y="44"/>
                    <a:pt x="6" y="44"/>
                  </a:cubicBezTo>
                  <a:cubicBezTo>
                    <a:pt x="8" y="44"/>
                    <a:pt x="10" y="44"/>
                    <a:pt x="12" y="44"/>
                  </a:cubicBezTo>
                  <a:cubicBezTo>
                    <a:pt x="12" y="44"/>
                    <a:pt x="12" y="44"/>
                    <a:pt x="12" y="44"/>
                  </a:cubicBezTo>
                  <a:lnTo>
                    <a:pt x="1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224"/>
            <p:cNvSpPr>
              <a:spLocks noEditPoints="1"/>
            </p:cNvSpPr>
            <p:nvPr/>
          </p:nvSpPr>
          <p:spPr bwMode="auto">
            <a:xfrm>
              <a:off x="9221315" y="3189846"/>
              <a:ext cx="334273" cy="290790"/>
            </a:xfrm>
            <a:custGeom>
              <a:avLst/>
              <a:gdLst>
                <a:gd name="T0" fmla="*/ 113 w 131"/>
                <a:gd name="T1" fmla="*/ 0 h 114"/>
                <a:gd name="T2" fmla="*/ 18 w 131"/>
                <a:gd name="T3" fmla="*/ 0 h 114"/>
                <a:gd name="T4" fmla="*/ 0 w 131"/>
                <a:gd name="T5" fmla="*/ 19 h 114"/>
                <a:gd name="T6" fmla="*/ 0 w 131"/>
                <a:gd name="T7" fmla="*/ 69 h 114"/>
                <a:gd name="T8" fmla="*/ 18 w 131"/>
                <a:gd name="T9" fmla="*/ 87 h 114"/>
                <a:gd name="T10" fmla="*/ 33 w 131"/>
                <a:gd name="T11" fmla="*/ 87 h 114"/>
                <a:gd name="T12" fmla="*/ 14 w 131"/>
                <a:gd name="T13" fmla="*/ 114 h 114"/>
                <a:gd name="T14" fmla="*/ 69 w 131"/>
                <a:gd name="T15" fmla="*/ 87 h 114"/>
                <a:gd name="T16" fmla="*/ 113 w 131"/>
                <a:gd name="T17" fmla="*/ 87 h 114"/>
                <a:gd name="T18" fmla="*/ 131 w 131"/>
                <a:gd name="T19" fmla="*/ 69 h 114"/>
                <a:gd name="T20" fmla="*/ 131 w 131"/>
                <a:gd name="T21" fmla="*/ 19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9"/>
                    <a:pt x="0" y="19"/>
                  </a:cubicBezTo>
                  <a:cubicBezTo>
                    <a:pt x="0" y="69"/>
                    <a:pt x="0" y="69"/>
                    <a:pt x="0" y="69"/>
                  </a:cubicBezTo>
                  <a:cubicBezTo>
                    <a:pt x="0" y="79"/>
                    <a:pt x="8" y="87"/>
                    <a:pt x="18" y="87"/>
                  </a:cubicBezTo>
                  <a:cubicBezTo>
                    <a:pt x="33" y="87"/>
                    <a:pt x="33" y="87"/>
                    <a:pt x="33" y="87"/>
                  </a:cubicBezTo>
                  <a:cubicBezTo>
                    <a:pt x="14" y="114"/>
                    <a:pt x="14" y="114"/>
                    <a:pt x="14" y="114"/>
                  </a:cubicBezTo>
                  <a:cubicBezTo>
                    <a:pt x="69" y="87"/>
                    <a:pt x="69" y="87"/>
                    <a:pt x="69" y="87"/>
                  </a:cubicBezTo>
                  <a:cubicBezTo>
                    <a:pt x="113" y="87"/>
                    <a:pt x="113" y="87"/>
                    <a:pt x="113" y="87"/>
                  </a:cubicBezTo>
                  <a:cubicBezTo>
                    <a:pt x="123" y="87"/>
                    <a:pt x="131" y="79"/>
                    <a:pt x="131" y="69"/>
                  </a:cubicBezTo>
                  <a:cubicBezTo>
                    <a:pt x="131" y="19"/>
                    <a:pt x="131" y="19"/>
                    <a:pt x="131" y="19"/>
                  </a:cubicBezTo>
                  <a:cubicBezTo>
                    <a:pt x="131" y="9"/>
                    <a:pt x="123" y="0"/>
                    <a:pt x="113" y="0"/>
                  </a:cubicBezTo>
                  <a:close/>
                  <a:moveTo>
                    <a:pt x="37" y="52"/>
                  </a:moveTo>
                  <a:cubicBezTo>
                    <a:pt x="33" y="52"/>
                    <a:pt x="29" y="48"/>
                    <a:pt x="29" y="44"/>
                  </a:cubicBezTo>
                  <a:cubicBezTo>
                    <a:pt x="29" y="40"/>
                    <a:pt x="33" y="36"/>
                    <a:pt x="37" y="36"/>
                  </a:cubicBezTo>
                  <a:cubicBezTo>
                    <a:pt x="42" y="36"/>
                    <a:pt x="45" y="40"/>
                    <a:pt x="45" y="44"/>
                  </a:cubicBezTo>
                  <a:cubicBezTo>
                    <a:pt x="45" y="48"/>
                    <a:pt x="42" y="52"/>
                    <a:pt x="37" y="52"/>
                  </a:cubicBezTo>
                  <a:close/>
                  <a:moveTo>
                    <a:pt x="65" y="52"/>
                  </a:moveTo>
                  <a:cubicBezTo>
                    <a:pt x="61" y="52"/>
                    <a:pt x="57" y="48"/>
                    <a:pt x="57" y="44"/>
                  </a:cubicBezTo>
                  <a:cubicBezTo>
                    <a:pt x="57" y="40"/>
                    <a:pt x="61" y="36"/>
                    <a:pt x="65" y="36"/>
                  </a:cubicBezTo>
                  <a:cubicBezTo>
                    <a:pt x="70" y="36"/>
                    <a:pt x="73" y="40"/>
                    <a:pt x="73" y="44"/>
                  </a:cubicBezTo>
                  <a:cubicBezTo>
                    <a:pt x="73" y="48"/>
                    <a:pt x="70" y="52"/>
                    <a:pt x="65" y="52"/>
                  </a:cubicBezTo>
                  <a:close/>
                  <a:moveTo>
                    <a:pt x="93" y="52"/>
                  </a:moveTo>
                  <a:cubicBezTo>
                    <a:pt x="89" y="52"/>
                    <a:pt x="85" y="48"/>
                    <a:pt x="85" y="44"/>
                  </a:cubicBezTo>
                  <a:cubicBezTo>
                    <a:pt x="85" y="40"/>
                    <a:pt x="89" y="36"/>
                    <a:pt x="93" y="36"/>
                  </a:cubicBezTo>
                  <a:cubicBezTo>
                    <a:pt x="98" y="36"/>
                    <a:pt x="101" y="40"/>
                    <a:pt x="101" y="44"/>
                  </a:cubicBezTo>
                  <a:cubicBezTo>
                    <a:pt x="101" y="48"/>
                    <a:pt x="98" y="52"/>
                    <a:pt x="9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Oval 225"/>
            <p:cNvSpPr>
              <a:spLocks noChangeArrowheads="1"/>
            </p:cNvSpPr>
            <p:nvPr/>
          </p:nvSpPr>
          <p:spPr bwMode="auto">
            <a:xfrm>
              <a:off x="9343610" y="3460253"/>
              <a:ext cx="58430" cy="7337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226"/>
            <p:cNvSpPr>
              <a:spLocks/>
            </p:cNvSpPr>
            <p:nvPr/>
          </p:nvSpPr>
          <p:spPr bwMode="auto">
            <a:xfrm>
              <a:off x="9312357" y="3539065"/>
              <a:ext cx="120937" cy="61148"/>
            </a:xfrm>
            <a:custGeom>
              <a:avLst/>
              <a:gdLst>
                <a:gd name="T0" fmla="*/ 23 w 47"/>
                <a:gd name="T1" fmla="*/ 24 h 24"/>
                <a:gd name="T2" fmla="*/ 47 w 47"/>
                <a:gd name="T3" fmla="*/ 18 h 24"/>
                <a:gd name="T4" fmla="*/ 46 w 47"/>
                <a:gd name="T5" fmla="*/ 8 h 24"/>
                <a:gd name="T6" fmla="*/ 40 w 47"/>
                <a:gd name="T7" fmla="*/ 2 h 24"/>
                <a:gd name="T8" fmla="*/ 39 w 47"/>
                <a:gd name="T9" fmla="*/ 2 h 24"/>
                <a:gd name="T10" fmla="*/ 38 w 47"/>
                <a:gd name="T11" fmla="*/ 1 h 24"/>
                <a:gd name="T12" fmla="*/ 8 w 47"/>
                <a:gd name="T13" fmla="*/ 1 h 24"/>
                <a:gd name="T14" fmla="*/ 7 w 47"/>
                <a:gd name="T15" fmla="*/ 2 h 24"/>
                <a:gd name="T16" fmla="*/ 7 w 47"/>
                <a:gd name="T17" fmla="*/ 2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2"/>
                    <a:pt x="47" y="18"/>
                  </a:cubicBezTo>
                  <a:cubicBezTo>
                    <a:pt x="46" y="8"/>
                    <a:pt x="46" y="8"/>
                    <a:pt x="46" y="8"/>
                  </a:cubicBezTo>
                  <a:cubicBezTo>
                    <a:pt x="46" y="4"/>
                    <a:pt x="43" y="1"/>
                    <a:pt x="40" y="2"/>
                  </a:cubicBezTo>
                  <a:cubicBezTo>
                    <a:pt x="39" y="2"/>
                    <a:pt x="39" y="2"/>
                    <a:pt x="39" y="2"/>
                  </a:cubicBezTo>
                  <a:cubicBezTo>
                    <a:pt x="39" y="1"/>
                    <a:pt x="39" y="1"/>
                    <a:pt x="38" y="1"/>
                  </a:cubicBezTo>
                  <a:cubicBezTo>
                    <a:pt x="28" y="0"/>
                    <a:pt x="18" y="0"/>
                    <a:pt x="8" y="1"/>
                  </a:cubicBezTo>
                  <a:cubicBezTo>
                    <a:pt x="8" y="1"/>
                    <a:pt x="8" y="1"/>
                    <a:pt x="7" y="2"/>
                  </a:cubicBezTo>
                  <a:cubicBezTo>
                    <a:pt x="7" y="2"/>
                    <a:pt x="7" y="2"/>
                    <a:pt x="7" y="2"/>
                  </a:cubicBezTo>
                  <a:cubicBezTo>
                    <a:pt x="4" y="1"/>
                    <a:pt x="1" y="4"/>
                    <a:pt x="0" y="8"/>
                  </a:cubicBezTo>
                  <a:cubicBezTo>
                    <a:pt x="0" y="18"/>
                    <a:pt x="0" y="18"/>
                    <a:pt x="0" y="18"/>
                  </a:cubicBezTo>
                  <a:cubicBezTo>
                    <a:pt x="7" y="22"/>
                    <a:pt x="15"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157"/>
          <p:cNvGrpSpPr/>
          <p:nvPr/>
        </p:nvGrpSpPr>
        <p:grpSpPr>
          <a:xfrm>
            <a:off x="858230" y="3259883"/>
            <a:ext cx="379114" cy="365979"/>
            <a:chOff x="9070485" y="1965537"/>
            <a:chExt cx="505485" cy="487822"/>
          </a:xfrm>
          <a:solidFill>
            <a:schemeClr val="accent2"/>
          </a:solidFill>
        </p:grpSpPr>
        <p:sp>
          <p:nvSpPr>
            <p:cNvPr id="159" name="Oval 293"/>
            <p:cNvSpPr>
              <a:spLocks noChangeArrowheads="1"/>
            </p:cNvSpPr>
            <p:nvPr/>
          </p:nvSpPr>
          <p:spPr bwMode="auto">
            <a:xfrm>
              <a:off x="9366710" y="1987279"/>
              <a:ext cx="66583" cy="78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Rectangle 294"/>
            <p:cNvSpPr>
              <a:spLocks noChangeArrowheads="1"/>
            </p:cNvSpPr>
            <p:nvPr/>
          </p:nvSpPr>
          <p:spPr bwMode="auto">
            <a:xfrm>
              <a:off x="9399322" y="2181592"/>
              <a:ext cx="1359" cy="13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295"/>
            <p:cNvSpPr>
              <a:spLocks/>
            </p:cNvSpPr>
            <p:nvPr/>
          </p:nvSpPr>
          <p:spPr bwMode="auto">
            <a:xfrm>
              <a:off x="9387092" y="2079679"/>
              <a:ext cx="23101" cy="23101"/>
            </a:xfrm>
            <a:custGeom>
              <a:avLst/>
              <a:gdLst>
                <a:gd name="T0" fmla="*/ 13 w 17"/>
                <a:gd name="T1" fmla="*/ 0 h 17"/>
                <a:gd name="T2" fmla="*/ 17 w 17"/>
                <a:gd name="T3" fmla="*/ 9 h 17"/>
                <a:gd name="T4" fmla="*/ 9 w 17"/>
                <a:gd name="T5" fmla="*/ 17 h 17"/>
                <a:gd name="T6" fmla="*/ 0 w 17"/>
                <a:gd name="T7" fmla="*/ 9 h 17"/>
                <a:gd name="T8" fmla="*/ 3 w 17"/>
                <a:gd name="T9" fmla="*/ 0 h 17"/>
                <a:gd name="T10" fmla="*/ 13 w 17"/>
                <a:gd name="T11" fmla="*/ 0 h 17"/>
              </a:gdLst>
              <a:ahLst/>
              <a:cxnLst>
                <a:cxn ang="0">
                  <a:pos x="T0" y="T1"/>
                </a:cxn>
                <a:cxn ang="0">
                  <a:pos x="T2" y="T3"/>
                </a:cxn>
                <a:cxn ang="0">
                  <a:pos x="T4" y="T5"/>
                </a:cxn>
                <a:cxn ang="0">
                  <a:pos x="T6" y="T7"/>
                </a:cxn>
                <a:cxn ang="0">
                  <a:pos x="T8" y="T9"/>
                </a:cxn>
                <a:cxn ang="0">
                  <a:pos x="T10" y="T11"/>
                </a:cxn>
              </a:cxnLst>
              <a:rect l="0" t="0" r="r" b="b"/>
              <a:pathLst>
                <a:path w="17" h="17">
                  <a:moveTo>
                    <a:pt x="13" y="0"/>
                  </a:moveTo>
                  <a:lnTo>
                    <a:pt x="17" y="9"/>
                  </a:lnTo>
                  <a:lnTo>
                    <a:pt x="9" y="17"/>
                  </a:lnTo>
                  <a:lnTo>
                    <a:pt x="0" y="9"/>
                  </a:lnTo>
                  <a:lnTo>
                    <a:pt x="3" y="0"/>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296"/>
            <p:cNvSpPr>
              <a:spLocks/>
            </p:cNvSpPr>
            <p:nvPr/>
          </p:nvSpPr>
          <p:spPr bwMode="auto">
            <a:xfrm>
              <a:off x="9387092" y="2094627"/>
              <a:ext cx="23101" cy="96478"/>
            </a:xfrm>
            <a:custGeom>
              <a:avLst/>
              <a:gdLst>
                <a:gd name="T0" fmla="*/ 15 w 17"/>
                <a:gd name="T1" fmla="*/ 0 h 71"/>
                <a:gd name="T2" fmla="*/ 17 w 17"/>
                <a:gd name="T3" fmla="*/ 64 h 71"/>
                <a:gd name="T4" fmla="*/ 9 w 17"/>
                <a:gd name="T5" fmla="*/ 71 h 71"/>
                <a:gd name="T6" fmla="*/ 0 w 17"/>
                <a:gd name="T7" fmla="*/ 64 h 71"/>
                <a:gd name="T8" fmla="*/ 3 w 17"/>
                <a:gd name="T9" fmla="*/ 0 h 71"/>
                <a:gd name="T10" fmla="*/ 15 w 17"/>
                <a:gd name="T11" fmla="*/ 0 h 71"/>
              </a:gdLst>
              <a:ahLst/>
              <a:cxnLst>
                <a:cxn ang="0">
                  <a:pos x="T0" y="T1"/>
                </a:cxn>
                <a:cxn ang="0">
                  <a:pos x="T2" y="T3"/>
                </a:cxn>
                <a:cxn ang="0">
                  <a:pos x="T4" y="T5"/>
                </a:cxn>
                <a:cxn ang="0">
                  <a:pos x="T6" y="T7"/>
                </a:cxn>
                <a:cxn ang="0">
                  <a:pos x="T8" y="T9"/>
                </a:cxn>
                <a:cxn ang="0">
                  <a:pos x="T10" y="T11"/>
                </a:cxn>
              </a:cxnLst>
              <a:rect l="0" t="0" r="r" b="b"/>
              <a:pathLst>
                <a:path w="17" h="71">
                  <a:moveTo>
                    <a:pt x="15" y="0"/>
                  </a:moveTo>
                  <a:lnTo>
                    <a:pt x="17" y="64"/>
                  </a:lnTo>
                  <a:lnTo>
                    <a:pt x="9" y="71"/>
                  </a:lnTo>
                  <a:lnTo>
                    <a:pt x="0" y="64"/>
                  </a:lnTo>
                  <a:lnTo>
                    <a:pt x="3"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Oval 297"/>
            <p:cNvSpPr>
              <a:spLocks noChangeArrowheads="1"/>
            </p:cNvSpPr>
            <p:nvPr/>
          </p:nvSpPr>
          <p:spPr bwMode="auto">
            <a:xfrm>
              <a:off x="9162885" y="1965537"/>
              <a:ext cx="73377" cy="88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Rectangle 298"/>
            <p:cNvSpPr>
              <a:spLocks noChangeArrowheads="1"/>
            </p:cNvSpPr>
            <p:nvPr/>
          </p:nvSpPr>
          <p:spPr bwMode="auto">
            <a:xfrm>
              <a:off x="9200933" y="2181592"/>
              <a:ext cx="1359" cy="13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99"/>
            <p:cNvSpPr>
              <a:spLocks/>
            </p:cNvSpPr>
            <p:nvPr/>
          </p:nvSpPr>
          <p:spPr bwMode="auto">
            <a:xfrm>
              <a:off x="9073202" y="2138110"/>
              <a:ext cx="0" cy="2718"/>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Rectangle 300"/>
            <p:cNvSpPr>
              <a:spLocks noChangeArrowheads="1"/>
            </p:cNvSpPr>
            <p:nvPr/>
          </p:nvSpPr>
          <p:spPr bwMode="auto">
            <a:xfrm>
              <a:off x="9200933" y="2181592"/>
              <a:ext cx="1359" cy="13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01"/>
            <p:cNvSpPr>
              <a:spLocks/>
            </p:cNvSpPr>
            <p:nvPr/>
          </p:nvSpPr>
          <p:spPr bwMode="auto">
            <a:xfrm>
              <a:off x="9187344" y="2062015"/>
              <a:ext cx="23101" cy="24459"/>
            </a:xfrm>
            <a:custGeom>
              <a:avLst/>
              <a:gdLst>
                <a:gd name="T0" fmla="*/ 15 w 17"/>
                <a:gd name="T1" fmla="*/ 0 h 18"/>
                <a:gd name="T2" fmla="*/ 17 w 17"/>
                <a:gd name="T3" fmla="*/ 11 h 18"/>
                <a:gd name="T4" fmla="*/ 10 w 17"/>
                <a:gd name="T5" fmla="*/ 18 h 18"/>
                <a:gd name="T6" fmla="*/ 0 w 17"/>
                <a:gd name="T7" fmla="*/ 11 h 18"/>
                <a:gd name="T8" fmla="*/ 4 w 17"/>
                <a:gd name="T9" fmla="*/ 0 h 18"/>
                <a:gd name="T10" fmla="*/ 15 w 17"/>
                <a:gd name="T11" fmla="*/ 0 h 18"/>
              </a:gdLst>
              <a:ahLst/>
              <a:cxnLst>
                <a:cxn ang="0">
                  <a:pos x="T0" y="T1"/>
                </a:cxn>
                <a:cxn ang="0">
                  <a:pos x="T2" y="T3"/>
                </a:cxn>
                <a:cxn ang="0">
                  <a:pos x="T4" y="T5"/>
                </a:cxn>
                <a:cxn ang="0">
                  <a:pos x="T6" y="T7"/>
                </a:cxn>
                <a:cxn ang="0">
                  <a:pos x="T8" y="T9"/>
                </a:cxn>
                <a:cxn ang="0">
                  <a:pos x="T10" y="T11"/>
                </a:cxn>
              </a:cxnLst>
              <a:rect l="0" t="0" r="r" b="b"/>
              <a:pathLst>
                <a:path w="17" h="18">
                  <a:moveTo>
                    <a:pt x="15" y="0"/>
                  </a:moveTo>
                  <a:lnTo>
                    <a:pt x="17" y="11"/>
                  </a:lnTo>
                  <a:lnTo>
                    <a:pt x="10" y="18"/>
                  </a:lnTo>
                  <a:lnTo>
                    <a:pt x="0" y="11"/>
                  </a:lnTo>
                  <a:lnTo>
                    <a:pt x="4"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02"/>
            <p:cNvSpPr>
              <a:spLocks/>
            </p:cNvSpPr>
            <p:nvPr/>
          </p:nvSpPr>
          <p:spPr bwMode="auto">
            <a:xfrm>
              <a:off x="9185985" y="2079679"/>
              <a:ext cx="27177" cy="111424"/>
            </a:xfrm>
            <a:custGeom>
              <a:avLst/>
              <a:gdLst>
                <a:gd name="T0" fmla="*/ 16 w 20"/>
                <a:gd name="T1" fmla="*/ 0 h 82"/>
                <a:gd name="T2" fmla="*/ 20 w 20"/>
                <a:gd name="T3" fmla="*/ 75 h 82"/>
                <a:gd name="T4" fmla="*/ 11 w 20"/>
                <a:gd name="T5" fmla="*/ 82 h 82"/>
                <a:gd name="T6" fmla="*/ 0 w 20"/>
                <a:gd name="T7" fmla="*/ 75 h 82"/>
                <a:gd name="T8" fmla="*/ 3 w 20"/>
                <a:gd name="T9" fmla="*/ 0 h 82"/>
                <a:gd name="T10" fmla="*/ 16 w 20"/>
                <a:gd name="T11" fmla="*/ 0 h 82"/>
              </a:gdLst>
              <a:ahLst/>
              <a:cxnLst>
                <a:cxn ang="0">
                  <a:pos x="T0" y="T1"/>
                </a:cxn>
                <a:cxn ang="0">
                  <a:pos x="T2" y="T3"/>
                </a:cxn>
                <a:cxn ang="0">
                  <a:pos x="T4" y="T5"/>
                </a:cxn>
                <a:cxn ang="0">
                  <a:pos x="T6" y="T7"/>
                </a:cxn>
                <a:cxn ang="0">
                  <a:pos x="T8" y="T9"/>
                </a:cxn>
                <a:cxn ang="0">
                  <a:pos x="T10" y="T11"/>
                </a:cxn>
              </a:cxnLst>
              <a:rect l="0" t="0" r="r" b="b"/>
              <a:pathLst>
                <a:path w="20" h="82">
                  <a:moveTo>
                    <a:pt x="16" y="0"/>
                  </a:moveTo>
                  <a:lnTo>
                    <a:pt x="20" y="75"/>
                  </a:lnTo>
                  <a:lnTo>
                    <a:pt x="11" y="82"/>
                  </a:lnTo>
                  <a:lnTo>
                    <a:pt x="0" y="75"/>
                  </a:lnTo>
                  <a:lnTo>
                    <a:pt x="3" y="0"/>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03"/>
            <p:cNvSpPr>
              <a:spLocks noEditPoints="1"/>
            </p:cNvSpPr>
            <p:nvPr/>
          </p:nvSpPr>
          <p:spPr bwMode="auto">
            <a:xfrm>
              <a:off x="9070485" y="2064733"/>
              <a:ext cx="250025" cy="365526"/>
            </a:xfrm>
            <a:custGeom>
              <a:avLst/>
              <a:gdLst>
                <a:gd name="T0" fmla="*/ 60 w 98"/>
                <a:gd name="T1" fmla="*/ 75 h 144"/>
                <a:gd name="T2" fmla="*/ 75 w 98"/>
                <a:gd name="T3" fmla="*/ 57 h 144"/>
                <a:gd name="T4" fmla="*/ 74 w 98"/>
                <a:gd name="T5" fmla="*/ 36 h 144"/>
                <a:gd name="T6" fmla="*/ 77 w 98"/>
                <a:gd name="T7" fmla="*/ 40 h 144"/>
                <a:gd name="T8" fmla="*/ 79 w 98"/>
                <a:gd name="T9" fmla="*/ 57 h 144"/>
                <a:gd name="T10" fmla="*/ 98 w 98"/>
                <a:gd name="T11" fmla="*/ 57 h 144"/>
                <a:gd name="T12" fmla="*/ 93 w 98"/>
                <a:gd name="T13" fmla="*/ 31 h 144"/>
                <a:gd name="T14" fmla="*/ 74 w 98"/>
                <a:gd name="T15" fmla="*/ 4 h 144"/>
                <a:gd name="T16" fmla="*/ 63 w 98"/>
                <a:gd name="T17" fmla="*/ 0 h 144"/>
                <a:gd name="T18" fmla="*/ 63 w 98"/>
                <a:gd name="T19" fmla="*/ 0 h 144"/>
                <a:gd name="T20" fmla="*/ 69 w 98"/>
                <a:gd name="T21" fmla="*/ 5 h 144"/>
                <a:gd name="T22" fmla="*/ 62 w 98"/>
                <a:gd name="T23" fmla="*/ 9 h 144"/>
                <a:gd name="T24" fmla="*/ 65 w 98"/>
                <a:gd name="T25" fmla="*/ 15 h 144"/>
                <a:gd name="T26" fmla="*/ 51 w 98"/>
                <a:gd name="T27" fmla="*/ 46 h 144"/>
                <a:gd name="T28" fmla="*/ 51 w 98"/>
                <a:gd name="T29" fmla="*/ 46 h 144"/>
                <a:gd name="T30" fmla="*/ 51 w 98"/>
                <a:gd name="T31" fmla="*/ 46 h 144"/>
                <a:gd name="T32" fmla="*/ 51 w 98"/>
                <a:gd name="T33" fmla="*/ 46 h 144"/>
                <a:gd name="T34" fmla="*/ 51 w 98"/>
                <a:gd name="T35" fmla="*/ 46 h 144"/>
                <a:gd name="T36" fmla="*/ 37 w 98"/>
                <a:gd name="T37" fmla="*/ 15 h 144"/>
                <a:gd name="T38" fmla="*/ 40 w 98"/>
                <a:gd name="T39" fmla="*/ 9 h 144"/>
                <a:gd name="T40" fmla="*/ 33 w 98"/>
                <a:gd name="T41" fmla="*/ 5 h 144"/>
                <a:gd name="T42" fmla="*/ 39 w 98"/>
                <a:gd name="T43" fmla="*/ 0 h 144"/>
                <a:gd name="T44" fmla="*/ 39 w 98"/>
                <a:gd name="T45" fmla="*/ 0 h 144"/>
                <a:gd name="T46" fmla="*/ 31 w 98"/>
                <a:gd name="T47" fmla="*/ 1 h 144"/>
                <a:gd name="T48" fmla="*/ 25 w 98"/>
                <a:gd name="T49" fmla="*/ 4 h 144"/>
                <a:gd name="T50" fmla="*/ 1 w 98"/>
                <a:gd name="T51" fmla="*/ 30 h 144"/>
                <a:gd name="T52" fmla="*/ 1 w 98"/>
                <a:gd name="T53" fmla="*/ 30 h 144"/>
                <a:gd name="T54" fmla="*/ 1 w 98"/>
                <a:gd name="T55" fmla="*/ 30 h 144"/>
                <a:gd name="T56" fmla="*/ 0 w 98"/>
                <a:gd name="T57" fmla="*/ 40 h 144"/>
                <a:gd name="T58" fmla="*/ 0 w 98"/>
                <a:gd name="T59" fmla="*/ 41 h 144"/>
                <a:gd name="T60" fmla="*/ 0 w 98"/>
                <a:gd name="T61" fmla="*/ 42 h 144"/>
                <a:gd name="T62" fmla="*/ 1 w 98"/>
                <a:gd name="T63" fmla="*/ 44 h 144"/>
                <a:gd name="T64" fmla="*/ 3 w 98"/>
                <a:gd name="T65" fmla="*/ 48 h 144"/>
                <a:gd name="T66" fmla="*/ 7 w 98"/>
                <a:gd name="T67" fmla="*/ 56 h 144"/>
                <a:gd name="T68" fmla="*/ 15 w 98"/>
                <a:gd name="T69" fmla="*/ 71 h 144"/>
                <a:gd name="T70" fmla="*/ 26 w 98"/>
                <a:gd name="T71" fmla="*/ 66 h 144"/>
                <a:gd name="T72" fmla="*/ 26 w 98"/>
                <a:gd name="T73" fmla="*/ 76 h 144"/>
                <a:gd name="T74" fmla="*/ 26 w 98"/>
                <a:gd name="T75" fmla="*/ 76 h 144"/>
                <a:gd name="T76" fmla="*/ 28 w 98"/>
                <a:gd name="T77" fmla="*/ 76 h 144"/>
                <a:gd name="T78" fmla="*/ 30 w 98"/>
                <a:gd name="T79" fmla="*/ 144 h 144"/>
                <a:gd name="T80" fmla="*/ 50 w 98"/>
                <a:gd name="T81" fmla="*/ 144 h 144"/>
                <a:gd name="T82" fmla="*/ 50 w 98"/>
                <a:gd name="T83" fmla="*/ 76 h 144"/>
                <a:gd name="T84" fmla="*/ 52 w 98"/>
                <a:gd name="T85" fmla="*/ 76 h 144"/>
                <a:gd name="T86" fmla="*/ 54 w 98"/>
                <a:gd name="T87" fmla="*/ 144 h 144"/>
                <a:gd name="T88" fmla="*/ 60 w 98"/>
                <a:gd name="T89" fmla="*/ 144 h 144"/>
                <a:gd name="T90" fmla="*/ 60 w 98"/>
                <a:gd name="T91" fmla="*/ 75 h 144"/>
                <a:gd name="T92" fmla="*/ 27 w 98"/>
                <a:gd name="T93" fmla="*/ 50 h 144"/>
                <a:gd name="T94" fmla="*/ 24 w 98"/>
                <a:gd name="T95" fmla="*/ 46 h 144"/>
                <a:gd name="T96" fmla="*/ 20 w 98"/>
                <a:gd name="T97" fmla="*/ 39 h 144"/>
                <a:gd name="T98" fmla="*/ 19 w 98"/>
                <a:gd name="T99" fmla="*/ 37 h 144"/>
                <a:gd name="T100" fmla="*/ 27 w 98"/>
                <a:gd name="T101" fmla="*/ 26 h 144"/>
                <a:gd name="T102" fmla="*/ 27 w 98"/>
                <a:gd name="T103" fmla="*/ 5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144">
                  <a:moveTo>
                    <a:pt x="60" y="75"/>
                  </a:moveTo>
                  <a:cubicBezTo>
                    <a:pt x="60" y="66"/>
                    <a:pt x="67" y="58"/>
                    <a:pt x="75" y="57"/>
                  </a:cubicBezTo>
                  <a:cubicBezTo>
                    <a:pt x="75" y="50"/>
                    <a:pt x="75" y="43"/>
                    <a:pt x="74" y="36"/>
                  </a:cubicBezTo>
                  <a:cubicBezTo>
                    <a:pt x="77" y="40"/>
                    <a:pt x="77" y="40"/>
                    <a:pt x="77" y="40"/>
                  </a:cubicBezTo>
                  <a:cubicBezTo>
                    <a:pt x="78" y="41"/>
                    <a:pt x="78" y="49"/>
                    <a:pt x="79" y="57"/>
                  </a:cubicBezTo>
                  <a:cubicBezTo>
                    <a:pt x="98" y="57"/>
                    <a:pt x="98" y="57"/>
                    <a:pt x="98" y="57"/>
                  </a:cubicBezTo>
                  <a:cubicBezTo>
                    <a:pt x="98" y="50"/>
                    <a:pt x="98" y="44"/>
                    <a:pt x="93" y="31"/>
                  </a:cubicBezTo>
                  <a:cubicBezTo>
                    <a:pt x="74" y="4"/>
                    <a:pt x="74" y="4"/>
                    <a:pt x="74" y="4"/>
                  </a:cubicBezTo>
                  <a:cubicBezTo>
                    <a:pt x="71" y="0"/>
                    <a:pt x="64" y="0"/>
                    <a:pt x="63" y="0"/>
                  </a:cubicBezTo>
                  <a:cubicBezTo>
                    <a:pt x="63" y="0"/>
                    <a:pt x="63" y="0"/>
                    <a:pt x="63" y="0"/>
                  </a:cubicBezTo>
                  <a:cubicBezTo>
                    <a:pt x="69" y="5"/>
                    <a:pt x="69" y="5"/>
                    <a:pt x="69" y="5"/>
                  </a:cubicBezTo>
                  <a:cubicBezTo>
                    <a:pt x="62" y="9"/>
                    <a:pt x="62" y="9"/>
                    <a:pt x="62" y="9"/>
                  </a:cubicBezTo>
                  <a:cubicBezTo>
                    <a:pt x="65" y="15"/>
                    <a:pt x="65" y="15"/>
                    <a:pt x="65" y="15"/>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37" y="15"/>
                    <a:pt x="37" y="15"/>
                    <a:pt x="37" y="15"/>
                  </a:cubicBezTo>
                  <a:cubicBezTo>
                    <a:pt x="40" y="9"/>
                    <a:pt x="40" y="9"/>
                    <a:pt x="40" y="9"/>
                  </a:cubicBezTo>
                  <a:cubicBezTo>
                    <a:pt x="33" y="5"/>
                    <a:pt x="33" y="5"/>
                    <a:pt x="33" y="5"/>
                  </a:cubicBezTo>
                  <a:cubicBezTo>
                    <a:pt x="39" y="0"/>
                    <a:pt x="39" y="0"/>
                    <a:pt x="39" y="0"/>
                  </a:cubicBezTo>
                  <a:cubicBezTo>
                    <a:pt x="39" y="0"/>
                    <a:pt x="39" y="0"/>
                    <a:pt x="39" y="0"/>
                  </a:cubicBezTo>
                  <a:cubicBezTo>
                    <a:pt x="36" y="0"/>
                    <a:pt x="31" y="1"/>
                    <a:pt x="31" y="1"/>
                  </a:cubicBezTo>
                  <a:cubicBezTo>
                    <a:pt x="29" y="1"/>
                    <a:pt x="27" y="2"/>
                    <a:pt x="25" y="4"/>
                  </a:cubicBezTo>
                  <a:cubicBezTo>
                    <a:pt x="1" y="30"/>
                    <a:pt x="1" y="30"/>
                    <a:pt x="1" y="30"/>
                  </a:cubicBezTo>
                  <a:cubicBezTo>
                    <a:pt x="1" y="30"/>
                    <a:pt x="1" y="30"/>
                    <a:pt x="1" y="30"/>
                  </a:cubicBezTo>
                  <a:cubicBezTo>
                    <a:pt x="1" y="30"/>
                    <a:pt x="1" y="30"/>
                    <a:pt x="1" y="30"/>
                  </a:cubicBezTo>
                  <a:cubicBezTo>
                    <a:pt x="1" y="31"/>
                    <a:pt x="0" y="40"/>
                    <a:pt x="0" y="40"/>
                  </a:cubicBezTo>
                  <a:cubicBezTo>
                    <a:pt x="0" y="41"/>
                    <a:pt x="0" y="41"/>
                    <a:pt x="0" y="41"/>
                  </a:cubicBezTo>
                  <a:cubicBezTo>
                    <a:pt x="0" y="42"/>
                    <a:pt x="0" y="42"/>
                    <a:pt x="0" y="42"/>
                  </a:cubicBezTo>
                  <a:cubicBezTo>
                    <a:pt x="1" y="44"/>
                    <a:pt x="1" y="44"/>
                    <a:pt x="1" y="44"/>
                  </a:cubicBezTo>
                  <a:cubicBezTo>
                    <a:pt x="3" y="48"/>
                    <a:pt x="3" y="48"/>
                    <a:pt x="3" y="48"/>
                  </a:cubicBezTo>
                  <a:cubicBezTo>
                    <a:pt x="7" y="56"/>
                    <a:pt x="7" y="56"/>
                    <a:pt x="7" y="56"/>
                  </a:cubicBezTo>
                  <a:cubicBezTo>
                    <a:pt x="15" y="71"/>
                    <a:pt x="15" y="71"/>
                    <a:pt x="15" y="71"/>
                  </a:cubicBezTo>
                  <a:cubicBezTo>
                    <a:pt x="19" y="70"/>
                    <a:pt x="23" y="68"/>
                    <a:pt x="26" y="66"/>
                  </a:cubicBezTo>
                  <a:cubicBezTo>
                    <a:pt x="26" y="69"/>
                    <a:pt x="26" y="72"/>
                    <a:pt x="26" y="76"/>
                  </a:cubicBezTo>
                  <a:cubicBezTo>
                    <a:pt x="26" y="76"/>
                    <a:pt x="26" y="76"/>
                    <a:pt x="26" y="76"/>
                  </a:cubicBezTo>
                  <a:cubicBezTo>
                    <a:pt x="27" y="76"/>
                    <a:pt x="27" y="76"/>
                    <a:pt x="28" y="76"/>
                  </a:cubicBezTo>
                  <a:cubicBezTo>
                    <a:pt x="30" y="144"/>
                    <a:pt x="30" y="144"/>
                    <a:pt x="30" y="144"/>
                  </a:cubicBezTo>
                  <a:cubicBezTo>
                    <a:pt x="50" y="144"/>
                    <a:pt x="50" y="144"/>
                    <a:pt x="50" y="144"/>
                  </a:cubicBezTo>
                  <a:cubicBezTo>
                    <a:pt x="50" y="125"/>
                    <a:pt x="50" y="90"/>
                    <a:pt x="50" y="76"/>
                  </a:cubicBezTo>
                  <a:cubicBezTo>
                    <a:pt x="50" y="76"/>
                    <a:pt x="51" y="76"/>
                    <a:pt x="52" y="76"/>
                  </a:cubicBezTo>
                  <a:cubicBezTo>
                    <a:pt x="54" y="144"/>
                    <a:pt x="54" y="144"/>
                    <a:pt x="54" y="144"/>
                  </a:cubicBezTo>
                  <a:cubicBezTo>
                    <a:pt x="60" y="144"/>
                    <a:pt x="60" y="144"/>
                    <a:pt x="60" y="144"/>
                  </a:cubicBezTo>
                  <a:lnTo>
                    <a:pt x="60" y="75"/>
                  </a:lnTo>
                  <a:close/>
                  <a:moveTo>
                    <a:pt x="27" y="50"/>
                  </a:moveTo>
                  <a:cubicBezTo>
                    <a:pt x="24" y="46"/>
                    <a:pt x="24" y="46"/>
                    <a:pt x="24" y="46"/>
                  </a:cubicBezTo>
                  <a:cubicBezTo>
                    <a:pt x="20" y="39"/>
                    <a:pt x="20" y="39"/>
                    <a:pt x="20" y="39"/>
                  </a:cubicBezTo>
                  <a:cubicBezTo>
                    <a:pt x="19" y="37"/>
                    <a:pt x="19" y="37"/>
                    <a:pt x="19" y="37"/>
                  </a:cubicBezTo>
                  <a:cubicBezTo>
                    <a:pt x="27" y="26"/>
                    <a:pt x="27" y="26"/>
                    <a:pt x="27" y="26"/>
                  </a:cubicBezTo>
                  <a:cubicBezTo>
                    <a:pt x="27" y="34"/>
                    <a:pt x="27" y="42"/>
                    <a:pt x="2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04"/>
            <p:cNvSpPr>
              <a:spLocks/>
            </p:cNvSpPr>
            <p:nvPr/>
          </p:nvSpPr>
          <p:spPr bwMode="auto">
            <a:xfrm>
              <a:off x="9325945" y="2076962"/>
              <a:ext cx="148113" cy="131807"/>
            </a:xfrm>
            <a:custGeom>
              <a:avLst/>
              <a:gdLst>
                <a:gd name="T0" fmla="*/ 1 w 58"/>
                <a:gd name="T1" fmla="*/ 52 h 52"/>
                <a:gd name="T2" fmla="*/ 30 w 58"/>
                <a:gd name="T3" fmla="*/ 52 h 52"/>
                <a:gd name="T4" fmla="*/ 58 w 58"/>
                <a:gd name="T5" fmla="*/ 52 h 52"/>
                <a:gd name="T6" fmla="*/ 55 w 58"/>
                <a:gd name="T7" fmla="*/ 8 h 52"/>
                <a:gd name="T8" fmla="*/ 47 w 58"/>
                <a:gd name="T9" fmla="*/ 1 h 52"/>
                <a:gd name="T10" fmla="*/ 40 w 58"/>
                <a:gd name="T11" fmla="*/ 1 h 52"/>
                <a:gd name="T12" fmla="*/ 45 w 58"/>
                <a:gd name="T13" fmla="*/ 5 h 52"/>
                <a:gd name="T14" fmla="*/ 38 w 58"/>
                <a:gd name="T15" fmla="*/ 8 h 52"/>
                <a:gd name="T16" fmla="*/ 41 w 58"/>
                <a:gd name="T17" fmla="*/ 13 h 52"/>
                <a:gd name="T18" fmla="*/ 29 w 58"/>
                <a:gd name="T19" fmla="*/ 41 h 52"/>
                <a:gd name="T20" fmla="*/ 29 w 58"/>
                <a:gd name="T21" fmla="*/ 41 h 52"/>
                <a:gd name="T22" fmla="*/ 29 w 58"/>
                <a:gd name="T23" fmla="*/ 41 h 52"/>
                <a:gd name="T24" fmla="*/ 29 w 58"/>
                <a:gd name="T25" fmla="*/ 41 h 52"/>
                <a:gd name="T26" fmla="*/ 29 w 58"/>
                <a:gd name="T27" fmla="*/ 41 h 52"/>
                <a:gd name="T28" fmla="*/ 16 w 58"/>
                <a:gd name="T29" fmla="*/ 13 h 52"/>
                <a:gd name="T30" fmla="*/ 19 w 58"/>
                <a:gd name="T31" fmla="*/ 8 h 52"/>
                <a:gd name="T32" fmla="*/ 12 w 58"/>
                <a:gd name="T33" fmla="*/ 5 h 52"/>
                <a:gd name="T34" fmla="*/ 17 w 58"/>
                <a:gd name="T35" fmla="*/ 1 h 52"/>
                <a:gd name="T36" fmla="*/ 11 w 58"/>
                <a:gd name="T37" fmla="*/ 1 h 52"/>
                <a:gd name="T38" fmla="*/ 11 w 58"/>
                <a:gd name="T39" fmla="*/ 1 h 52"/>
                <a:gd name="T40" fmla="*/ 3 w 58"/>
                <a:gd name="T41" fmla="*/ 8 h 52"/>
                <a:gd name="T42" fmla="*/ 0 w 58"/>
                <a:gd name="T43" fmla="*/ 52 h 52"/>
                <a:gd name="T44" fmla="*/ 1 w 58"/>
                <a:gd name="T4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8" h="52">
                  <a:moveTo>
                    <a:pt x="1" y="52"/>
                  </a:moveTo>
                  <a:cubicBezTo>
                    <a:pt x="30" y="52"/>
                    <a:pt x="30" y="52"/>
                    <a:pt x="30" y="52"/>
                  </a:cubicBezTo>
                  <a:cubicBezTo>
                    <a:pt x="58" y="52"/>
                    <a:pt x="58" y="52"/>
                    <a:pt x="58" y="52"/>
                  </a:cubicBezTo>
                  <a:cubicBezTo>
                    <a:pt x="55" y="8"/>
                    <a:pt x="55" y="8"/>
                    <a:pt x="55" y="8"/>
                  </a:cubicBezTo>
                  <a:cubicBezTo>
                    <a:pt x="54" y="4"/>
                    <a:pt x="51" y="0"/>
                    <a:pt x="47" y="1"/>
                  </a:cubicBezTo>
                  <a:cubicBezTo>
                    <a:pt x="47" y="1"/>
                    <a:pt x="44" y="1"/>
                    <a:pt x="40" y="1"/>
                  </a:cubicBezTo>
                  <a:cubicBezTo>
                    <a:pt x="45" y="5"/>
                    <a:pt x="45" y="5"/>
                    <a:pt x="45" y="5"/>
                  </a:cubicBezTo>
                  <a:cubicBezTo>
                    <a:pt x="38" y="8"/>
                    <a:pt x="38" y="8"/>
                    <a:pt x="38" y="8"/>
                  </a:cubicBezTo>
                  <a:cubicBezTo>
                    <a:pt x="41" y="13"/>
                    <a:pt x="41" y="13"/>
                    <a:pt x="41" y="13"/>
                  </a:cubicBezTo>
                  <a:cubicBezTo>
                    <a:pt x="29" y="41"/>
                    <a:pt x="29" y="41"/>
                    <a:pt x="29" y="41"/>
                  </a:cubicBezTo>
                  <a:cubicBezTo>
                    <a:pt x="29" y="41"/>
                    <a:pt x="29" y="41"/>
                    <a:pt x="29" y="41"/>
                  </a:cubicBezTo>
                  <a:cubicBezTo>
                    <a:pt x="29" y="41"/>
                    <a:pt x="29" y="41"/>
                    <a:pt x="29" y="41"/>
                  </a:cubicBezTo>
                  <a:cubicBezTo>
                    <a:pt x="29" y="41"/>
                    <a:pt x="29" y="41"/>
                    <a:pt x="29" y="41"/>
                  </a:cubicBezTo>
                  <a:cubicBezTo>
                    <a:pt x="29" y="41"/>
                    <a:pt x="29" y="41"/>
                    <a:pt x="29" y="41"/>
                  </a:cubicBezTo>
                  <a:cubicBezTo>
                    <a:pt x="16" y="13"/>
                    <a:pt x="16" y="13"/>
                    <a:pt x="16" y="13"/>
                  </a:cubicBezTo>
                  <a:cubicBezTo>
                    <a:pt x="19" y="8"/>
                    <a:pt x="19" y="8"/>
                    <a:pt x="19" y="8"/>
                  </a:cubicBezTo>
                  <a:cubicBezTo>
                    <a:pt x="12" y="5"/>
                    <a:pt x="12" y="5"/>
                    <a:pt x="12" y="5"/>
                  </a:cubicBezTo>
                  <a:cubicBezTo>
                    <a:pt x="17" y="1"/>
                    <a:pt x="17" y="1"/>
                    <a:pt x="17" y="1"/>
                  </a:cubicBezTo>
                  <a:cubicBezTo>
                    <a:pt x="13" y="1"/>
                    <a:pt x="11" y="1"/>
                    <a:pt x="11" y="1"/>
                  </a:cubicBezTo>
                  <a:cubicBezTo>
                    <a:pt x="11" y="1"/>
                    <a:pt x="11" y="1"/>
                    <a:pt x="11" y="1"/>
                  </a:cubicBezTo>
                  <a:cubicBezTo>
                    <a:pt x="7" y="0"/>
                    <a:pt x="3" y="4"/>
                    <a:pt x="3" y="8"/>
                  </a:cubicBezTo>
                  <a:cubicBezTo>
                    <a:pt x="0" y="52"/>
                    <a:pt x="0" y="52"/>
                    <a:pt x="0" y="52"/>
                  </a:cubicBezTo>
                  <a:lnTo>
                    <a:pt x="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05"/>
            <p:cNvSpPr>
              <a:spLocks/>
            </p:cNvSpPr>
            <p:nvPr/>
          </p:nvSpPr>
          <p:spPr bwMode="auto">
            <a:xfrm>
              <a:off x="9271592" y="2346011"/>
              <a:ext cx="77454" cy="72019"/>
            </a:xfrm>
            <a:custGeom>
              <a:avLst/>
              <a:gdLst>
                <a:gd name="T0" fmla="*/ 27 w 30"/>
                <a:gd name="T1" fmla="*/ 0 h 28"/>
                <a:gd name="T2" fmla="*/ 26 w 30"/>
                <a:gd name="T3" fmla="*/ 0 h 28"/>
                <a:gd name="T4" fmla="*/ 1 w 30"/>
                <a:gd name="T5" fmla="*/ 24 h 28"/>
                <a:gd name="T6" fmla="*/ 1 w 30"/>
                <a:gd name="T7" fmla="*/ 27 h 28"/>
                <a:gd name="T8" fmla="*/ 2 w 30"/>
                <a:gd name="T9" fmla="*/ 28 h 28"/>
                <a:gd name="T10" fmla="*/ 4 w 30"/>
                <a:gd name="T11" fmla="*/ 27 h 28"/>
                <a:gd name="T12" fmla="*/ 29 w 30"/>
                <a:gd name="T13" fmla="*/ 4 h 28"/>
                <a:gd name="T14" fmla="*/ 29 w 30"/>
                <a:gd name="T15" fmla="*/ 0 h 28"/>
                <a:gd name="T16" fmla="*/ 27 w 3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8">
                  <a:moveTo>
                    <a:pt x="27" y="0"/>
                  </a:moveTo>
                  <a:cubicBezTo>
                    <a:pt x="27" y="0"/>
                    <a:pt x="26" y="0"/>
                    <a:pt x="26" y="0"/>
                  </a:cubicBezTo>
                  <a:cubicBezTo>
                    <a:pt x="1" y="24"/>
                    <a:pt x="1" y="24"/>
                    <a:pt x="1" y="24"/>
                  </a:cubicBezTo>
                  <a:cubicBezTo>
                    <a:pt x="0" y="25"/>
                    <a:pt x="0" y="26"/>
                    <a:pt x="1" y="27"/>
                  </a:cubicBezTo>
                  <a:cubicBezTo>
                    <a:pt x="1" y="27"/>
                    <a:pt x="2" y="28"/>
                    <a:pt x="2" y="28"/>
                  </a:cubicBezTo>
                  <a:cubicBezTo>
                    <a:pt x="3" y="28"/>
                    <a:pt x="4" y="27"/>
                    <a:pt x="4" y="27"/>
                  </a:cubicBezTo>
                  <a:cubicBezTo>
                    <a:pt x="29" y="4"/>
                    <a:pt x="29" y="4"/>
                    <a:pt x="29" y="4"/>
                  </a:cubicBezTo>
                  <a:cubicBezTo>
                    <a:pt x="30" y="3"/>
                    <a:pt x="30" y="1"/>
                    <a:pt x="29" y="0"/>
                  </a:cubicBezTo>
                  <a:cubicBezTo>
                    <a:pt x="28" y="0"/>
                    <a:pt x="28"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06"/>
            <p:cNvSpPr>
              <a:spLocks noEditPoints="1"/>
            </p:cNvSpPr>
            <p:nvPr/>
          </p:nvSpPr>
          <p:spPr bwMode="auto">
            <a:xfrm>
              <a:off x="9236262" y="2222357"/>
              <a:ext cx="339708" cy="231002"/>
            </a:xfrm>
            <a:custGeom>
              <a:avLst/>
              <a:gdLst>
                <a:gd name="T0" fmla="*/ 128 w 133"/>
                <a:gd name="T1" fmla="*/ 4 h 91"/>
                <a:gd name="T2" fmla="*/ 118 w 133"/>
                <a:gd name="T3" fmla="*/ 0 h 91"/>
                <a:gd name="T4" fmla="*/ 15 w 133"/>
                <a:gd name="T5" fmla="*/ 0 h 91"/>
                <a:gd name="T6" fmla="*/ 5 w 133"/>
                <a:gd name="T7" fmla="*/ 4 h 91"/>
                <a:gd name="T8" fmla="*/ 0 w 133"/>
                <a:gd name="T9" fmla="*/ 17 h 91"/>
                <a:gd name="T10" fmla="*/ 0 w 133"/>
                <a:gd name="T11" fmla="*/ 75 h 91"/>
                <a:gd name="T12" fmla="*/ 15 w 133"/>
                <a:gd name="T13" fmla="*/ 91 h 91"/>
                <a:gd name="T14" fmla="*/ 118 w 133"/>
                <a:gd name="T15" fmla="*/ 91 h 91"/>
                <a:gd name="T16" fmla="*/ 133 w 133"/>
                <a:gd name="T17" fmla="*/ 75 h 91"/>
                <a:gd name="T18" fmla="*/ 133 w 133"/>
                <a:gd name="T19" fmla="*/ 17 h 91"/>
                <a:gd name="T20" fmla="*/ 128 w 133"/>
                <a:gd name="T21" fmla="*/ 4 h 91"/>
                <a:gd name="T22" fmla="*/ 66 w 133"/>
                <a:gd name="T23" fmla="*/ 50 h 91"/>
                <a:gd name="T24" fmla="*/ 17 w 133"/>
                <a:gd name="T25" fmla="*/ 10 h 91"/>
                <a:gd name="T26" fmla="*/ 115 w 133"/>
                <a:gd name="T27" fmla="*/ 10 h 91"/>
                <a:gd name="T28" fmla="*/ 66 w 133"/>
                <a:gd name="T29" fmla="*/ 50 h 91"/>
                <a:gd name="T30" fmla="*/ 123 w 133"/>
                <a:gd name="T31" fmla="*/ 75 h 91"/>
                <a:gd name="T32" fmla="*/ 118 w 133"/>
                <a:gd name="T33" fmla="*/ 81 h 91"/>
                <a:gd name="T34" fmla="*/ 15 w 133"/>
                <a:gd name="T35" fmla="*/ 81 h 91"/>
                <a:gd name="T36" fmla="*/ 10 w 133"/>
                <a:gd name="T37" fmla="*/ 75 h 91"/>
                <a:gd name="T38" fmla="*/ 10 w 133"/>
                <a:gd name="T39" fmla="*/ 17 h 91"/>
                <a:gd name="T40" fmla="*/ 62 w 133"/>
                <a:gd name="T41" fmla="*/ 60 h 91"/>
                <a:gd name="T42" fmla="*/ 66 w 133"/>
                <a:gd name="T43" fmla="*/ 62 h 91"/>
                <a:gd name="T44" fmla="*/ 70 w 133"/>
                <a:gd name="T45" fmla="*/ 60 h 91"/>
                <a:gd name="T46" fmla="*/ 123 w 133"/>
                <a:gd name="T47" fmla="*/ 17 h 91"/>
                <a:gd name="T48" fmla="*/ 123 w 133"/>
                <a:gd name="T49" fmla="*/ 7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91">
                  <a:moveTo>
                    <a:pt x="128" y="4"/>
                  </a:moveTo>
                  <a:cubicBezTo>
                    <a:pt x="125" y="1"/>
                    <a:pt x="121" y="0"/>
                    <a:pt x="118" y="0"/>
                  </a:cubicBezTo>
                  <a:cubicBezTo>
                    <a:pt x="15" y="0"/>
                    <a:pt x="15" y="0"/>
                    <a:pt x="15" y="0"/>
                  </a:cubicBezTo>
                  <a:cubicBezTo>
                    <a:pt x="12" y="0"/>
                    <a:pt x="8" y="1"/>
                    <a:pt x="5" y="4"/>
                  </a:cubicBezTo>
                  <a:cubicBezTo>
                    <a:pt x="3" y="6"/>
                    <a:pt x="0" y="11"/>
                    <a:pt x="0" y="17"/>
                  </a:cubicBezTo>
                  <a:cubicBezTo>
                    <a:pt x="0" y="75"/>
                    <a:pt x="0" y="75"/>
                    <a:pt x="0" y="75"/>
                  </a:cubicBezTo>
                  <a:cubicBezTo>
                    <a:pt x="0" y="84"/>
                    <a:pt x="7" y="91"/>
                    <a:pt x="15" y="91"/>
                  </a:cubicBezTo>
                  <a:cubicBezTo>
                    <a:pt x="118" y="91"/>
                    <a:pt x="118" y="91"/>
                    <a:pt x="118" y="91"/>
                  </a:cubicBezTo>
                  <a:cubicBezTo>
                    <a:pt x="126" y="91"/>
                    <a:pt x="133" y="84"/>
                    <a:pt x="133" y="75"/>
                  </a:cubicBezTo>
                  <a:cubicBezTo>
                    <a:pt x="133" y="17"/>
                    <a:pt x="133" y="17"/>
                    <a:pt x="133" y="17"/>
                  </a:cubicBezTo>
                  <a:cubicBezTo>
                    <a:pt x="133" y="11"/>
                    <a:pt x="130" y="6"/>
                    <a:pt x="128" y="4"/>
                  </a:cubicBezTo>
                  <a:close/>
                  <a:moveTo>
                    <a:pt x="66" y="50"/>
                  </a:moveTo>
                  <a:cubicBezTo>
                    <a:pt x="17" y="10"/>
                    <a:pt x="17" y="10"/>
                    <a:pt x="17" y="10"/>
                  </a:cubicBezTo>
                  <a:cubicBezTo>
                    <a:pt x="115" y="10"/>
                    <a:pt x="115" y="10"/>
                    <a:pt x="115" y="10"/>
                  </a:cubicBezTo>
                  <a:lnTo>
                    <a:pt x="66" y="50"/>
                  </a:lnTo>
                  <a:close/>
                  <a:moveTo>
                    <a:pt x="123" y="75"/>
                  </a:moveTo>
                  <a:cubicBezTo>
                    <a:pt x="123" y="78"/>
                    <a:pt x="121" y="81"/>
                    <a:pt x="118" y="81"/>
                  </a:cubicBezTo>
                  <a:cubicBezTo>
                    <a:pt x="15" y="81"/>
                    <a:pt x="15" y="81"/>
                    <a:pt x="15" y="81"/>
                  </a:cubicBezTo>
                  <a:cubicBezTo>
                    <a:pt x="12" y="81"/>
                    <a:pt x="10" y="78"/>
                    <a:pt x="10" y="75"/>
                  </a:cubicBezTo>
                  <a:cubicBezTo>
                    <a:pt x="10" y="17"/>
                    <a:pt x="10" y="17"/>
                    <a:pt x="10" y="17"/>
                  </a:cubicBezTo>
                  <a:cubicBezTo>
                    <a:pt x="62" y="60"/>
                    <a:pt x="62" y="60"/>
                    <a:pt x="62" y="60"/>
                  </a:cubicBezTo>
                  <a:cubicBezTo>
                    <a:pt x="64" y="61"/>
                    <a:pt x="65" y="62"/>
                    <a:pt x="66" y="62"/>
                  </a:cubicBezTo>
                  <a:cubicBezTo>
                    <a:pt x="68" y="62"/>
                    <a:pt x="69" y="61"/>
                    <a:pt x="70" y="60"/>
                  </a:cubicBezTo>
                  <a:cubicBezTo>
                    <a:pt x="123" y="17"/>
                    <a:pt x="123" y="17"/>
                    <a:pt x="123" y="17"/>
                  </a:cubicBezTo>
                  <a:lnTo>
                    <a:pt x="123"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07"/>
            <p:cNvSpPr>
              <a:spLocks/>
            </p:cNvSpPr>
            <p:nvPr/>
          </p:nvSpPr>
          <p:spPr bwMode="auto">
            <a:xfrm>
              <a:off x="9463187" y="2346011"/>
              <a:ext cx="76095" cy="72019"/>
            </a:xfrm>
            <a:custGeom>
              <a:avLst/>
              <a:gdLst>
                <a:gd name="T0" fmla="*/ 26 w 30"/>
                <a:gd name="T1" fmla="*/ 27 h 28"/>
                <a:gd name="T2" fmla="*/ 28 w 30"/>
                <a:gd name="T3" fmla="*/ 28 h 28"/>
                <a:gd name="T4" fmla="*/ 29 w 30"/>
                <a:gd name="T5" fmla="*/ 27 h 28"/>
                <a:gd name="T6" fmla="*/ 29 w 30"/>
                <a:gd name="T7" fmla="*/ 24 h 28"/>
                <a:gd name="T8" fmla="*/ 4 w 30"/>
                <a:gd name="T9" fmla="*/ 0 h 28"/>
                <a:gd name="T10" fmla="*/ 3 w 30"/>
                <a:gd name="T11" fmla="*/ 0 h 28"/>
                <a:gd name="T12" fmla="*/ 1 w 30"/>
                <a:gd name="T13" fmla="*/ 0 h 28"/>
                <a:gd name="T14" fmla="*/ 1 w 30"/>
                <a:gd name="T15" fmla="*/ 4 h 28"/>
                <a:gd name="T16" fmla="*/ 26 w 30"/>
                <a:gd name="T17"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8">
                  <a:moveTo>
                    <a:pt x="26" y="27"/>
                  </a:moveTo>
                  <a:cubicBezTo>
                    <a:pt x="26" y="27"/>
                    <a:pt x="27" y="28"/>
                    <a:pt x="28" y="28"/>
                  </a:cubicBezTo>
                  <a:cubicBezTo>
                    <a:pt x="28" y="28"/>
                    <a:pt x="29" y="27"/>
                    <a:pt x="29" y="27"/>
                  </a:cubicBezTo>
                  <a:cubicBezTo>
                    <a:pt x="30" y="26"/>
                    <a:pt x="30" y="25"/>
                    <a:pt x="29" y="24"/>
                  </a:cubicBezTo>
                  <a:cubicBezTo>
                    <a:pt x="4" y="0"/>
                    <a:pt x="4" y="0"/>
                    <a:pt x="4" y="0"/>
                  </a:cubicBezTo>
                  <a:cubicBezTo>
                    <a:pt x="4" y="0"/>
                    <a:pt x="3" y="0"/>
                    <a:pt x="3" y="0"/>
                  </a:cubicBezTo>
                  <a:cubicBezTo>
                    <a:pt x="2" y="0"/>
                    <a:pt x="2" y="0"/>
                    <a:pt x="1" y="0"/>
                  </a:cubicBezTo>
                  <a:cubicBezTo>
                    <a:pt x="0" y="1"/>
                    <a:pt x="0" y="3"/>
                    <a:pt x="1" y="4"/>
                  </a:cubicBezTo>
                  <a:lnTo>
                    <a:pt x="26"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08"/>
            <p:cNvSpPr>
              <a:spLocks/>
            </p:cNvSpPr>
            <p:nvPr/>
          </p:nvSpPr>
          <p:spPr bwMode="auto">
            <a:xfrm>
              <a:off x="9268874" y="2199257"/>
              <a:ext cx="54353" cy="38047"/>
            </a:xfrm>
            <a:custGeom>
              <a:avLst/>
              <a:gdLst>
                <a:gd name="T0" fmla="*/ 1 w 21"/>
                <a:gd name="T1" fmla="*/ 15 h 15"/>
                <a:gd name="T2" fmla="*/ 21 w 21"/>
                <a:gd name="T3" fmla="*/ 14 h 15"/>
                <a:gd name="T4" fmla="*/ 20 w 21"/>
                <a:gd name="T5" fmla="*/ 0 h 15"/>
                <a:gd name="T6" fmla="*/ 0 w 21"/>
                <a:gd name="T7" fmla="*/ 0 h 15"/>
                <a:gd name="T8" fmla="*/ 1 w 21"/>
                <a:gd name="T9" fmla="*/ 15 h 15"/>
              </a:gdLst>
              <a:ahLst/>
              <a:cxnLst>
                <a:cxn ang="0">
                  <a:pos x="T0" y="T1"/>
                </a:cxn>
                <a:cxn ang="0">
                  <a:pos x="T2" y="T3"/>
                </a:cxn>
                <a:cxn ang="0">
                  <a:pos x="T4" y="T5"/>
                </a:cxn>
                <a:cxn ang="0">
                  <a:pos x="T6" y="T7"/>
                </a:cxn>
                <a:cxn ang="0">
                  <a:pos x="T8" y="T9"/>
                </a:cxn>
              </a:cxnLst>
              <a:rect l="0" t="0" r="r" b="b"/>
              <a:pathLst>
                <a:path w="21" h="15">
                  <a:moveTo>
                    <a:pt x="1" y="15"/>
                  </a:moveTo>
                  <a:cubicBezTo>
                    <a:pt x="8" y="15"/>
                    <a:pt x="14" y="14"/>
                    <a:pt x="21" y="14"/>
                  </a:cubicBezTo>
                  <a:cubicBezTo>
                    <a:pt x="20" y="8"/>
                    <a:pt x="20" y="4"/>
                    <a:pt x="20" y="0"/>
                  </a:cubicBezTo>
                  <a:cubicBezTo>
                    <a:pt x="0" y="0"/>
                    <a:pt x="0" y="0"/>
                    <a:pt x="0" y="0"/>
                  </a:cubicBezTo>
                  <a:cubicBezTo>
                    <a:pt x="1" y="5"/>
                    <a:pt x="1" y="11"/>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文本框 37">
            <a:extLst>
              <a:ext uri="{FF2B5EF4-FFF2-40B4-BE49-F238E27FC236}">
                <a16:creationId xmlns:a16="http://schemas.microsoft.com/office/drawing/2014/main" xmlns="" id="{EB85AA05-DC42-4DAB-8C75-3E28D613059F}"/>
              </a:ext>
            </a:extLst>
          </p:cNvPr>
          <p:cNvSpPr txBox="1"/>
          <p:nvPr/>
        </p:nvSpPr>
        <p:spPr>
          <a:xfrm>
            <a:off x="791580" y="312963"/>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38610300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5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childTnLst>
                                </p:cTn>
                              </p:par>
                              <p:par>
                                <p:cTn id="19" presetID="35" presetClass="path" presetSubtype="0" accel="10000" decel="90000" fill="hold" nodeType="withEffect">
                                  <p:stCondLst>
                                    <p:cond delay="0"/>
                                  </p:stCondLst>
                                  <p:childTnLst>
                                    <p:animMotion origin="layout" path="M -6.25E-7 4.44444E-6 L 0.05182 4.44444E-6 " pathEditMode="relative" rAng="0" ptsTypes="AA">
                                      <p:cBhvr>
                                        <p:cTn id="20" dur="1000" spd="-100000" fill="hold"/>
                                        <p:tgtEl>
                                          <p:spTgt spid="3"/>
                                        </p:tgtEl>
                                        <p:attrNameLst>
                                          <p:attrName>ppt_x</p:attrName>
                                          <p:attrName>ppt_y</p:attrName>
                                        </p:attrNameLst>
                                      </p:cBhvr>
                                      <p:rCtr x="2591" y="0"/>
                                    </p:animMotion>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par>
                                <p:cTn id="31" presetID="35" presetClass="path" presetSubtype="0" accel="10000" decel="90000" fill="hold" nodeType="withEffect">
                                  <p:stCondLst>
                                    <p:cond delay="0"/>
                                  </p:stCondLst>
                                  <p:childTnLst>
                                    <p:animMotion origin="layout" path="M -6.25E-7 4.44444E-6 L 0.05182 4.44444E-6 " pathEditMode="relative" rAng="0" ptsTypes="AA">
                                      <p:cBhvr>
                                        <p:cTn id="32" dur="1000" spd="-100000" fill="hold"/>
                                        <p:tgtEl>
                                          <p:spTgt spid="5"/>
                                        </p:tgtEl>
                                        <p:attrNameLst>
                                          <p:attrName>ppt_x</p:attrName>
                                          <p:attrName>ppt_y</p:attrName>
                                        </p:attrNameLst>
                                      </p:cBhvr>
                                      <p:rCtr x="2591" y="0"/>
                                    </p:animMotion>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childTnLst>
                                </p:cTn>
                              </p:par>
                              <p:par>
                                <p:cTn id="43" presetID="35" presetClass="path" presetSubtype="0" accel="10000" decel="90000" fill="hold" nodeType="withEffect">
                                  <p:stCondLst>
                                    <p:cond delay="0"/>
                                  </p:stCondLst>
                                  <p:childTnLst>
                                    <p:animMotion origin="layout" path="M -6.25E-7 4.44444E-6 L 0.05182 4.44444E-6 " pathEditMode="relative" rAng="0" ptsTypes="AA">
                                      <p:cBhvr>
                                        <p:cTn id="44" dur="1000" spd="-100000" fill="hold"/>
                                        <p:tgtEl>
                                          <p:spTgt spid="4"/>
                                        </p:tgtEl>
                                        <p:attrNameLst>
                                          <p:attrName>ppt_x</p:attrName>
                                          <p:attrName>ppt_y</p:attrName>
                                        </p:attrNameLst>
                                      </p:cBhvr>
                                      <p:rCtr x="2591" y="0"/>
                                    </p:animMotion>
                                  </p:childTnLst>
                                </p:cTn>
                              </p:par>
                            </p:childTnLst>
                          </p:cTn>
                        </p:par>
                        <p:par>
                          <p:cTn id="45" fill="hold">
                            <p:stCondLst>
                              <p:cond delay="5500"/>
                            </p:stCondLst>
                            <p:childTnLst>
                              <p:par>
                                <p:cTn id="46" presetID="53" presetClass="entr" presetSubtype="16"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childTnLst>
                                </p:cTn>
                              </p:par>
                              <p:par>
                                <p:cTn id="55" presetID="35" presetClass="path" presetSubtype="0" accel="10000" decel="90000" fill="hold" nodeType="withEffect">
                                  <p:stCondLst>
                                    <p:cond delay="0"/>
                                  </p:stCondLst>
                                  <p:childTnLst>
                                    <p:animMotion origin="layout" path="M -6.25E-7 4.44444E-6 L 0.05182 4.44444E-6 " pathEditMode="relative" rAng="0" ptsTypes="AA">
                                      <p:cBhvr>
                                        <p:cTn id="56" dur="1000" spd="-100000" fill="hold"/>
                                        <p:tgtEl>
                                          <p:spTgt spid="6"/>
                                        </p:tgtEl>
                                        <p:attrNameLst>
                                          <p:attrName>ppt_x</p:attrName>
                                          <p:attrName>ppt_y</p:attrName>
                                        </p:attrNameLst>
                                      </p:cBhvr>
                                      <p:rCtr x="259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0F6FC6"/>
      </a:dk2>
      <a:lt2>
        <a:srgbClr val="DBF5F9"/>
      </a:lt2>
      <a:accent1>
        <a:srgbClr val="0F6FC6"/>
      </a:accent1>
      <a:accent2>
        <a:srgbClr val="BFBFBF"/>
      </a:accent2>
      <a:accent3>
        <a:srgbClr val="0F6FC6"/>
      </a:accent3>
      <a:accent4>
        <a:srgbClr val="BFBFBF"/>
      </a:accent4>
      <a:accent5>
        <a:srgbClr val="0F6FC6"/>
      </a:accent5>
      <a:accent6>
        <a:srgbClr val="BFBFBF"/>
      </a:accent6>
      <a:hlink>
        <a:srgbClr val="E2D700"/>
      </a:hlink>
      <a:folHlink>
        <a:srgbClr val="85DFD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887</TotalTime>
  <Words>1914</Words>
  <Application>Microsoft Office PowerPoint</Application>
  <PresentationFormat>自定义</PresentationFormat>
  <Paragraphs>132</Paragraphs>
  <Slides>18</Slides>
  <Notes>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HelveticaNeueLT Pro 67 MdCn</vt:lpstr>
      <vt:lpstr>方正兰亭黑简体</vt:lpstr>
      <vt:lpstr>思源黑体 CN Light</vt:lpstr>
      <vt:lpstr>思源黑体 CN Medium</vt:lpstr>
      <vt:lpstr>宋体</vt:lpstr>
      <vt:lpstr>微软雅黑</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kevin刘匠</dc:creator>
  <dc:description>www.51pptmoban.com</dc:description>
  <cp:lastModifiedBy>阳光 男孩</cp:lastModifiedBy>
  <cp:revision>262</cp:revision>
  <dcterms:created xsi:type="dcterms:W3CDTF">2017-06-17T16:19:32Z</dcterms:created>
  <dcterms:modified xsi:type="dcterms:W3CDTF">2019-07-24T14:39:52Z</dcterms:modified>
</cp:coreProperties>
</file>