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59" r:id="rId3"/>
    <p:sldId id="371" r:id="rId4"/>
    <p:sldId id="276" r:id="rId5"/>
    <p:sldId id="278" r:id="rId6"/>
    <p:sldId id="280" r:id="rId7"/>
    <p:sldId id="282" r:id="rId8"/>
    <p:sldId id="277" r:id="rId9"/>
    <p:sldId id="281" r:id="rId10"/>
    <p:sldId id="285" r:id="rId11"/>
    <p:sldId id="286" r:id="rId12"/>
    <p:sldId id="283" r:id="rId13"/>
    <p:sldId id="375" r:id="rId14"/>
    <p:sldId id="540" r:id="rId15"/>
    <p:sldId id="541" r:id="rId16"/>
    <p:sldId id="542" r:id="rId17"/>
    <p:sldId id="543" r:id="rId18"/>
    <p:sldId id="544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70" d="100"/>
          <a:sy n="70" d="100"/>
        </p:scale>
        <p:origin x="533" y="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368-4763-8966-B247AE1360E4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368-4763-8966-B247AE1360E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368-4763-8966-B247AE1360E4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368-4763-8966-B247AE1360E4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368-4763-8966-B247AE1360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C9A68-7545-4F54-B636-EC7083142973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1E7A98-7E4B-4D43-A324-6D7AA1FAA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954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1E7A98-7E4B-4D43-A324-6D7AA1FAA6A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09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9879B-86B5-4BE8-8CE0-4CDEAE839F6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2011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1E7A98-7E4B-4D43-A324-6D7AA1FAA6A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838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9879B-86B5-4BE8-8CE0-4CDEAE839F6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718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9879B-86B5-4BE8-8CE0-4CDEAE839F6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644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9879B-86B5-4BE8-8CE0-4CDEAE839F6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4582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9879B-86B5-4BE8-8CE0-4CDEAE839F6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959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9879B-86B5-4BE8-8CE0-4CDEAE839F6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612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9879B-86B5-4BE8-8CE0-4CDEAE839F6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360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9879B-86B5-4BE8-8CE0-4CDEAE839F6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1647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C9879B-86B5-4BE8-8CE0-4CDEAE839F6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875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1311ED-3FEC-46EB-A3C4-DE3C1B7B6E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411D531-8B8C-47B3-85B5-083BC79E35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A1F6C25-0682-4FBF-9732-A6BADEE57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C2597-DE15-4B6A-91BE-BFC5E30853A4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160244-AB9F-4D7F-96CF-8EE43B3D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4AF7F87-8651-44E3-B064-C556BCA65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2A1B6-719A-49B3-98C5-855B26C67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178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E71593-0ED9-4966-B0B8-78537007B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BD5890D5-4E1A-4A9C-8741-1F964B0D1D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B779080-582D-4348-A082-F8D15C045B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755C46E-F3E8-4EA8-9273-013196F35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C2597-DE15-4B6A-91BE-BFC5E30853A4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7C85F8D-E52D-4CA0-B3D3-948D059CA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034CC1C-C23A-4D56-94B8-CC5BFF7F4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2A1B6-719A-49B3-98C5-855B26C67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97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C049EA-EEAC-4435-AC94-E4F196FED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D615EE1-28E3-4519-B7E5-B673527ED3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757D9DA-7EE5-43C4-99E6-78587DB45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C2597-DE15-4B6A-91BE-BFC5E30853A4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4BA32E-B972-48F7-8C01-4B81E90AD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6754FE0-CA1C-4CBB-9C76-F57813797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2A1B6-719A-49B3-98C5-855B26C67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199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50290E42-C211-4F6D-92A7-760C6A8AE9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15EF502-950C-4EA1-BBC0-345AA4F6C5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F2BC896-9044-49D1-B34F-B917D8E13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C2597-DE15-4B6A-91BE-BFC5E30853A4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81C90E6-B3C0-498B-9BE7-45691E158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93DEEEC-0F80-4259-B6F6-AD06BFD5D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2A1B6-719A-49B3-98C5-855B26C67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961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342900" y="342900"/>
            <a:ext cx="11563350" cy="61912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647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61315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51" dirty="0"/>
          </a:p>
        </p:txBody>
      </p:sp>
      <p:sp>
        <p:nvSpPr>
          <p:cNvPr id="8" name="Marcador de posición de imagen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22260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12130CF-EA29-43BD-93E6-A476516B2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FCE297B-FD3E-4884-BB25-2176626774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E00EAE-23EC-4F1C-97BA-D0D74BCC1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C2597-DE15-4B6A-91BE-BFC5E30853A4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A268EE0-A560-4BBB-A36A-A7BDE110F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13A762E-C028-4761-B7A7-972BEA632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2A1B6-719A-49B3-98C5-855B26C67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154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EE04A9-B1D4-4447-BD4E-C7F48DCF6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FD58128-E5A1-444C-8A77-36B2CA7FE3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E5BF0DE-383C-481E-A2CE-8A418EE89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C2597-DE15-4B6A-91BE-BFC5E30853A4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23D2E34-5CB5-49D9-85A5-6640C95DD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CA8C6D-25B3-4CA0-8333-9209F22B9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2A1B6-719A-49B3-98C5-855B26C67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462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787817-2061-4A76-8948-AF1638EBE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4E509B9-93CB-46A7-891E-CBF4CCA801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82ACC69-C9D5-4071-9F1C-0D600071E1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29142BD-9F05-4EF9-AF56-88277BA8A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C2597-DE15-4B6A-91BE-BFC5E30853A4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91338C-B661-4DF0-9949-A9F4A1E26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E94746F-59BA-419E-8DAE-56928C8C0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2A1B6-719A-49B3-98C5-855B26C67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684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E2B0CD-6C7C-4112-BF13-66C21A8A5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6A97CAF-054F-46BD-9880-F3AC59AECB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F3D813D-D9A9-46D9-9EB6-55C151C2E6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9B5C80DB-02D0-466A-8AEB-A76F153125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794E22E1-3EDC-4A6D-9221-67196135C8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65CD258-4240-45B1-9726-5E434054F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C2597-DE15-4B6A-91BE-BFC5E30853A4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C00FB62-10A6-4A12-818C-7622FAD10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C3DDF8D-80A0-4C11-A0D1-289F92D44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2A1B6-719A-49B3-98C5-855B26C67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02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A71C6E-88A6-442B-8C30-B01796A36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16E2645-1319-47A3-B369-12AF414B0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C2597-DE15-4B6A-91BE-BFC5E30853A4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647833B-FD36-4BA2-B420-F5E4F8475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1ED724D-0D8A-48E9-8CC9-D7ACB7768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2A1B6-719A-49B3-98C5-855B26C67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1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DCFBC3F0-B706-4C5B-A98E-82C2B00208B0}"/>
              </a:ext>
            </a:extLst>
          </p:cNvPr>
          <p:cNvSpPr/>
          <p:nvPr userDrawn="1"/>
        </p:nvSpPr>
        <p:spPr>
          <a:xfrm flipV="1">
            <a:off x="-3242187" y="3618681"/>
            <a:ext cx="5207614" cy="7527822"/>
          </a:xfrm>
          <a:custGeom>
            <a:avLst/>
            <a:gdLst>
              <a:gd name="connsiteX0" fmla="*/ 2696906 w 5112364"/>
              <a:gd name="connsiteY0" fmla="*/ 7527822 h 7527822"/>
              <a:gd name="connsiteX1" fmla="*/ 5112364 w 5112364"/>
              <a:gd name="connsiteY1" fmla="*/ 5112364 h 7527822"/>
              <a:gd name="connsiteX2" fmla="*/ 0 w 5112364"/>
              <a:gd name="connsiteY2" fmla="*/ 0 h 7527822"/>
              <a:gd name="connsiteX3" fmla="*/ 0 w 5112364"/>
              <a:gd name="connsiteY3" fmla="*/ 4830916 h 7527822"/>
              <a:gd name="connsiteX4" fmla="*/ 2696906 w 5112364"/>
              <a:gd name="connsiteY4" fmla="*/ 7527822 h 7527822"/>
              <a:gd name="connsiteX0" fmla="*/ 2696906 w 5207614"/>
              <a:gd name="connsiteY0" fmla="*/ 7527822 h 7527822"/>
              <a:gd name="connsiteX1" fmla="*/ 5207614 w 5207614"/>
              <a:gd name="connsiteY1" fmla="*/ 5074264 h 7527822"/>
              <a:gd name="connsiteX2" fmla="*/ 0 w 5207614"/>
              <a:gd name="connsiteY2" fmla="*/ 0 h 7527822"/>
              <a:gd name="connsiteX3" fmla="*/ 0 w 5207614"/>
              <a:gd name="connsiteY3" fmla="*/ 4830916 h 7527822"/>
              <a:gd name="connsiteX4" fmla="*/ 2696906 w 5207614"/>
              <a:gd name="connsiteY4" fmla="*/ 7527822 h 7527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7614" h="7527822">
                <a:moveTo>
                  <a:pt x="2696906" y="7527822"/>
                </a:moveTo>
                <a:lnTo>
                  <a:pt x="5207614" y="5074264"/>
                </a:lnTo>
                <a:lnTo>
                  <a:pt x="0" y="0"/>
                </a:lnTo>
                <a:lnTo>
                  <a:pt x="0" y="4830916"/>
                </a:lnTo>
                <a:lnTo>
                  <a:pt x="2696906" y="75278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CAC423E7-11FA-4F57-BCD7-CF8625073EFC}"/>
              </a:ext>
            </a:extLst>
          </p:cNvPr>
          <p:cNvSpPr/>
          <p:nvPr userDrawn="1"/>
        </p:nvSpPr>
        <p:spPr>
          <a:xfrm>
            <a:off x="-3242187" y="-3909141"/>
            <a:ext cx="5207614" cy="7527822"/>
          </a:xfrm>
          <a:custGeom>
            <a:avLst/>
            <a:gdLst>
              <a:gd name="connsiteX0" fmla="*/ 2696906 w 5112364"/>
              <a:gd name="connsiteY0" fmla="*/ 7527822 h 7527822"/>
              <a:gd name="connsiteX1" fmla="*/ 5112364 w 5112364"/>
              <a:gd name="connsiteY1" fmla="*/ 5112364 h 7527822"/>
              <a:gd name="connsiteX2" fmla="*/ 0 w 5112364"/>
              <a:gd name="connsiteY2" fmla="*/ 0 h 7527822"/>
              <a:gd name="connsiteX3" fmla="*/ 0 w 5112364"/>
              <a:gd name="connsiteY3" fmla="*/ 4830916 h 7527822"/>
              <a:gd name="connsiteX4" fmla="*/ 2696906 w 5112364"/>
              <a:gd name="connsiteY4" fmla="*/ 7527822 h 7527822"/>
              <a:gd name="connsiteX0" fmla="*/ 2696906 w 5207614"/>
              <a:gd name="connsiteY0" fmla="*/ 7527822 h 7527822"/>
              <a:gd name="connsiteX1" fmla="*/ 5207614 w 5207614"/>
              <a:gd name="connsiteY1" fmla="*/ 5074264 h 7527822"/>
              <a:gd name="connsiteX2" fmla="*/ 0 w 5207614"/>
              <a:gd name="connsiteY2" fmla="*/ 0 h 7527822"/>
              <a:gd name="connsiteX3" fmla="*/ 0 w 5207614"/>
              <a:gd name="connsiteY3" fmla="*/ 4830916 h 7527822"/>
              <a:gd name="connsiteX4" fmla="*/ 2696906 w 5207614"/>
              <a:gd name="connsiteY4" fmla="*/ 7527822 h 7527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7614" h="7527822">
                <a:moveTo>
                  <a:pt x="2696906" y="7527822"/>
                </a:moveTo>
                <a:lnTo>
                  <a:pt x="5207614" y="5074264"/>
                </a:lnTo>
                <a:lnTo>
                  <a:pt x="0" y="0"/>
                </a:lnTo>
                <a:lnTo>
                  <a:pt x="0" y="4830916"/>
                </a:lnTo>
                <a:lnTo>
                  <a:pt x="2696906" y="75278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>
            <a:extLst>
              <a:ext uri="{FF2B5EF4-FFF2-40B4-BE49-F238E27FC236}">
                <a16:creationId xmlns:a16="http://schemas.microsoft.com/office/drawing/2014/main" xmlns="" id="{235860A3-131C-446E-889B-E97E1787CA96}"/>
              </a:ext>
            </a:extLst>
          </p:cNvPr>
          <p:cNvSpPr/>
          <p:nvPr userDrawn="1"/>
        </p:nvSpPr>
        <p:spPr>
          <a:xfrm>
            <a:off x="-260145" y="1313222"/>
            <a:ext cx="4610918" cy="4610918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136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7D9128DC-31B2-41B6-AAAA-4223BFC3CEBB}"/>
              </a:ext>
            </a:extLst>
          </p:cNvPr>
          <p:cNvGrpSpPr/>
          <p:nvPr userDrawn="1"/>
        </p:nvGrpSpPr>
        <p:grpSpPr>
          <a:xfrm>
            <a:off x="-19917" y="136478"/>
            <a:ext cx="572464" cy="1135106"/>
            <a:chOff x="-3242187" y="-3909141"/>
            <a:chExt cx="7592960" cy="1505564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EE572168-2E1B-4E0C-9585-F38BF4303C70}"/>
                </a:ext>
              </a:extLst>
            </p:cNvPr>
            <p:cNvSpPr/>
            <p:nvPr userDrawn="1"/>
          </p:nvSpPr>
          <p:spPr>
            <a:xfrm flipV="1">
              <a:off x="-3242187" y="3618681"/>
              <a:ext cx="5207614" cy="7527822"/>
            </a:xfrm>
            <a:custGeom>
              <a:avLst/>
              <a:gdLst>
                <a:gd name="connsiteX0" fmla="*/ 2696906 w 5112364"/>
                <a:gd name="connsiteY0" fmla="*/ 7527822 h 7527822"/>
                <a:gd name="connsiteX1" fmla="*/ 5112364 w 5112364"/>
                <a:gd name="connsiteY1" fmla="*/ 5112364 h 7527822"/>
                <a:gd name="connsiteX2" fmla="*/ 0 w 5112364"/>
                <a:gd name="connsiteY2" fmla="*/ 0 h 7527822"/>
                <a:gd name="connsiteX3" fmla="*/ 0 w 5112364"/>
                <a:gd name="connsiteY3" fmla="*/ 4830916 h 7527822"/>
                <a:gd name="connsiteX4" fmla="*/ 2696906 w 5112364"/>
                <a:gd name="connsiteY4" fmla="*/ 7527822 h 7527822"/>
                <a:gd name="connsiteX0" fmla="*/ 2696906 w 5207614"/>
                <a:gd name="connsiteY0" fmla="*/ 7527822 h 7527822"/>
                <a:gd name="connsiteX1" fmla="*/ 5207614 w 5207614"/>
                <a:gd name="connsiteY1" fmla="*/ 5074264 h 7527822"/>
                <a:gd name="connsiteX2" fmla="*/ 0 w 5207614"/>
                <a:gd name="connsiteY2" fmla="*/ 0 h 7527822"/>
                <a:gd name="connsiteX3" fmla="*/ 0 w 5207614"/>
                <a:gd name="connsiteY3" fmla="*/ 4830916 h 7527822"/>
                <a:gd name="connsiteX4" fmla="*/ 2696906 w 5207614"/>
                <a:gd name="connsiteY4" fmla="*/ 7527822 h 7527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7614" h="7527822">
                  <a:moveTo>
                    <a:pt x="2696906" y="7527822"/>
                  </a:moveTo>
                  <a:lnTo>
                    <a:pt x="5207614" y="5074264"/>
                  </a:lnTo>
                  <a:lnTo>
                    <a:pt x="0" y="0"/>
                  </a:lnTo>
                  <a:lnTo>
                    <a:pt x="0" y="4830916"/>
                  </a:lnTo>
                  <a:lnTo>
                    <a:pt x="2696906" y="752782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7D424BA2-171B-4908-B5B7-74506A15E406}"/>
                </a:ext>
              </a:extLst>
            </p:cNvPr>
            <p:cNvSpPr/>
            <p:nvPr userDrawn="1"/>
          </p:nvSpPr>
          <p:spPr>
            <a:xfrm>
              <a:off x="-3242187" y="-3909141"/>
              <a:ext cx="5207614" cy="7527822"/>
            </a:xfrm>
            <a:custGeom>
              <a:avLst/>
              <a:gdLst>
                <a:gd name="connsiteX0" fmla="*/ 2696906 w 5112364"/>
                <a:gd name="connsiteY0" fmla="*/ 7527822 h 7527822"/>
                <a:gd name="connsiteX1" fmla="*/ 5112364 w 5112364"/>
                <a:gd name="connsiteY1" fmla="*/ 5112364 h 7527822"/>
                <a:gd name="connsiteX2" fmla="*/ 0 w 5112364"/>
                <a:gd name="connsiteY2" fmla="*/ 0 h 7527822"/>
                <a:gd name="connsiteX3" fmla="*/ 0 w 5112364"/>
                <a:gd name="connsiteY3" fmla="*/ 4830916 h 7527822"/>
                <a:gd name="connsiteX4" fmla="*/ 2696906 w 5112364"/>
                <a:gd name="connsiteY4" fmla="*/ 7527822 h 7527822"/>
                <a:gd name="connsiteX0" fmla="*/ 2696906 w 5207614"/>
                <a:gd name="connsiteY0" fmla="*/ 7527822 h 7527822"/>
                <a:gd name="connsiteX1" fmla="*/ 5207614 w 5207614"/>
                <a:gd name="connsiteY1" fmla="*/ 5074264 h 7527822"/>
                <a:gd name="connsiteX2" fmla="*/ 0 w 5207614"/>
                <a:gd name="connsiteY2" fmla="*/ 0 h 7527822"/>
                <a:gd name="connsiteX3" fmla="*/ 0 w 5207614"/>
                <a:gd name="connsiteY3" fmla="*/ 4830916 h 7527822"/>
                <a:gd name="connsiteX4" fmla="*/ 2696906 w 5207614"/>
                <a:gd name="connsiteY4" fmla="*/ 7527822 h 7527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7614" h="7527822">
                  <a:moveTo>
                    <a:pt x="2696906" y="7527822"/>
                  </a:moveTo>
                  <a:lnTo>
                    <a:pt x="5207614" y="5074264"/>
                  </a:lnTo>
                  <a:lnTo>
                    <a:pt x="0" y="0"/>
                  </a:lnTo>
                  <a:lnTo>
                    <a:pt x="0" y="4830916"/>
                  </a:lnTo>
                  <a:lnTo>
                    <a:pt x="2696906" y="752782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菱形 7">
              <a:extLst>
                <a:ext uri="{FF2B5EF4-FFF2-40B4-BE49-F238E27FC236}">
                  <a16:creationId xmlns:a16="http://schemas.microsoft.com/office/drawing/2014/main" xmlns="" id="{67C8E8C3-277D-4C55-A0B1-A866ECE80AC2}"/>
                </a:ext>
              </a:extLst>
            </p:cNvPr>
            <p:cNvSpPr/>
            <p:nvPr userDrawn="1"/>
          </p:nvSpPr>
          <p:spPr>
            <a:xfrm>
              <a:off x="-260145" y="1313222"/>
              <a:ext cx="4610918" cy="4610918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72453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B02725-C374-4B9B-9E79-D7D2D1AC2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968F58C-EBDE-4A97-84BB-164AD8829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1CDDB25-6FE9-4D8A-81F1-68F33A685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6220AF6-D301-4443-BB3E-33EA78567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C2597-DE15-4B6A-91BE-BFC5E30853A4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4A94129-174C-4DF0-9D0E-15412B84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DB45B8B-8C06-4961-AFC0-61F2EEA61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2A1B6-719A-49B3-98C5-855B26C67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773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033357D2-8E1B-4288-84E7-2909513A4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E12A4E5-449F-46A4-94D8-95F01551E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4635990-5405-4437-AE42-2718AC628A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C2597-DE15-4B6A-91BE-BFC5E30853A4}" type="datetimeFigureOut">
              <a:rPr lang="zh-CN" altLang="en-US" smtClean="0"/>
              <a:t>2019/7/25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21D3A49-D7C1-4160-AF60-A1C5CCA162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45AE30D-C0A8-4281-A977-D0182AAB83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2A1B6-719A-49B3-98C5-855B26C67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13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2" r:id="rId8"/>
    <p:sldLayoutId id="2147483656" r:id="rId9"/>
    <p:sldLayoutId id="2147483657" r:id="rId10"/>
    <p:sldLayoutId id="2147483658" r:id="rId11"/>
    <p:sldLayoutId id="2147483659" r:id="rId12"/>
    <p:sldLayoutId id="2147483661" r:id="rId13"/>
    <p:sldLayoutId id="2147483663" r:id="rId14"/>
    <p:sldLayoutId id="214748366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kevin/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175991A6-118A-4E12-8720-E9A5EC1AF569}"/>
              </a:ext>
            </a:extLst>
          </p:cNvPr>
          <p:cNvSpPr/>
          <p:nvPr/>
        </p:nvSpPr>
        <p:spPr>
          <a:xfrm flipV="1">
            <a:off x="3404829" y="-1946787"/>
            <a:ext cx="7741674" cy="5387176"/>
          </a:xfrm>
          <a:custGeom>
            <a:avLst/>
            <a:gdLst>
              <a:gd name="connsiteX0" fmla="*/ 2910758 w 7741674"/>
              <a:gd name="connsiteY0" fmla="*/ 5326216 h 5326216"/>
              <a:gd name="connsiteX1" fmla="*/ 7741674 w 7741674"/>
              <a:gd name="connsiteY1" fmla="*/ 5326216 h 5326216"/>
              <a:gd name="connsiteX2" fmla="*/ 2415458 w 7741674"/>
              <a:gd name="connsiteY2" fmla="*/ 0 h 5326216"/>
              <a:gd name="connsiteX3" fmla="*/ 0 w 7741674"/>
              <a:gd name="connsiteY3" fmla="*/ 2415458 h 5326216"/>
              <a:gd name="connsiteX4" fmla="*/ 2910758 w 7741674"/>
              <a:gd name="connsiteY4" fmla="*/ 5326216 h 5326216"/>
              <a:gd name="connsiteX0" fmla="*/ 2910758 w 7741674"/>
              <a:gd name="connsiteY0" fmla="*/ 5402416 h 5402416"/>
              <a:gd name="connsiteX1" fmla="*/ 7741674 w 7741674"/>
              <a:gd name="connsiteY1" fmla="*/ 5402416 h 5402416"/>
              <a:gd name="connsiteX2" fmla="*/ 2491658 w 7741674"/>
              <a:gd name="connsiteY2" fmla="*/ 0 h 5402416"/>
              <a:gd name="connsiteX3" fmla="*/ 0 w 7741674"/>
              <a:gd name="connsiteY3" fmla="*/ 2491658 h 5402416"/>
              <a:gd name="connsiteX4" fmla="*/ 2910758 w 7741674"/>
              <a:gd name="connsiteY4" fmla="*/ 5402416 h 5402416"/>
              <a:gd name="connsiteX0" fmla="*/ 2910758 w 7741674"/>
              <a:gd name="connsiteY0" fmla="*/ 5387176 h 5387176"/>
              <a:gd name="connsiteX1" fmla="*/ 7741674 w 7741674"/>
              <a:gd name="connsiteY1" fmla="*/ 5387176 h 5387176"/>
              <a:gd name="connsiteX2" fmla="*/ 2484038 w 7741674"/>
              <a:gd name="connsiteY2" fmla="*/ 0 h 5387176"/>
              <a:gd name="connsiteX3" fmla="*/ 0 w 7741674"/>
              <a:gd name="connsiteY3" fmla="*/ 2476418 h 5387176"/>
              <a:gd name="connsiteX4" fmla="*/ 2910758 w 7741674"/>
              <a:gd name="connsiteY4" fmla="*/ 5387176 h 5387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41674" h="5387176">
                <a:moveTo>
                  <a:pt x="2910758" y="5387176"/>
                </a:moveTo>
                <a:lnTo>
                  <a:pt x="7741674" y="5387176"/>
                </a:lnTo>
                <a:lnTo>
                  <a:pt x="2484038" y="0"/>
                </a:lnTo>
                <a:lnTo>
                  <a:pt x="0" y="2476418"/>
                </a:lnTo>
                <a:lnTo>
                  <a:pt x="2910758" y="53871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13675A95-4FFB-4E38-BCE3-F4540E6CC477}"/>
              </a:ext>
            </a:extLst>
          </p:cNvPr>
          <p:cNvSpPr/>
          <p:nvPr/>
        </p:nvSpPr>
        <p:spPr>
          <a:xfrm flipV="1">
            <a:off x="-1946787" y="3618681"/>
            <a:ext cx="5207614" cy="7527822"/>
          </a:xfrm>
          <a:custGeom>
            <a:avLst/>
            <a:gdLst>
              <a:gd name="connsiteX0" fmla="*/ 2696906 w 5112364"/>
              <a:gd name="connsiteY0" fmla="*/ 7527822 h 7527822"/>
              <a:gd name="connsiteX1" fmla="*/ 5112364 w 5112364"/>
              <a:gd name="connsiteY1" fmla="*/ 5112364 h 7527822"/>
              <a:gd name="connsiteX2" fmla="*/ 0 w 5112364"/>
              <a:gd name="connsiteY2" fmla="*/ 0 h 7527822"/>
              <a:gd name="connsiteX3" fmla="*/ 0 w 5112364"/>
              <a:gd name="connsiteY3" fmla="*/ 4830916 h 7527822"/>
              <a:gd name="connsiteX4" fmla="*/ 2696906 w 5112364"/>
              <a:gd name="connsiteY4" fmla="*/ 7527822 h 7527822"/>
              <a:gd name="connsiteX0" fmla="*/ 2696906 w 5207614"/>
              <a:gd name="connsiteY0" fmla="*/ 7527822 h 7527822"/>
              <a:gd name="connsiteX1" fmla="*/ 5207614 w 5207614"/>
              <a:gd name="connsiteY1" fmla="*/ 5074264 h 7527822"/>
              <a:gd name="connsiteX2" fmla="*/ 0 w 5207614"/>
              <a:gd name="connsiteY2" fmla="*/ 0 h 7527822"/>
              <a:gd name="connsiteX3" fmla="*/ 0 w 5207614"/>
              <a:gd name="connsiteY3" fmla="*/ 4830916 h 7527822"/>
              <a:gd name="connsiteX4" fmla="*/ 2696906 w 5207614"/>
              <a:gd name="connsiteY4" fmla="*/ 7527822 h 7527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7614" h="7527822">
                <a:moveTo>
                  <a:pt x="2696906" y="7527822"/>
                </a:moveTo>
                <a:lnTo>
                  <a:pt x="5207614" y="5074264"/>
                </a:lnTo>
                <a:lnTo>
                  <a:pt x="0" y="0"/>
                </a:lnTo>
                <a:lnTo>
                  <a:pt x="0" y="4830916"/>
                </a:lnTo>
                <a:lnTo>
                  <a:pt x="2696906" y="75278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>
            <a:extLst>
              <a:ext uri="{FF2B5EF4-FFF2-40B4-BE49-F238E27FC236}">
                <a16:creationId xmlns:a16="http://schemas.microsoft.com/office/drawing/2014/main" xmlns="" id="{0A85C011-55CE-4242-B43D-9606D9ED0F82}"/>
              </a:ext>
            </a:extLst>
          </p:cNvPr>
          <p:cNvSpPr/>
          <p:nvPr/>
        </p:nvSpPr>
        <p:spPr>
          <a:xfrm flipV="1">
            <a:off x="0" y="0"/>
            <a:ext cx="4191820" cy="419182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5B656D81-9195-459B-8BEE-BFA55740F7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8" r="22098" b="1499"/>
          <a:stretch/>
        </p:blipFill>
        <p:spPr>
          <a:xfrm>
            <a:off x="833079" y="1053704"/>
            <a:ext cx="4965700" cy="4927996"/>
          </a:xfrm>
          <a:custGeom>
            <a:avLst/>
            <a:gdLst>
              <a:gd name="connsiteX0" fmla="*/ 2482850 w 4965700"/>
              <a:gd name="connsiteY0" fmla="*/ 0 h 5002954"/>
              <a:gd name="connsiteX1" fmla="*/ 4965700 w 4965700"/>
              <a:gd name="connsiteY1" fmla="*/ 2501477 h 5002954"/>
              <a:gd name="connsiteX2" fmla="*/ 2482850 w 4965700"/>
              <a:gd name="connsiteY2" fmla="*/ 5002954 h 5002954"/>
              <a:gd name="connsiteX3" fmla="*/ 0 w 4965700"/>
              <a:gd name="connsiteY3" fmla="*/ 2501477 h 500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5700" h="5002954">
                <a:moveTo>
                  <a:pt x="2482850" y="0"/>
                </a:moveTo>
                <a:lnTo>
                  <a:pt x="4965700" y="2501477"/>
                </a:lnTo>
                <a:lnTo>
                  <a:pt x="2482850" y="5002954"/>
                </a:lnTo>
                <a:lnTo>
                  <a:pt x="0" y="2501477"/>
                </a:ln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4DE10CA-BDE2-406B-8D2F-933351F37DC9}"/>
              </a:ext>
            </a:extLst>
          </p:cNvPr>
          <p:cNvSpPr txBox="1"/>
          <p:nvPr/>
        </p:nvSpPr>
        <p:spPr>
          <a:xfrm>
            <a:off x="9171821" y="3018516"/>
            <a:ext cx="23391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7200" b="1" dirty="0">
                <a:solidFill>
                  <a:schemeClr val="accent1"/>
                </a:solidFill>
              </a:rPr>
              <a:t>201X</a:t>
            </a:r>
            <a:endParaRPr lang="zh-CN" altLang="en-US" sz="7200" b="1" dirty="0">
              <a:solidFill>
                <a:schemeClr val="accent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BB2DE78-96B8-4420-91A7-D0E65B45683C}"/>
              </a:ext>
            </a:extLst>
          </p:cNvPr>
          <p:cNvSpPr txBox="1"/>
          <p:nvPr/>
        </p:nvSpPr>
        <p:spPr>
          <a:xfrm>
            <a:off x="5391748" y="4244385"/>
            <a:ext cx="6119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tx2"/>
                </a:solidFill>
              </a:rPr>
              <a:t>Business Annual Report</a:t>
            </a:r>
            <a:endParaRPr lang="zh-CN" altLang="en-US" sz="4000" b="1" dirty="0">
              <a:solidFill>
                <a:schemeClr val="tx2"/>
              </a:solidFill>
            </a:endParaRPr>
          </a:p>
        </p:txBody>
      </p:sp>
      <p:sp>
        <p:nvSpPr>
          <p:cNvPr id="14" name="矩形 1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DE9FF312-358D-42B6-A489-388A54DA1F06}"/>
              </a:ext>
            </a:extLst>
          </p:cNvPr>
          <p:cNvSpPr/>
          <p:nvPr/>
        </p:nvSpPr>
        <p:spPr>
          <a:xfrm>
            <a:off x="5196689" y="5106159"/>
            <a:ext cx="6314234" cy="568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Ut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a pulvinar lorem lacinia.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Donec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eu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arcu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justo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Fusce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eget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consequat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risus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243254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 noEditPoints="1"/>
          </p:cNvSpPr>
          <p:nvPr/>
        </p:nvSpPr>
        <p:spPr bwMode="auto">
          <a:xfrm>
            <a:off x="814918" y="1883596"/>
            <a:ext cx="1477433" cy="4044951"/>
          </a:xfrm>
          <a:custGeom>
            <a:avLst/>
            <a:gdLst>
              <a:gd name="T0" fmla="*/ 0 w 663"/>
              <a:gd name="T1" fmla="*/ 5 h 1821"/>
              <a:gd name="T2" fmla="*/ 67 w 663"/>
              <a:gd name="T3" fmla="*/ 51 h 1821"/>
              <a:gd name="T4" fmla="*/ 67 w 663"/>
              <a:gd name="T5" fmla="*/ 1776 h 1821"/>
              <a:gd name="T6" fmla="*/ 332 w 663"/>
              <a:gd name="T7" fmla="*/ 1817 h 1821"/>
              <a:gd name="T8" fmla="*/ 663 w 663"/>
              <a:gd name="T9" fmla="*/ 5 h 1821"/>
              <a:gd name="T10" fmla="*/ 597 w 663"/>
              <a:gd name="T11" fmla="*/ 51 h 1821"/>
              <a:gd name="T12" fmla="*/ 597 w 663"/>
              <a:gd name="T13" fmla="*/ 1776 h 1821"/>
              <a:gd name="T14" fmla="*/ 332 w 663"/>
              <a:gd name="T15" fmla="*/ 1817 h 1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3" h="1821">
                <a:moveTo>
                  <a:pt x="0" y="5"/>
                </a:moveTo>
                <a:cubicBezTo>
                  <a:pt x="39" y="0"/>
                  <a:pt x="67" y="21"/>
                  <a:pt x="67" y="51"/>
                </a:cubicBezTo>
                <a:cubicBezTo>
                  <a:pt x="67" y="1776"/>
                  <a:pt x="67" y="1776"/>
                  <a:pt x="67" y="1776"/>
                </a:cubicBezTo>
                <a:cubicBezTo>
                  <a:pt x="160" y="1810"/>
                  <a:pt x="250" y="1821"/>
                  <a:pt x="332" y="1817"/>
                </a:cubicBezTo>
                <a:moveTo>
                  <a:pt x="663" y="5"/>
                </a:moveTo>
                <a:cubicBezTo>
                  <a:pt x="624" y="0"/>
                  <a:pt x="596" y="21"/>
                  <a:pt x="597" y="51"/>
                </a:cubicBezTo>
                <a:cubicBezTo>
                  <a:pt x="597" y="1776"/>
                  <a:pt x="597" y="1776"/>
                  <a:pt x="597" y="1776"/>
                </a:cubicBezTo>
                <a:cubicBezTo>
                  <a:pt x="503" y="1810"/>
                  <a:pt x="413" y="1821"/>
                  <a:pt x="332" y="1817"/>
                </a:cubicBezTo>
              </a:path>
            </a:pathLst>
          </a:custGeom>
          <a:noFill/>
          <a:ln w="28575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994833" y="3087702"/>
            <a:ext cx="1117600" cy="2716276"/>
            <a:chOff x="746125" y="2557254"/>
            <a:chExt cx="838200" cy="2037207"/>
          </a:xfrm>
          <a:solidFill>
            <a:schemeClr val="accent1"/>
          </a:solidFill>
        </p:grpSpPr>
        <p:sp>
          <p:nvSpPr>
            <p:cNvPr id="2" name="Rectangle 1"/>
            <p:cNvSpPr/>
            <p:nvPr/>
          </p:nvSpPr>
          <p:spPr>
            <a:xfrm>
              <a:off x="746125" y="2557254"/>
              <a:ext cx="419100" cy="20372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165225" y="2557254"/>
              <a:ext cx="419100" cy="20372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688168" y="1887830"/>
            <a:ext cx="1477433" cy="4044951"/>
          </a:xfrm>
          <a:custGeom>
            <a:avLst/>
            <a:gdLst>
              <a:gd name="T0" fmla="*/ 0 w 663"/>
              <a:gd name="T1" fmla="*/ 5 h 1821"/>
              <a:gd name="T2" fmla="*/ 67 w 663"/>
              <a:gd name="T3" fmla="*/ 51 h 1821"/>
              <a:gd name="T4" fmla="*/ 67 w 663"/>
              <a:gd name="T5" fmla="*/ 1776 h 1821"/>
              <a:gd name="T6" fmla="*/ 332 w 663"/>
              <a:gd name="T7" fmla="*/ 1817 h 1821"/>
              <a:gd name="T8" fmla="*/ 663 w 663"/>
              <a:gd name="T9" fmla="*/ 5 h 1821"/>
              <a:gd name="T10" fmla="*/ 597 w 663"/>
              <a:gd name="T11" fmla="*/ 51 h 1821"/>
              <a:gd name="T12" fmla="*/ 597 w 663"/>
              <a:gd name="T13" fmla="*/ 1776 h 1821"/>
              <a:gd name="T14" fmla="*/ 332 w 663"/>
              <a:gd name="T15" fmla="*/ 1817 h 1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3" h="1821">
                <a:moveTo>
                  <a:pt x="0" y="5"/>
                </a:moveTo>
                <a:cubicBezTo>
                  <a:pt x="39" y="0"/>
                  <a:pt x="67" y="21"/>
                  <a:pt x="67" y="51"/>
                </a:cubicBezTo>
                <a:cubicBezTo>
                  <a:pt x="67" y="1776"/>
                  <a:pt x="67" y="1776"/>
                  <a:pt x="67" y="1776"/>
                </a:cubicBezTo>
                <a:cubicBezTo>
                  <a:pt x="160" y="1810"/>
                  <a:pt x="250" y="1821"/>
                  <a:pt x="332" y="1817"/>
                </a:cubicBezTo>
                <a:moveTo>
                  <a:pt x="663" y="5"/>
                </a:moveTo>
                <a:cubicBezTo>
                  <a:pt x="624" y="0"/>
                  <a:pt x="596" y="21"/>
                  <a:pt x="597" y="51"/>
                </a:cubicBezTo>
                <a:cubicBezTo>
                  <a:pt x="597" y="1776"/>
                  <a:pt x="597" y="1776"/>
                  <a:pt x="597" y="1776"/>
                </a:cubicBezTo>
                <a:cubicBezTo>
                  <a:pt x="503" y="1810"/>
                  <a:pt x="413" y="1821"/>
                  <a:pt x="332" y="1817"/>
                </a:cubicBezTo>
              </a:path>
            </a:pathLst>
          </a:custGeom>
          <a:noFill/>
          <a:ln w="28575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2868083" y="2627484"/>
            <a:ext cx="1117600" cy="3180727"/>
            <a:chOff x="2151062" y="2212091"/>
            <a:chExt cx="838200" cy="2385545"/>
          </a:xfrm>
          <a:solidFill>
            <a:schemeClr val="accent2"/>
          </a:solidFill>
        </p:grpSpPr>
        <p:sp>
          <p:nvSpPr>
            <p:cNvPr id="10" name="Rectangle 9"/>
            <p:cNvSpPr/>
            <p:nvPr/>
          </p:nvSpPr>
          <p:spPr>
            <a:xfrm>
              <a:off x="2151062" y="2212091"/>
              <a:ext cx="419100" cy="23855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570162" y="2212091"/>
              <a:ext cx="419100" cy="23855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4470401" y="1887830"/>
            <a:ext cx="1477433" cy="4044951"/>
          </a:xfrm>
          <a:custGeom>
            <a:avLst/>
            <a:gdLst>
              <a:gd name="T0" fmla="*/ 0 w 663"/>
              <a:gd name="T1" fmla="*/ 5 h 1821"/>
              <a:gd name="T2" fmla="*/ 67 w 663"/>
              <a:gd name="T3" fmla="*/ 51 h 1821"/>
              <a:gd name="T4" fmla="*/ 67 w 663"/>
              <a:gd name="T5" fmla="*/ 1776 h 1821"/>
              <a:gd name="T6" fmla="*/ 332 w 663"/>
              <a:gd name="T7" fmla="*/ 1817 h 1821"/>
              <a:gd name="T8" fmla="*/ 663 w 663"/>
              <a:gd name="T9" fmla="*/ 5 h 1821"/>
              <a:gd name="T10" fmla="*/ 597 w 663"/>
              <a:gd name="T11" fmla="*/ 51 h 1821"/>
              <a:gd name="T12" fmla="*/ 597 w 663"/>
              <a:gd name="T13" fmla="*/ 1776 h 1821"/>
              <a:gd name="T14" fmla="*/ 332 w 663"/>
              <a:gd name="T15" fmla="*/ 1817 h 1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3" h="1821">
                <a:moveTo>
                  <a:pt x="0" y="5"/>
                </a:moveTo>
                <a:cubicBezTo>
                  <a:pt x="39" y="0"/>
                  <a:pt x="67" y="21"/>
                  <a:pt x="67" y="51"/>
                </a:cubicBezTo>
                <a:cubicBezTo>
                  <a:pt x="67" y="1776"/>
                  <a:pt x="67" y="1776"/>
                  <a:pt x="67" y="1776"/>
                </a:cubicBezTo>
                <a:cubicBezTo>
                  <a:pt x="160" y="1810"/>
                  <a:pt x="250" y="1821"/>
                  <a:pt x="332" y="1817"/>
                </a:cubicBezTo>
                <a:moveTo>
                  <a:pt x="663" y="5"/>
                </a:moveTo>
                <a:cubicBezTo>
                  <a:pt x="624" y="0"/>
                  <a:pt x="596" y="21"/>
                  <a:pt x="597" y="51"/>
                </a:cubicBezTo>
                <a:cubicBezTo>
                  <a:pt x="597" y="1776"/>
                  <a:pt x="597" y="1776"/>
                  <a:pt x="597" y="1776"/>
                </a:cubicBezTo>
                <a:cubicBezTo>
                  <a:pt x="503" y="1810"/>
                  <a:pt x="413" y="1821"/>
                  <a:pt x="332" y="1817"/>
                </a:cubicBezTo>
              </a:path>
            </a:pathLst>
          </a:custGeom>
          <a:noFill/>
          <a:ln w="28575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4650316" y="3992972"/>
            <a:ext cx="1117600" cy="1815239"/>
            <a:chOff x="3487737" y="3236207"/>
            <a:chExt cx="838200" cy="1361429"/>
          </a:xfrm>
          <a:solidFill>
            <a:schemeClr val="accent3"/>
          </a:solidFill>
        </p:grpSpPr>
        <p:sp>
          <p:nvSpPr>
            <p:cNvPr id="13" name="Rectangle 12"/>
            <p:cNvSpPr/>
            <p:nvPr/>
          </p:nvSpPr>
          <p:spPr>
            <a:xfrm>
              <a:off x="3487737" y="3236207"/>
              <a:ext cx="419100" cy="13614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906837" y="3236207"/>
              <a:ext cx="419100" cy="13614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6343650" y="1892063"/>
            <a:ext cx="1477433" cy="4044951"/>
          </a:xfrm>
          <a:custGeom>
            <a:avLst/>
            <a:gdLst>
              <a:gd name="T0" fmla="*/ 0 w 663"/>
              <a:gd name="T1" fmla="*/ 5 h 1821"/>
              <a:gd name="T2" fmla="*/ 67 w 663"/>
              <a:gd name="T3" fmla="*/ 51 h 1821"/>
              <a:gd name="T4" fmla="*/ 67 w 663"/>
              <a:gd name="T5" fmla="*/ 1776 h 1821"/>
              <a:gd name="T6" fmla="*/ 332 w 663"/>
              <a:gd name="T7" fmla="*/ 1817 h 1821"/>
              <a:gd name="T8" fmla="*/ 663 w 663"/>
              <a:gd name="T9" fmla="*/ 5 h 1821"/>
              <a:gd name="T10" fmla="*/ 597 w 663"/>
              <a:gd name="T11" fmla="*/ 51 h 1821"/>
              <a:gd name="T12" fmla="*/ 597 w 663"/>
              <a:gd name="T13" fmla="*/ 1776 h 1821"/>
              <a:gd name="T14" fmla="*/ 332 w 663"/>
              <a:gd name="T15" fmla="*/ 1817 h 1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3" h="1821">
                <a:moveTo>
                  <a:pt x="0" y="5"/>
                </a:moveTo>
                <a:cubicBezTo>
                  <a:pt x="39" y="0"/>
                  <a:pt x="67" y="21"/>
                  <a:pt x="67" y="51"/>
                </a:cubicBezTo>
                <a:cubicBezTo>
                  <a:pt x="67" y="1776"/>
                  <a:pt x="67" y="1776"/>
                  <a:pt x="67" y="1776"/>
                </a:cubicBezTo>
                <a:cubicBezTo>
                  <a:pt x="160" y="1810"/>
                  <a:pt x="250" y="1821"/>
                  <a:pt x="332" y="1817"/>
                </a:cubicBezTo>
                <a:moveTo>
                  <a:pt x="663" y="5"/>
                </a:moveTo>
                <a:cubicBezTo>
                  <a:pt x="624" y="0"/>
                  <a:pt x="596" y="21"/>
                  <a:pt x="597" y="51"/>
                </a:cubicBezTo>
                <a:cubicBezTo>
                  <a:pt x="597" y="1776"/>
                  <a:pt x="597" y="1776"/>
                  <a:pt x="597" y="1776"/>
                </a:cubicBezTo>
                <a:cubicBezTo>
                  <a:pt x="503" y="1810"/>
                  <a:pt x="413" y="1821"/>
                  <a:pt x="332" y="1817"/>
                </a:cubicBezTo>
              </a:path>
            </a:pathLst>
          </a:custGeom>
          <a:noFill/>
          <a:ln w="28575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6523565" y="2627483"/>
            <a:ext cx="1117600" cy="3184961"/>
            <a:chOff x="4892674" y="2212090"/>
            <a:chExt cx="838200" cy="2388721"/>
          </a:xfrm>
          <a:solidFill>
            <a:schemeClr val="accent4"/>
          </a:solidFill>
        </p:grpSpPr>
        <p:sp>
          <p:nvSpPr>
            <p:cNvPr id="16" name="Rectangle 15"/>
            <p:cNvSpPr/>
            <p:nvPr/>
          </p:nvSpPr>
          <p:spPr>
            <a:xfrm>
              <a:off x="4892674" y="2212090"/>
              <a:ext cx="419100" cy="23887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311774" y="2212090"/>
              <a:ext cx="419100" cy="23887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8965096" y="1761903"/>
            <a:ext cx="248234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sz="1400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0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</a:t>
            </a:r>
            <a:endParaRPr lang="en-US" altLang="zh-CN" sz="7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965096" y="2879503"/>
            <a:ext cx="248234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sz="1400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0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7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965096" y="3940191"/>
            <a:ext cx="248234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sz="1400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0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</a:t>
            </a:r>
            <a:endParaRPr lang="en-US" altLang="zh-CN" sz="7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965096" y="5057791"/>
            <a:ext cx="248234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sz="1400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0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7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036982" y="1786229"/>
            <a:ext cx="870457" cy="84125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8036982" y="2903829"/>
            <a:ext cx="870457" cy="84125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8036982" y="3992973"/>
            <a:ext cx="870457" cy="8412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8036982" y="5110573"/>
            <a:ext cx="870457" cy="8412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994833" y="5121674"/>
            <a:ext cx="1117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cs typeface="+mn-ea"/>
                <a:sym typeface="+mn-lt"/>
              </a:rPr>
              <a:t>60%</a:t>
            </a:r>
            <a:endParaRPr lang="en-US" sz="213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868083" y="5121674"/>
            <a:ext cx="1117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cs typeface="+mn-ea"/>
                <a:sym typeface="+mn-lt"/>
              </a:rPr>
              <a:t>80%</a:t>
            </a:r>
            <a:endParaRPr lang="en-US" sz="213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650316" y="5121674"/>
            <a:ext cx="1117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cs typeface="+mn-ea"/>
                <a:sym typeface="+mn-lt"/>
              </a:rPr>
              <a:t>45%</a:t>
            </a:r>
            <a:endParaRPr lang="en-US" sz="2133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523565" y="5121674"/>
            <a:ext cx="1117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>
                <a:solidFill>
                  <a:schemeClr val="bg1"/>
                </a:solidFill>
                <a:cs typeface="+mn-ea"/>
                <a:sym typeface="+mn-lt"/>
              </a:rPr>
              <a:t>80%</a:t>
            </a:r>
            <a:endParaRPr lang="en-US" sz="2133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8217427" y="3087702"/>
            <a:ext cx="509563" cy="495507"/>
            <a:chOff x="390525" y="2455863"/>
            <a:chExt cx="230188" cy="223838"/>
          </a:xfrm>
          <a:solidFill>
            <a:schemeClr val="bg1"/>
          </a:solidFill>
        </p:grpSpPr>
        <p:sp>
          <p:nvSpPr>
            <p:cNvPr id="31" name="Freeform 41"/>
            <p:cNvSpPr>
              <a:spLocks noEditPoints="1"/>
            </p:cNvSpPr>
            <p:nvPr/>
          </p:nvSpPr>
          <p:spPr bwMode="auto">
            <a:xfrm>
              <a:off x="498475" y="2559051"/>
              <a:ext cx="122238" cy="120650"/>
            </a:xfrm>
            <a:custGeom>
              <a:avLst/>
              <a:gdLst>
                <a:gd name="T0" fmla="*/ 57 w 64"/>
                <a:gd name="T1" fmla="*/ 34 h 63"/>
                <a:gd name="T2" fmla="*/ 30 w 64"/>
                <a:gd name="T3" fmla="*/ 7 h 63"/>
                <a:gd name="T4" fmla="*/ 14 w 64"/>
                <a:gd name="T5" fmla="*/ 3 h 63"/>
                <a:gd name="T6" fmla="*/ 11 w 64"/>
                <a:gd name="T7" fmla="*/ 0 h 63"/>
                <a:gd name="T8" fmla="*/ 8 w 64"/>
                <a:gd name="T9" fmla="*/ 4 h 63"/>
                <a:gd name="T10" fmla="*/ 3 w 64"/>
                <a:gd name="T11" fmla="*/ 5 h 63"/>
                <a:gd name="T12" fmla="*/ 2 w 64"/>
                <a:gd name="T13" fmla="*/ 9 h 63"/>
                <a:gd name="T14" fmla="*/ 0 w 64"/>
                <a:gd name="T15" fmla="*/ 11 h 63"/>
                <a:gd name="T16" fmla="*/ 3 w 64"/>
                <a:gd name="T17" fmla="*/ 15 h 63"/>
                <a:gd name="T18" fmla="*/ 7 w 64"/>
                <a:gd name="T19" fmla="*/ 30 h 63"/>
                <a:gd name="T20" fmla="*/ 34 w 64"/>
                <a:gd name="T21" fmla="*/ 57 h 63"/>
                <a:gd name="T22" fmla="*/ 57 w 64"/>
                <a:gd name="T23" fmla="*/ 57 h 63"/>
                <a:gd name="T24" fmla="*/ 57 w 64"/>
                <a:gd name="T25" fmla="*/ 34 h 63"/>
                <a:gd name="T26" fmla="*/ 52 w 64"/>
                <a:gd name="T27" fmla="*/ 52 h 63"/>
                <a:gd name="T28" fmla="*/ 37 w 64"/>
                <a:gd name="T29" fmla="*/ 52 h 63"/>
                <a:gd name="T30" fmla="*/ 13 w 64"/>
                <a:gd name="T31" fmla="*/ 28 h 63"/>
                <a:gd name="T32" fmla="*/ 9 w 64"/>
                <a:gd name="T33" fmla="*/ 21 h 63"/>
                <a:gd name="T34" fmla="*/ 14 w 64"/>
                <a:gd name="T35" fmla="*/ 25 h 63"/>
                <a:gd name="T36" fmla="*/ 25 w 64"/>
                <a:gd name="T37" fmla="*/ 25 h 63"/>
                <a:gd name="T38" fmla="*/ 25 w 64"/>
                <a:gd name="T39" fmla="*/ 14 h 63"/>
                <a:gd name="T40" fmla="*/ 20 w 64"/>
                <a:gd name="T41" fmla="*/ 9 h 63"/>
                <a:gd name="T42" fmla="*/ 28 w 64"/>
                <a:gd name="T43" fmla="*/ 12 h 63"/>
                <a:gd name="T44" fmla="*/ 52 w 64"/>
                <a:gd name="T45" fmla="*/ 36 h 63"/>
                <a:gd name="T46" fmla="*/ 52 w 64"/>
                <a:gd name="T47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63">
                  <a:moveTo>
                    <a:pt x="57" y="34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26" y="3"/>
                    <a:pt x="20" y="1"/>
                    <a:pt x="14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20"/>
                    <a:pt x="3" y="26"/>
                    <a:pt x="7" y="30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41" y="63"/>
                    <a:pt x="51" y="63"/>
                    <a:pt x="57" y="57"/>
                  </a:cubicBezTo>
                  <a:cubicBezTo>
                    <a:pt x="64" y="51"/>
                    <a:pt x="64" y="40"/>
                    <a:pt x="57" y="34"/>
                  </a:cubicBezTo>
                  <a:close/>
                  <a:moveTo>
                    <a:pt x="52" y="52"/>
                  </a:moveTo>
                  <a:cubicBezTo>
                    <a:pt x="48" y="56"/>
                    <a:pt x="41" y="56"/>
                    <a:pt x="37" y="52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1" y="26"/>
                    <a:pt x="10" y="23"/>
                    <a:pt x="9" y="21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7" y="28"/>
                    <a:pt x="22" y="28"/>
                    <a:pt x="25" y="25"/>
                  </a:cubicBezTo>
                  <a:cubicBezTo>
                    <a:pt x="28" y="22"/>
                    <a:pt x="28" y="17"/>
                    <a:pt x="25" y="14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3" y="9"/>
                    <a:pt x="26" y="10"/>
                    <a:pt x="28" y="12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6" y="41"/>
                    <a:pt x="57" y="48"/>
                    <a:pt x="5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" name="Freeform 42"/>
            <p:cNvSpPr>
              <a:spLocks noEditPoints="1"/>
            </p:cNvSpPr>
            <p:nvPr/>
          </p:nvSpPr>
          <p:spPr bwMode="auto">
            <a:xfrm>
              <a:off x="390525" y="2455863"/>
              <a:ext cx="123825" cy="117475"/>
            </a:xfrm>
            <a:custGeom>
              <a:avLst/>
              <a:gdLst>
                <a:gd name="T0" fmla="*/ 50 w 65"/>
                <a:gd name="T1" fmla="*/ 60 h 62"/>
                <a:gd name="T2" fmla="*/ 53 w 65"/>
                <a:gd name="T3" fmla="*/ 62 h 62"/>
                <a:gd name="T4" fmla="*/ 58 w 65"/>
                <a:gd name="T5" fmla="*/ 60 h 62"/>
                <a:gd name="T6" fmla="*/ 60 w 65"/>
                <a:gd name="T7" fmla="*/ 57 h 62"/>
                <a:gd name="T8" fmla="*/ 63 w 65"/>
                <a:gd name="T9" fmla="*/ 57 h 62"/>
                <a:gd name="T10" fmla="*/ 65 w 65"/>
                <a:gd name="T11" fmla="*/ 52 h 62"/>
                <a:gd name="T12" fmla="*/ 61 w 65"/>
                <a:gd name="T13" fmla="*/ 48 h 62"/>
                <a:gd name="T14" fmla="*/ 56 w 65"/>
                <a:gd name="T15" fmla="*/ 33 h 62"/>
                <a:gd name="T16" fmla="*/ 29 w 65"/>
                <a:gd name="T17" fmla="*/ 6 h 62"/>
                <a:gd name="T18" fmla="*/ 6 w 65"/>
                <a:gd name="T19" fmla="*/ 6 h 62"/>
                <a:gd name="T20" fmla="*/ 6 w 65"/>
                <a:gd name="T21" fmla="*/ 29 h 62"/>
                <a:gd name="T22" fmla="*/ 33 w 65"/>
                <a:gd name="T23" fmla="*/ 56 h 62"/>
                <a:gd name="T24" fmla="*/ 50 w 65"/>
                <a:gd name="T25" fmla="*/ 60 h 62"/>
                <a:gd name="T26" fmla="*/ 12 w 65"/>
                <a:gd name="T27" fmla="*/ 27 h 62"/>
                <a:gd name="T28" fmla="*/ 11 w 65"/>
                <a:gd name="T29" fmla="*/ 11 h 62"/>
                <a:gd name="T30" fmla="*/ 27 w 65"/>
                <a:gd name="T31" fmla="*/ 12 h 62"/>
                <a:gd name="T32" fmla="*/ 51 w 65"/>
                <a:gd name="T33" fmla="*/ 36 h 62"/>
                <a:gd name="T34" fmla="*/ 54 w 65"/>
                <a:gd name="T35" fmla="*/ 41 h 62"/>
                <a:gd name="T36" fmla="*/ 43 w 65"/>
                <a:gd name="T37" fmla="*/ 42 h 62"/>
                <a:gd name="T38" fmla="*/ 43 w 65"/>
                <a:gd name="T39" fmla="*/ 53 h 62"/>
                <a:gd name="T40" fmla="*/ 45 w 65"/>
                <a:gd name="T41" fmla="*/ 54 h 62"/>
                <a:gd name="T42" fmla="*/ 36 w 65"/>
                <a:gd name="T43" fmla="*/ 51 h 62"/>
                <a:gd name="T44" fmla="*/ 12 w 65"/>
                <a:gd name="T45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62">
                  <a:moveTo>
                    <a:pt x="50" y="60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3"/>
                    <a:pt x="60" y="37"/>
                    <a:pt x="56" y="33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3" y="0"/>
                    <a:pt x="13" y="0"/>
                    <a:pt x="6" y="6"/>
                  </a:cubicBezTo>
                  <a:cubicBezTo>
                    <a:pt x="0" y="13"/>
                    <a:pt x="0" y="23"/>
                    <a:pt x="6" y="2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61"/>
                    <a:pt x="45" y="62"/>
                    <a:pt x="50" y="60"/>
                  </a:cubicBezTo>
                  <a:close/>
                  <a:moveTo>
                    <a:pt x="12" y="27"/>
                  </a:moveTo>
                  <a:cubicBezTo>
                    <a:pt x="7" y="22"/>
                    <a:pt x="7" y="15"/>
                    <a:pt x="11" y="11"/>
                  </a:cubicBezTo>
                  <a:cubicBezTo>
                    <a:pt x="15" y="7"/>
                    <a:pt x="22" y="7"/>
                    <a:pt x="27" y="1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37"/>
                    <a:pt x="54" y="39"/>
                    <a:pt x="54" y="41"/>
                  </a:cubicBezTo>
                  <a:cubicBezTo>
                    <a:pt x="51" y="39"/>
                    <a:pt x="46" y="39"/>
                    <a:pt x="43" y="42"/>
                  </a:cubicBezTo>
                  <a:cubicBezTo>
                    <a:pt x="40" y="45"/>
                    <a:pt x="40" y="50"/>
                    <a:pt x="43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2" y="54"/>
                    <a:pt x="38" y="53"/>
                    <a:pt x="36" y="51"/>
                  </a:cubicBezTo>
                  <a:lnTo>
                    <a:pt x="1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" name="Rectangle 43"/>
            <p:cNvSpPr>
              <a:spLocks noChangeArrowheads="1"/>
            </p:cNvSpPr>
            <p:nvPr/>
          </p:nvSpPr>
          <p:spPr bwMode="auto">
            <a:xfrm>
              <a:off x="517525" y="2525713"/>
              <a:ext cx="6350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Rectangle 44"/>
            <p:cNvSpPr>
              <a:spLocks noChangeArrowheads="1"/>
            </p:cNvSpPr>
            <p:nvPr/>
          </p:nvSpPr>
          <p:spPr bwMode="auto">
            <a:xfrm>
              <a:off x="525463" y="2549526"/>
              <a:ext cx="23813" cy="4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" name="Rectangle 45"/>
            <p:cNvSpPr>
              <a:spLocks noChangeArrowheads="1"/>
            </p:cNvSpPr>
            <p:nvPr/>
          </p:nvSpPr>
          <p:spPr bwMode="auto">
            <a:xfrm>
              <a:off x="488950" y="2584451"/>
              <a:ext cx="6350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6" name="Rectangle 46"/>
            <p:cNvSpPr>
              <a:spLocks noChangeArrowheads="1"/>
            </p:cNvSpPr>
            <p:nvPr/>
          </p:nvSpPr>
          <p:spPr bwMode="auto">
            <a:xfrm>
              <a:off x="465138" y="2578101"/>
              <a:ext cx="22225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280415" y="4124036"/>
            <a:ext cx="383587" cy="579131"/>
            <a:chOff x="549275" y="4406901"/>
            <a:chExt cx="161926" cy="244475"/>
          </a:xfrm>
          <a:solidFill>
            <a:schemeClr val="bg1"/>
          </a:solidFill>
        </p:grpSpPr>
        <p:sp>
          <p:nvSpPr>
            <p:cNvPr id="38" name="Freeform 62"/>
            <p:cNvSpPr>
              <a:spLocks noEditPoints="1"/>
            </p:cNvSpPr>
            <p:nvPr/>
          </p:nvSpPr>
          <p:spPr bwMode="auto">
            <a:xfrm>
              <a:off x="549275" y="4406901"/>
              <a:ext cx="138113" cy="244475"/>
            </a:xfrm>
            <a:custGeom>
              <a:avLst/>
              <a:gdLst>
                <a:gd name="T0" fmla="*/ 66 w 73"/>
                <a:gd name="T1" fmla="*/ 105 h 129"/>
                <a:gd name="T2" fmla="*/ 7 w 73"/>
                <a:gd name="T3" fmla="*/ 105 h 129"/>
                <a:gd name="T4" fmla="*/ 7 w 73"/>
                <a:gd name="T5" fmla="*/ 16 h 129"/>
                <a:gd name="T6" fmla="*/ 66 w 73"/>
                <a:gd name="T7" fmla="*/ 16 h 129"/>
                <a:gd name="T8" fmla="*/ 66 w 73"/>
                <a:gd name="T9" fmla="*/ 35 h 129"/>
                <a:gd name="T10" fmla="*/ 73 w 73"/>
                <a:gd name="T11" fmla="*/ 35 h 129"/>
                <a:gd name="T12" fmla="*/ 73 w 73"/>
                <a:gd name="T13" fmla="*/ 10 h 129"/>
                <a:gd name="T14" fmla="*/ 63 w 73"/>
                <a:gd name="T15" fmla="*/ 0 h 129"/>
                <a:gd name="T16" fmla="*/ 9 w 73"/>
                <a:gd name="T17" fmla="*/ 0 h 129"/>
                <a:gd name="T18" fmla="*/ 0 w 73"/>
                <a:gd name="T19" fmla="*/ 10 h 129"/>
                <a:gd name="T20" fmla="*/ 0 w 73"/>
                <a:gd name="T21" fmla="*/ 120 h 129"/>
                <a:gd name="T22" fmla="*/ 9 w 73"/>
                <a:gd name="T23" fmla="*/ 129 h 129"/>
                <a:gd name="T24" fmla="*/ 63 w 73"/>
                <a:gd name="T25" fmla="*/ 129 h 129"/>
                <a:gd name="T26" fmla="*/ 73 w 73"/>
                <a:gd name="T27" fmla="*/ 120 h 129"/>
                <a:gd name="T28" fmla="*/ 73 w 73"/>
                <a:gd name="T29" fmla="*/ 79 h 129"/>
                <a:gd name="T30" fmla="*/ 66 w 73"/>
                <a:gd name="T31" fmla="*/ 79 h 129"/>
                <a:gd name="T32" fmla="*/ 66 w 73"/>
                <a:gd name="T33" fmla="*/ 105 h 129"/>
                <a:gd name="T34" fmla="*/ 57 w 73"/>
                <a:gd name="T35" fmla="*/ 6 h 129"/>
                <a:gd name="T36" fmla="*/ 60 w 73"/>
                <a:gd name="T37" fmla="*/ 9 h 129"/>
                <a:gd name="T38" fmla="*/ 57 w 73"/>
                <a:gd name="T39" fmla="*/ 11 h 129"/>
                <a:gd name="T40" fmla="*/ 55 w 73"/>
                <a:gd name="T41" fmla="*/ 9 h 129"/>
                <a:gd name="T42" fmla="*/ 57 w 73"/>
                <a:gd name="T43" fmla="*/ 6 h 129"/>
                <a:gd name="T44" fmla="*/ 24 w 73"/>
                <a:gd name="T45" fmla="*/ 7 h 129"/>
                <a:gd name="T46" fmla="*/ 49 w 73"/>
                <a:gd name="T47" fmla="*/ 7 h 129"/>
                <a:gd name="T48" fmla="*/ 49 w 73"/>
                <a:gd name="T49" fmla="*/ 10 h 129"/>
                <a:gd name="T50" fmla="*/ 24 w 73"/>
                <a:gd name="T51" fmla="*/ 10 h 129"/>
                <a:gd name="T52" fmla="*/ 24 w 73"/>
                <a:gd name="T53" fmla="*/ 7 h 129"/>
                <a:gd name="T54" fmla="*/ 48 w 73"/>
                <a:gd name="T55" fmla="*/ 119 h 129"/>
                <a:gd name="T56" fmla="*/ 25 w 73"/>
                <a:gd name="T57" fmla="*/ 119 h 129"/>
                <a:gd name="T58" fmla="*/ 25 w 73"/>
                <a:gd name="T59" fmla="*/ 112 h 129"/>
                <a:gd name="T60" fmla="*/ 48 w 73"/>
                <a:gd name="T61" fmla="*/ 112 h 129"/>
                <a:gd name="T62" fmla="*/ 48 w 73"/>
                <a:gd name="T63" fmla="*/ 11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29">
                  <a:moveTo>
                    <a:pt x="66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8" y="0"/>
                    <a:pt x="6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8" y="129"/>
                    <a:pt x="73" y="125"/>
                    <a:pt x="73" y="12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105"/>
                  </a:lnTo>
                  <a:close/>
                  <a:moveTo>
                    <a:pt x="57" y="6"/>
                  </a:move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lose/>
                  <a:moveTo>
                    <a:pt x="24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7"/>
                  </a:lnTo>
                  <a:close/>
                  <a:moveTo>
                    <a:pt x="48" y="119"/>
                  </a:moveTo>
                  <a:cubicBezTo>
                    <a:pt x="25" y="119"/>
                    <a:pt x="25" y="119"/>
                    <a:pt x="25" y="119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9" name="Freeform 63"/>
            <p:cNvSpPr>
              <a:spLocks/>
            </p:cNvSpPr>
            <p:nvPr/>
          </p:nvSpPr>
          <p:spPr bwMode="auto">
            <a:xfrm>
              <a:off x="608013" y="4478338"/>
              <a:ext cx="103188" cy="98425"/>
            </a:xfrm>
            <a:custGeom>
              <a:avLst/>
              <a:gdLst>
                <a:gd name="T0" fmla="*/ 0 w 65"/>
                <a:gd name="T1" fmla="*/ 44 h 62"/>
                <a:gd name="T2" fmla="*/ 8 w 65"/>
                <a:gd name="T3" fmla="*/ 44 h 62"/>
                <a:gd name="T4" fmla="*/ 0 w 65"/>
                <a:gd name="T5" fmla="*/ 62 h 62"/>
                <a:gd name="T6" fmla="*/ 22 w 65"/>
                <a:gd name="T7" fmla="*/ 44 h 62"/>
                <a:gd name="T8" fmla="*/ 65 w 65"/>
                <a:gd name="T9" fmla="*/ 44 h 62"/>
                <a:gd name="T10" fmla="*/ 65 w 65"/>
                <a:gd name="T11" fmla="*/ 0 h 62"/>
                <a:gd name="T12" fmla="*/ 0 w 65"/>
                <a:gd name="T13" fmla="*/ 0 h 62"/>
                <a:gd name="T14" fmla="*/ 0 w 65"/>
                <a:gd name="T15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2">
                  <a:moveTo>
                    <a:pt x="0" y="44"/>
                  </a:moveTo>
                  <a:lnTo>
                    <a:pt x="8" y="44"/>
                  </a:lnTo>
                  <a:lnTo>
                    <a:pt x="0" y="62"/>
                  </a:lnTo>
                  <a:lnTo>
                    <a:pt x="22" y="44"/>
                  </a:lnTo>
                  <a:lnTo>
                    <a:pt x="65" y="4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327529" y="1954644"/>
            <a:ext cx="289360" cy="504427"/>
            <a:chOff x="5734050" y="3273426"/>
            <a:chExt cx="117475" cy="204788"/>
          </a:xfrm>
          <a:solidFill>
            <a:schemeClr val="bg1"/>
          </a:solidFill>
        </p:grpSpPr>
        <p:sp>
          <p:nvSpPr>
            <p:cNvPr id="41" name="Freeform 22"/>
            <p:cNvSpPr>
              <a:spLocks/>
            </p:cNvSpPr>
            <p:nvPr/>
          </p:nvSpPr>
          <p:spPr bwMode="auto">
            <a:xfrm>
              <a:off x="5756275" y="3273426"/>
              <a:ext cx="95250" cy="204788"/>
            </a:xfrm>
            <a:custGeom>
              <a:avLst/>
              <a:gdLst>
                <a:gd name="T0" fmla="*/ 53 w 59"/>
                <a:gd name="T1" fmla="*/ 6 h 126"/>
                <a:gd name="T2" fmla="*/ 9 w 59"/>
                <a:gd name="T3" fmla="*/ 38 h 126"/>
                <a:gd name="T4" fmla="*/ 0 w 59"/>
                <a:gd name="T5" fmla="*/ 40 h 126"/>
                <a:gd name="T6" fmla="*/ 0 w 59"/>
                <a:gd name="T7" fmla="*/ 87 h 126"/>
                <a:gd name="T8" fmla="*/ 9 w 59"/>
                <a:gd name="T9" fmla="*/ 88 h 126"/>
                <a:gd name="T10" fmla="*/ 52 w 59"/>
                <a:gd name="T11" fmla="*/ 120 h 126"/>
                <a:gd name="T12" fmla="*/ 59 w 59"/>
                <a:gd name="T13" fmla="*/ 120 h 126"/>
                <a:gd name="T14" fmla="*/ 59 w 59"/>
                <a:gd name="T15" fmla="*/ 6 h 126"/>
                <a:gd name="T16" fmla="*/ 53 w 59"/>
                <a:gd name="T17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3" y="6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4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88"/>
                    <a:pt x="9" y="88"/>
                    <a:pt x="9" y="88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9" y="126"/>
                    <a:pt x="59" y="120"/>
                  </a:cubicBezTo>
                  <a:cubicBezTo>
                    <a:pt x="59" y="113"/>
                    <a:pt x="59" y="12"/>
                    <a:pt x="59" y="6"/>
                  </a:cubicBezTo>
                  <a:cubicBezTo>
                    <a:pt x="59" y="0"/>
                    <a:pt x="53" y="6"/>
                    <a:pt x="5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2" name="Freeform 23"/>
            <p:cNvSpPr>
              <a:spLocks/>
            </p:cNvSpPr>
            <p:nvPr/>
          </p:nvSpPr>
          <p:spPr bwMode="auto">
            <a:xfrm>
              <a:off x="5734050" y="3341688"/>
              <a:ext cx="11113" cy="69850"/>
            </a:xfrm>
            <a:custGeom>
              <a:avLst/>
              <a:gdLst>
                <a:gd name="T0" fmla="*/ 0 w 7"/>
                <a:gd name="T1" fmla="*/ 7 h 43"/>
                <a:gd name="T2" fmla="*/ 0 w 7"/>
                <a:gd name="T3" fmla="*/ 37 h 43"/>
                <a:gd name="T4" fmla="*/ 7 w 7"/>
                <a:gd name="T5" fmla="*/ 43 h 43"/>
                <a:gd name="T6" fmla="*/ 7 w 7"/>
                <a:gd name="T7" fmla="*/ 0 h 43"/>
                <a:gd name="T8" fmla="*/ 0 w 7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7"/>
                  </a:moveTo>
                  <a:cubicBezTo>
                    <a:pt x="0" y="16"/>
                    <a:pt x="0" y="31"/>
                    <a:pt x="0" y="37"/>
                  </a:cubicBezTo>
                  <a:cubicBezTo>
                    <a:pt x="0" y="40"/>
                    <a:pt x="3" y="42"/>
                    <a:pt x="7" y="4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170236" y="5286983"/>
            <a:ext cx="603948" cy="488439"/>
            <a:chOff x="312738" y="3205163"/>
            <a:chExt cx="290513" cy="234950"/>
          </a:xfrm>
          <a:solidFill>
            <a:schemeClr val="bg1"/>
          </a:solidFill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312738" y="3205163"/>
              <a:ext cx="290513" cy="234950"/>
            </a:xfrm>
            <a:custGeom>
              <a:avLst/>
              <a:gdLst>
                <a:gd name="T0" fmla="*/ 78 w 153"/>
                <a:gd name="T1" fmla="*/ 0 h 124"/>
                <a:gd name="T2" fmla="*/ 0 w 153"/>
                <a:gd name="T3" fmla="*/ 68 h 124"/>
                <a:gd name="T4" fmla="*/ 15 w 153"/>
                <a:gd name="T5" fmla="*/ 68 h 124"/>
                <a:gd name="T6" fmla="*/ 21 w 153"/>
                <a:gd name="T7" fmla="*/ 63 h 124"/>
                <a:gd name="T8" fmla="*/ 21 w 153"/>
                <a:gd name="T9" fmla="*/ 120 h 124"/>
                <a:gd name="T10" fmla="*/ 24 w 153"/>
                <a:gd name="T11" fmla="*/ 124 h 124"/>
                <a:gd name="T12" fmla="*/ 62 w 153"/>
                <a:gd name="T13" fmla="*/ 124 h 124"/>
                <a:gd name="T14" fmla="*/ 62 w 153"/>
                <a:gd name="T15" fmla="*/ 92 h 124"/>
                <a:gd name="T16" fmla="*/ 67 w 153"/>
                <a:gd name="T17" fmla="*/ 87 h 124"/>
                <a:gd name="T18" fmla="*/ 83 w 153"/>
                <a:gd name="T19" fmla="*/ 87 h 124"/>
                <a:gd name="T20" fmla="*/ 89 w 153"/>
                <a:gd name="T21" fmla="*/ 92 h 124"/>
                <a:gd name="T22" fmla="*/ 88 w 153"/>
                <a:gd name="T23" fmla="*/ 124 h 124"/>
                <a:gd name="T24" fmla="*/ 126 w 153"/>
                <a:gd name="T25" fmla="*/ 124 h 124"/>
                <a:gd name="T26" fmla="*/ 130 w 153"/>
                <a:gd name="T27" fmla="*/ 119 h 124"/>
                <a:gd name="T28" fmla="*/ 130 w 153"/>
                <a:gd name="T29" fmla="*/ 62 h 124"/>
                <a:gd name="T30" fmla="*/ 136 w 153"/>
                <a:gd name="T31" fmla="*/ 68 h 124"/>
                <a:gd name="T32" fmla="*/ 153 w 153"/>
                <a:gd name="T33" fmla="*/ 68 h 124"/>
                <a:gd name="T34" fmla="*/ 78 w 153"/>
                <a:gd name="T35" fmla="*/ 0 h 124"/>
                <a:gd name="T36" fmla="*/ 76 w 153"/>
                <a:gd name="T37" fmla="*/ 75 h 124"/>
                <a:gd name="T38" fmla="*/ 59 w 153"/>
                <a:gd name="T39" fmla="*/ 59 h 124"/>
                <a:gd name="T40" fmla="*/ 76 w 153"/>
                <a:gd name="T41" fmla="*/ 42 h 124"/>
                <a:gd name="T42" fmla="*/ 92 w 153"/>
                <a:gd name="T43" fmla="*/ 59 h 124"/>
                <a:gd name="T44" fmla="*/ 76 w 153"/>
                <a:gd name="T45" fmla="*/ 7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4">
                  <a:moveTo>
                    <a:pt x="78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5" y="77"/>
                    <a:pt x="15" y="6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21" y="120"/>
                    <a:pt x="20" y="124"/>
                    <a:pt x="24" y="124"/>
                  </a:cubicBezTo>
                  <a:cubicBezTo>
                    <a:pt x="28" y="124"/>
                    <a:pt x="62" y="124"/>
                    <a:pt x="62" y="124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87"/>
                    <a:pt x="67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9" y="87"/>
                    <a:pt x="89" y="92"/>
                    <a:pt x="89" y="92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88" y="124"/>
                    <a:pt x="121" y="124"/>
                    <a:pt x="126" y="124"/>
                  </a:cubicBezTo>
                  <a:cubicBezTo>
                    <a:pt x="130" y="124"/>
                    <a:pt x="130" y="119"/>
                    <a:pt x="130" y="119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48" y="76"/>
                    <a:pt x="153" y="68"/>
                    <a:pt x="153" y="68"/>
                  </a:cubicBezTo>
                  <a:lnTo>
                    <a:pt x="78" y="0"/>
                  </a:lnTo>
                  <a:close/>
                  <a:moveTo>
                    <a:pt x="76" y="75"/>
                  </a:moveTo>
                  <a:cubicBezTo>
                    <a:pt x="67" y="75"/>
                    <a:pt x="59" y="68"/>
                    <a:pt x="59" y="59"/>
                  </a:cubicBezTo>
                  <a:cubicBezTo>
                    <a:pt x="59" y="50"/>
                    <a:pt x="67" y="42"/>
                    <a:pt x="76" y="42"/>
                  </a:cubicBezTo>
                  <a:cubicBezTo>
                    <a:pt x="85" y="42"/>
                    <a:pt x="92" y="50"/>
                    <a:pt x="92" y="59"/>
                  </a:cubicBezTo>
                  <a:cubicBezTo>
                    <a:pt x="92" y="68"/>
                    <a:pt x="85" y="75"/>
                    <a:pt x="7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5" name="Freeform 6"/>
            <p:cNvSpPr>
              <a:spLocks/>
            </p:cNvSpPr>
            <p:nvPr/>
          </p:nvSpPr>
          <p:spPr bwMode="auto">
            <a:xfrm>
              <a:off x="541338" y="3233738"/>
              <a:ext cx="28575" cy="58738"/>
            </a:xfrm>
            <a:custGeom>
              <a:avLst/>
              <a:gdLst>
                <a:gd name="T0" fmla="*/ 18 w 18"/>
                <a:gd name="T1" fmla="*/ 37 h 37"/>
                <a:gd name="T2" fmla="*/ 18 w 18"/>
                <a:gd name="T3" fmla="*/ 0 h 37"/>
                <a:gd name="T4" fmla="*/ 0 w 18"/>
                <a:gd name="T5" fmla="*/ 0 h 37"/>
                <a:gd name="T6" fmla="*/ 0 w 18"/>
                <a:gd name="T7" fmla="*/ 21 h 37"/>
                <a:gd name="T8" fmla="*/ 18 w 18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7">
                  <a:moveTo>
                    <a:pt x="18" y="37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8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6" name="Oval 7"/>
            <p:cNvSpPr>
              <a:spLocks noChangeArrowheads="1"/>
            </p:cNvSpPr>
            <p:nvPr/>
          </p:nvSpPr>
          <p:spPr bwMode="auto">
            <a:xfrm>
              <a:off x="439738" y="3300413"/>
              <a:ext cx="33338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7D3EC631-19B8-456E-9721-4DCE024227DA}"/>
              </a:ext>
            </a:extLst>
          </p:cNvPr>
          <p:cNvSpPr txBox="1"/>
          <p:nvPr/>
        </p:nvSpPr>
        <p:spPr>
          <a:xfrm>
            <a:off x="699979" y="32221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F9C62AE9-3989-4397-B666-483A26BCA6A4}"/>
              </a:ext>
            </a:extLst>
          </p:cNvPr>
          <p:cNvSpPr/>
          <p:nvPr/>
        </p:nvSpPr>
        <p:spPr>
          <a:xfrm>
            <a:off x="699978" y="766528"/>
            <a:ext cx="32860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PLEASE PUT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592001700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1759357" y="2108200"/>
            <a:ext cx="1132295" cy="1014349"/>
          </a:xfrm>
          <a:custGeom>
            <a:avLst/>
            <a:gdLst>
              <a:gd name="T0" fmla="*/ 586 w 607"/>
              <a:gd name="T1" fmla="*/ 307 h 543"/>
              <a:gd name="T2" fmla="*/ 561 w 607"/>
              <a:gd name="T3" fmla="*/ 329 h 543"/>
              <a:gd name="T4" fmla="*/ 394 w 607"/>
              <a:gd name="T5" fmla="*/ 318 h 543"/>
              <a:gd name="T6" fmla="*/ 388 w 607"/>
              <a:gd name="T7" fmla="*/ 301 h 543"/>
              <a:gd name="T8" fmla="*/ 394 w 607"/>
              <a:gd name="T9" fmla="*/ 251 h 543"/>
              <a:gd name="T10" fmla="*/ 394 w 607"/>
              <a:gd name="T11" fmla="*/ 232 h 543"/>
              <a:gd name="T12" fmla="*/ 394 w 607"/>
              <a:gd name="T13" fmla="*/ 231 h 543"/>
              <a:gd name="T14" fmla="*/ 388 w 607"/>
              <a:gd name="T15" fmla="*/ 224 h 543"/>
              <a:gd name="T16" fmla="*/ 359 w 607"/>
              <a:gd name="T17" fmla="*/ 216 h 543"/>
              <a:gd name="T18" fmla="*/ 356 w 607"/>
              <a:gd name="T19" fmla="*/ 204 h 543"/>
              <a:gd name="T20" fmla="*/ 352 w 607"/>
              <a:gd name="T21" fmla="*/ 150 h 543"/>
              <a:gd name="T22" fmla="*/ 350 w 607"/>
              <a:gd name="T23" fmla="*/ 144 h 543"/>
              <a:gd name="T24" fmla="*/ 340 w 607"/>
              <a:gd name="T25" fmla="*/ 133 h 543"/>
              <a:gd name="T26" fmla="*/ 344 w 607"/>
              <a:gd name="T27" fmla="*/ 129 h 543"/>
              <a:gd name="T28" fmla="*/ 346 w 607"/>
              <a:gd name="T29" fmla="*/ 115 h 543"/>
              <a:gd name="T30" fmla="*/ 331 w 607"/>
              <a:gd name="T31" fmla="*/ 88 h 543"/>
              <a:gd name="T32" fmla="*/ 331 w 607"/>
              <a:gd name="T33" fmla="*/ 67 h 543"/>
              <a:gd name="T34" fmla="*/ 331 w 607"/>
              <a:gd name="T35" fmla="*/ 67 h 543"/>
              <a:gd name="T36" fmla="*/ 341 w 607"/>
              <a:gd name="T37" fmla="*/ 63 h 543"/>
              <a:gd name="T38" fmla="*/ 410 w 607"/>
              <a:gd name="T39" fmla="*/ 69 h 543"/>
              <a:gd name="T40" fmla="*/ 426 w 607"/>
              <a:gd name="T41" fmla="*/ 69 h 543"/>
              <a:gd name="T42" fmla="*/ 432 w 607"/>
              <a:gd name="T43" fmla="*/ 32 h 543"/>
              <a:gd name="T44" fmla="*/ 421 w 607"/>
              <a:gd name="T45" fmla="*/ 13 h 543"/>
              <a:gd name="T46" fmla="*/ 346 w 607"/>
              <a:gd name="T47" fmla="*/ 18 h 543"/>
              <a:gd name="T48" fmla="*/ 345 w 607"/>
              <a:gd name="T49" fmla="*/ 17 h 543"/>
              <a:gd name="T50" fmla="*/ 344 w 607"/>
              <a:gd name="T51" fmla="*/ 15 h 543"/>
              <a:gd name="T52" fmla="*/ 343 w 607"/>
              <a:gd name="T53" fmla="*/ 15 h 543"/>
              <a:gd name="T54" fmla="*/ 316 w 607"/>
              <a:gd name="T55" fmla="*/ 2 h 543"/>
              <a:gd name="T56" fmla="*/ 312 w 607"/>
              <a:gd name="T57" fmla="*/ 1 h 543"/>
              <a:gd name="T58" fmla="*/ 281 w 607"/>
              <a:gd name="T59" fmla="*/ 13 h 543"/>
              <a:gd name="T60" fmla="*/ 270 w 607"/>
              <a:gd name="T61" fmla="*/ 16 h 543"/>
              <a:gd name="T62" fmla="*/ 187 w 607"/>
              <a:gd name="T63" fmla="*/ 10 h 543"/>
              <a:gd name="T64" fmla="*/ 195 w 607"/>
              <a:gd name="T65" fmla="*/ 62 h 543"/>
              <a:gd name="T66" fmla="*/ 271 w 607"/>
              <a:gd name="T67" fmla="*/ 60 h 543"/>
              <a:gd name="T68" fmla="*/ 279 w 607"/>
              <a:gd name="T69" fmla="*/ 61 h 543"/>
              <a:gd name="T70" fmla="*/ 283 w 607"/>
              <a:gd name="T71" fmla="*/ 65 h 543"/>
              <a:gd name="T72" fmla="*/ 268 w 607"/>
              <a:gd name="T73" fmla="*/ 114 h 543"/>
              <a:gd name="T74" fmla="*/ 273 w 607"/>
              <a:gd name="T75" fmla="*/ 131 h 543"/>
              <a:gd name="T76" fmla="*/ 262 w 607"/>
              <a:gd name="T77" fmla="*/ 146 h 543"/>
              <a:gd name="T78" fmla="*/ 260 w 607"/>
              <a:gd name="T79" fmla="*/ 200 h 543"/>
              <a:gd name="T80" fmla="*/ 253 w 607"/>
              <a:gd name="T81" fmla="*/ 207 h 543"/>
              <a:gd name="T82" fmla="*/ 221 w 607"/>
              <a:gd name="T83" fmla="*/ 229 h 543"/>
              <a:gd name="T84" fmla="*/ 218 w 607"/>
              <a:gd name="T85" fmla="*/ 240 h 543"/>
              <a:gd name="T86" fmla="*/ 220 w 607"/>
              <a:gd name="T87" fmla="*/ 255 h 543"/>
              <a:gd name="T88" fmla="*/ 228 w 607"/>
              <a:gd name="T89" fmla="*/ 261 h 543"/>
              <a:gd name="T90" fmla="*/ 200 w 607"/>
              <a:gd name="T91" fmla="*/ 325 h 543"/>
              <a:gd name="T92" fmla="*/ 183 w 607"/>
              <a:gd name="T93" fmla="*/ 328 h 543"/>
              <a:gd name="T94" fmla="*/ 131 w 607"/>
              <a:gd name="T95" fmla="*/ 332 h 543"/>
              <a:gd name="T96" fmla="*/ 95 w 607"/>
              <a:gd name="T97" fmla="*/ 341 h 543"/>
              <a:gd name="T98" fmla="*/ 46 w 607"/>
              <a:gd name="T99" fmla="*/ 371 h 543"/>
              <a:gd name="T100" fmla="*/ 0 w 607"/>
              <a:gd name="T101" fmla="*/ 515 h 543"/>
              <a:gd name="T102" fmla="*/ 0 w 607"/>
              <a:gd name="T103" fmla="*/ 521 h 543"/>
              <a:gd name="T104" fmla="*/ 84 w 607"/>
              <a:gd name="T105" fmla="*/ 527 h 543"/>
              <a:gd name="T106" fmla="*/ 229 w 607"/>
              <a:gd name="T107" fmla="*/ 459 h 543"/>
              <a:gd name="T108" fmla="*/ 439 w 607"/>
              <a:gd name="T109" fmla="*/ 446 h 543"/>
              <a:gd name="T110" fmla="*/ 586 w 607"/>
              <a:gd name="T111" fmla="*/ 468 h 543"/>
              <a:gd name="T112" fmla="*/ 601 w 607"/>
              <a:gd name="T113" fmla="*/ 305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7" h="543">
                <a:moveTo>
                  <a:pt x="601" y="305"/>
                </a:moveTo>
                <a:cubicBezTo>
                  <a:pt x="586" y="307"/>
                  <a:pt x="586" y="307"/>
                  <a:pt x="586" y="307"/>
                </a:cubicBezTo>
                <a:cubicBezTo>
                  <a:pt x="586" y="307"/>
                  <a:pt x="581" y="312"/>
                  <a:pt x="578" y="320"/>
                </a:cubicBezTo>
                <a:cubicBezTo>
                  <a:pt x="575" y="328"/>
                  <a:pt x="561" y="329"/>
                  <a:pt x="561" y="329"/>
                </a:cubicBezTo>
                <a:cubicBezTo>
                  <a:pt x="561" y="329"/>
                  <a:pt x="436" y="328"/>
                  <a:pt x="424" y="328"/>
                </a:cubicBezTo>
                <a:cubicBezTo>
                  <a:pt x="413" y="328"/>
                  <a:pt x="401" y="323"/>
                  <a:pt x="394" y="318"/>
                </a:cubicBezTo>
                <a:cubicBezTo>
                  <a:pt x="389" y="314"/>
                  <a:pt x="388" y="307"/>
                  <a:pt x="387" y="302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259"/>
                  <a:pt x="388" y="259"/>
                  <a:pt x="388" y="259"/>
                </a:cubicBezTo>
                <a:cubicBezTo>
                  <a:pt x="395" y="257"/>
                  <a:pt x="394" y="251"/>
                  <a:pt x="394" y="251"/>
                </a:cubicBezTo>
                <a:cubicBezTo>
                  <a:pt x="394" y="251"/>
                  <a:pt x="394" y="243"/>
                  <a:pt x="394" y="232"/>
                </a:cubicBezTo>
                <a:cubicBezTo>
                  <a:pt x="394" y="232"/>
                  <a:pt x="394" y="232"/>
                  <a:pt x="394" y="232"/>
                </a:cubicBezTo>
                <a:cubicBezTo>
                  <a:pt x="394" y="232"/>
                  <a:pt x="394" y="232"/>
                  <a:pt x="394" y="232"/>
                </a:cubicBezTo>
                <a:cubicBezTo>
                  <a:pt x="394" y="232"/>
                  <a:pt x="394" y="232"/>
                  <a:pt x="394" y="231"/>
                </a:cubicBezTo>
                <a:cubicBezTo>
                  <a:pt x="394" y="229"/>
                  <a:pt x="392" y="227"/>
                  <a:pt x="388" y="225"/>
                </a:cubicBezTo>
                <a:cubicBezTo>
                  <a:pt x="388" y="225"/>
                  <a:pt x="388" y="225"/>
                  <a:pt x="388" y="224"/>
                </a:cubicBezTo>
                <a:cubicBezTo>
                  <a:pt x="387" y="224"/>
                  <a:pt x="386" y="224"/>
                  <a:pt x="386" y="224"/>
                </a:cubicBezTo>
                <a:cubicBezTo>
                  <a:pt x="375" y="219"/>
                  <a:pt x="359" y="216"/>
                  <a:pt x="359" y="216"/>
                </a:cubicBezTo>
                <a:cubicBezTo>
                  <a:pt x="358" y="207"/>
                  <a:pt x="358" y="207"/>
                  <a:pt x="358" y="207"/>
                </a:cubicBezTo>
                <a:cubicBezTo>
                  <a:pt x="356" y="204"/>
                  <a:pt x="356" y="204"/>
                  <a:pt x="356" y="204"/>
                </a:cubicBezTo>
                <a:cubicBezTo>
                  <a:pt x="352" y="202"/>
                  <a:pt x="352" y="202"/>
                  <a:pt x="352" y="202"/>
                </a:cubicBezTo>
                <a:cubicBezTo>
                  <a:pt x="352" y="196"/>
                  <a:pt x="352" y="157"/>
                  <a:pt x="352" y="150"/>
                </a:cubicBezTo>
                <a:cubicBezTo>
                  <a:pt x="352" y="148"/>
                  <a:pt x="351" y="146"/>
                  <a:pt x="350" y="145"/>
                </a:cubicBezTo>
                <a:cubicBezTo>
                  <a:pt x="350" y="144"/>
                  <a:pt x="350" y="144"/>
                  <a:pt x="350" y="144"/>
                </a:cubicBezTo>
                <a:cubicBezTo>
                  <a:pt x="345" y="140"/>
                  <a:pt x="340" y="140"/>
                  <a:pt x="340" y="140"/>
                </a:cubicBezTo>
                <a:cubicBezTo>
                  <a:pt x="340" y="133"/>
                  <a:pt x="340" y="133"/>
                  <a:pt x="340" y="133"/>
                </a:cubicBezTo>
                <a:cubicBezTo>
                  <a:pt x="342" y="133"/>
                  <a:pt x="340" y="132"/>
                  <a:pt x="341" y="130"/>
                </a:cubicBezTo>
                <a:cubicBezTo>
                  <a:pt x="341" y="130"/>
                  <a:pt x="342" y="130"/>
                  <a:pt x="344" y="129"/>
                </a:cubicBezTo>
                <a:cubicBezTo>
                  <a:pt x="347" y="128"/>
                  <a:pt x="346" y="125"/>
                  <a:pt x="346" y="125"/>
                </a:cubicBezTo>
                <a:cubicBezTo>
                  <a:pt x="346" y="125"/>
                  <a:pt x="346" y="121"/>
                  <a:pt x="346" y="115"/>
                </a:cubicBezTo>
                <a:cubicBezTo>
                  <a:pt x="346" y="108"/>
                  <a:pt x="331" y="108"/>
                  <a:pt x="331" y="108"/>
                </a:cubicBezTo>
                <a:cubicBezTo>
                  <a:pt x="331" y="88"/>
                  <a:pt x="331" y="88"/>
                  <a:pt x="331" y="88"/>
                </a:cubicBezTo>
                <a:cubicBezTo>
                  <a:pt x="331" y="87"/>
                  <a:pt x="331" y="86"/>
                  <a:pt x="331" y="86"/>
                </a:cubicBezTo>
                <a:cubicBezTo>
                  <a:pt x="331" y="67"/>
                  <a:pt x="331" y="67"/>
                  <a:pt x="331" y="67"/>
                </a:cubicBezTo>
                <a:cubicBezTo>
                  <a:pt x="331" y="67"/>
                  <a:pt x="331" y="67"/>
                  <a:pt x="331" y="67"/>
                </a:cubicBezTo>
                <a:cubicBezTo>
                  <a:pt x="331" y="67"/>
                  <a:pt x="331" y="67"/>
                  <a:pt x="331" y="67"/>
                </a:cubicBezTo>
                <a:cubicBezTo>
                  <a:pt x="332" y="66"/>
                  <a:pt x="333" y="63"/>
                  <a:pt x="333" y="63"/>
                </a:cubicBezTo>
                <a:cubicBezTo>
                  <a:pt x="333" y="63"/>
                  <a:pt x="336" y="63"/>
                  <a:pt x="341" y="63"/>
                </a:cubicBezTo>
                <a:cubicBezTo>
                  <a:pt x="345" y="63"/>
                  <a:pt x="344" y="59"/>
                  <a:pt x="344" y="59"/>
                </a:cubicBezTo>
                <a:cubicBezTo>
                  <a:pt x="344" y="59"/>
                  <a:pt x="404" y="68"/>
                  <a:pt x="410" y="69"/>
                </a:cubicBezTo>
                <a:cubicBezTo>
                  <a:pt x="414" y="70"/>
                  <a:pt x="421" y="72"/>
                  <a:pt x="425" y="69"/>
                </a:cubicBezTo>
                <a:cubicBezTo>
                  <a:pt x="426" y="69"/>
                  <a:pt x="426" y="69"/>
                  <a:pt x="426" y="69"/>
                </a:cubicBezTo>
                <a:cubicBezTo>
                  <a:pt x="428" y="68"/>
                  <a:pt x="429" y="65"/>
                  <a:pt x="430" y="62"/>
                </a:cubicBezTo>
                <a:cubicBezTo>
                  <a:pt x="432" y="54"/>
                  <a:pt x="432" y="42"/>
                  <a:pt x="432" y="32"/>
                </a:cubicBezTo>
                <a:cubicBezTo>
                  <a:pt x="432" y="22"/>
                  <a:pt x="431" y="13"/>
                  <a:pt x="424" y="13"/>
                </a:cubicBezTo>
                <a:cubicBezTo>
                  <a:pt x="423" y="13"/>
                  <a:pt x="421" y="13"/>
                  <a:pt x="421" y="13"/>
                </a:cubicBezTo>
                <a:cubicBezTo>
                  <a:pt x="364" y="17"/>
                  <a:pt x="364" y="17"/>
                  <a:pt x="364" y="17"/>
                </a:cubicBezTo>
                <a:cubicBezTo>
                  <a:pt x="354" y="18"/>
                  <a:pt x="347" y="18"/>
                  <a:pt x="346" y="18"/>
                </a:cubicBezTo>
                <a:cubicBezTo>
                  <a:pt x="346" y="18"/>
                  <a:pt x="346" y="18"/>
                  <a:pt x="345" y="17"/>
                </a:cubicBezTo>
                <a:cubicBezTo>
                  <a:pt x="345" y="17"/>
                  <a:pt x="345" y="17"/>
                  <a:pt x="345" y="17"/>
                </a:cubicBezTo>
                <a:cubicBezTo>
                  <a:pt x="345" y="16"/>
                  <a:pt x="345" y="16"/>
                  <a:pt x="344" y="15"/>
                </a:cubicBezTo>
                <a:cubicBezTo>
                  <a:pt x="344" y="15"/>
                  <a:pt x="344" y="15"/>
                  <a:pt x="344" y="15"/>
                </a:cubicBezTo>
                <a:cubicBezTo>
                  <a:pt x="343" y="15"/>
                  <a:pt x="343" y="15"/>
                  <a:pt x="343" y="15"/>
                </a:cubicBezTo>
                <a:cubicBezTo>
                  <a:pt x="343" y="15"/>
                  <a:pt x="343" y="15"/>
                  <a:pt x="343" y="15"/>
                </a:cubicBezTo>
                <a:cubicBezTo>
                  <a:pt x="334" y="14"/>
                  <a:pt x="334" y="14"/>
                  <a:pt x="334" y="14"/>
                </a:cubicBezTo>
                <a:cubicBezTo>
                  <a:pt x="334" y="14"/>
                  <a:pt x="330" y="4"/>
                  <a:pt x="316" y="2"/>
                </a:cubicBezTo>
                <a:cubicBezTo>
                  <a:pt x="314" y="2"/>
                  <a:pt x="313" y="2"/>
                  <a:pt x="311" y="1"/>
                </a:cubicBezTo>
                <a:cubicBezTo>
                  <a:pt x="311" y="1"/>
                  <a:pt x="311" y="1"/>
                  <a:pt x="312" y="1"/>
                </a:cubicBezTo>
                <a:cubicBezTo>
                  <a:pt x="312" y="1"/>
                  <a:pt x="294" y="0"/>
                  <a:pt x="285" y="9"/>
                </a:cubicBezTo>
                <a:cubicBezTo>
                  <a:pt x="282" y="11"/>
                  <a:pt x="281" y="13"/>
                  <a:pt x="281" y="13"/>
                </a:cubicBezTo>
                <a:cubicBezTo>
                  <a:pt x="281" y="13"/>
                  <a:pt x="278" y="13"/>
                  <a:pt x="274" y="13"/>
                </a:cubicBezTo>
                <a:cubicBezTo>
                  <a:pt x="271" y="13"/>
                  <a:pt x="270" y="16"/>
                  <a:pt x="270" y="16"/>
                </a:cubicBezTo>
                <a:cubicBezTo>
                  <a:pt x="270" y="16"/>
                  <a:pt x="211" y="7"/>
                  <a:pt x="199" y="6"/>
                </a:cubicBezTo>
                <a:cubicBezTo>
                  <a:pt x="188" y="4"/>
                  <a:pt x="187" y="10"/>
                  <a:pt x="187" y="10"/>
                </a:cubicBezTo>
                <a:cubicBezTo>
                  <a:pt x="182" y="25"/>
                  <a:pt x="183" y="48"/>
                  <a:pt x="185" y="56"/>
                </a:cubicBezTo>
                <a:cubicBezTo>
                  <a:pt x="188" y="64"/>
                  <a:pt x="195" y="62"/>
                  <a:pt x="195" y="62"/>
                </a:cubicBezTo>
                <a:cubicBezTo>
                  <a:pt x="268" y="57"/>
                  <a:pt x="268" y="57"/>
                  <a:pt x="268" y="57"/>
                </a:cubicBezTo>
                <a:cubicBezTo>
                  <a:pt x="269" y="59"/>
                  <a:pt x="271" y="60"/>
                  <a:pt x="271" y="60"/>
                </a:cubicBezTo>
                <a:cubicBezTo>
                  <a:pt x="279" y="61"/>
                  <a:pt x="279" y="61"/>
                  <a:pt x="279" y="61"/>
                </a:cubicBezTo>
                <a:cubicBezTo>
                  <a:pt x="279" y="61"/>
                  <a:pt x="279" y="61"/>
                  <a:pt x="279" y="61"/>
                </a:cubicBezTo>
                <a:cubicBezTo>
                  <a:pt x="280" y="62"/>
                  <a:pt x="280" y="62"/>
                  <a:pt x="281" y="63"/>
                </a:cubicBezTo>
                <a:cubicBezTo>
                  <a:pt x="282" y="64"/>
                  <a:pt x="283" y="65"/>
                  <a:pt x="283" y="65"/>
                </a:cubicBezTo>
                <a:cubicBezTo>
                  <a:pt x="283" y="106"/>
                  <a:pt x="283" y="106"/>
                  <a:pt x="283" y="106"/>
                </a:cubicBezTo>
                <a:cubicBezTo>
                  <a:pt x="274" y="109"/>
                  <a:pt x="268" y="114"/>
                  <a:pt x="268" y="114"/>
                </a:cubicBezTo>
                <a:cubicBezTo>
                  <a:pt x="268" y="114"/>
                  <a:pt x="267" y="120"/>
                  <a:pt x="267" y="125"/>
                </a:cubicBezTo>
                <a:cubicBezTo>
                  <a:pt x="267" y="131"/>
                  <a:pt x="273" y="131"/>
                  <a:pt x="273" y="131"/>
                </a:cubicBezTo>
                <a:cubicBezTo>
                  <a:pt x="273" y="138"/>
                  <a:pt x="273" y="138"/>
                  <a:pt x="273" y="138"/>
                </a:cubicBezTo>
                <a:cubicBezTo>
                  <a:pt x="264" y="141"/>
                  <a:pt x="262" y="146"/>
                  <a:pt x="262" y="146"/>
                </a:cubicBezTo>
                <a:cubicBezTo>
                  <a:pt x="262" y="199"/>
                  <a:pt x="262" y="199"/>
                  <a:pt x="262" y="199"/>
                </a:cubicBezTo>
                <a:cubicBezTo>
                  <a:pt x="260" y="200"/>
                  <a:pt x="260" y="200"/>
                  <a:pt x="260" y="200"/>
                </a:cubicBezTo>
                <a:cubicBezTo>
                  <a:pt x="260" y="200"/>
                  <a:pt x="260" y="200"/>
                  <a:pt x="260" y="200"/>
                </a:cubicBezTo>
                <a:cubicBezTo>
                  <a:pt x="253" y="207"/>
                  <a:pt x="253" y="207"/>
                  <a:pt x="253" y="207"/>
                </a:cubicBezTo>
                <a:cubicBezTo>
                  <a:pt x="252" y="216"/>
                  <a:pt x="252" y="216"/>
                  <a:pt x="252" y="216"/>
                </a:cubicBezTo>
                <a:cubicBezTo>
                  <a:pt x="229" y="217"/>
                  <a:pt x="221" y="229"/>
                  <a:pt x="221" y="229"/>
                </a:cubicBezTo>
                <a:cubicBezTo>
                  <a:pt x="221" y="230"/>
                  <a:pt x="220" y="231"/>
                  <a:pt x="220" y="232"/>
                </a:cubicBezTo>
                <a:cubicBezTo>
                  <a:pt x="218" y="234"/>
                  <a:pt x="218" y="237"/>
                  <a:pt x="218" y="240"/>
                </a:cubicBezTo>
                <a:cubicBezTo>
                  <a:pt x="217" y="243"/>
                  <a:pt x="217" y="246"/>
                  <a:pt x="218" y="249"/>
                </a:cubicBezTo>
                <a:cubicBezTo>
                  <a:pt x="218" y="251"/>
                  <a:pt x="219" y="254"/>
                  <a:pt x="220" y="255"/>
                </a:cubicBezTo>
                <a:cubicBezTo>
                  <a:pt x="222" y="257"/>
                  <a:pt x="224" y="259"/>
                  <a:pt x="227" y="261"/>
                </a:cubicBezTo>
                <a:cubicBezTo>
                  <a:pt x="228" y="261"/>
                  <a:pt x="228" y="261"/>
                  <a:pt x="228" y="261"/>
                </a:cubicBezTo>
                <a:cubicBezTo>
                  <a:pt x="228" y="261"/>
                  <a:pt x="227" y="267"/>
                  <a:pt x="225" y="297"/>
                </a:cubicBezTo>
                <a:cubicBezTo>
                  <a:pt x="224" y="313"/>
                  <a:pt x="211" y="321"/>
                  <a:pt x="200" y="325"/>
                </a:cubicBezTo>
                <a:cubicBezTo>
                  <a:pt x="197" y="326"/>
                  <a:pt x="193" y="327"/>
                  <a:pt x="190" y="328"/>
                </a:cubicBezTo>
                <a:cubicBezTo>
                  <a:pt x="186" y="328"/>
                  <a:pt x="183" y="328"/>
                  <a:pt x="183" y="328"/>
                </a:cubicBezTo>
                <a:cubicBezTo>
                  <a:pt x="183" y="328"/>
                  <a:pt x="159" y="330"/>
                  <a:pt x="146" y="331"/>
                </a:cubicBezTo>
                <a:cubicBezTo>
                  <a:pt x="141" y="331"/>
                  <a:pt x="136" y="332"/>
                  <a:pt x="131" y="332"/>
                </a:cubicBezTo>
                <a:cubicBezTo>
                  <a:pt x="123" y="333"/>
                  <a:pt x="111" y="335"/>
                  <a:pt x="96" y="341"/>
                </a:cubicBezTo>
                <a:cubicBezTo>
                  <a:pt x="96" y="341"/>
                  <a:pt x="95" y="341"/>
                  <a:pt x="95" y="341"/>
                </a:cubicBezTo>
                <a:cubicBezTo>
                  <a:pt x="94" y="342"/>
                  <a:pt x="93" y="342"/>
                  <a:pt x="92" y="342"/>
                </a:cubicBezTo>
                <a:cubicBezTo>
                  <a:pt x="73" y="350"/>
                  <a:pt x="57" y="360"/>
                  <a:pt x="46" y="371"/>
                </a:cubicBezTo>
                <a:cubicBezTo>
                  <a:pt x="2" y="408"/>
                  <a:pt x="1" y="470"/>
                  <a:pt x="1" y="470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20"/>
                  <a:pt x="0" y="520"/>
                  <a:pt x="0" y="520"/>
                </a:cubicBezTo>
                <a:cubicBezTo>
                  <a:pt x="0" y="520"/>
                  <a:pt x="0" y="521"/>
                  <a:pt x="0" y="521"/>
                </a:cubicBezTo>
                <a:cubicBezTo>
                  <a:pt x="0" y="522"/>
                  <a:pt x="0" y="522"/>
                  <a:pt x="0" y="522"/>
                </a:cubicBezTo>
                <a:cubicBezTo>
                  <a:pt x="31" y="543"/>
                  <a:pt x="67" y="532"/>
                  <a:pt x="84" y="527"/>
                </a:cubicBezTo>
                <a:cubicBezTo>
                  <a:pt x="100" y="522"/>
                  <a:pt x="96" y="530"/>
                  <a:pt x="101" y="487"/>
                </a:cubicBezTo>
                <a:cubicBezTo>
                  <a:pt x="106" y="445"/>
                  <a:pt x="148" y="428"/>
                  <a:pt x="229" y="459"/>
                </a:cubicBezTo>
                <a:cubicBezTo>
                  <a:pt x="310" y="491"/>
                  <a:pt x="358" y="466"/>
                  <a:pt x="383" y="456"/>
                </a:cubicBezTo>
                <a:cubicBezTo>
                  <a:pt x="408" y="445"/>
                  <a:pt x="439" y="446"/>
                  <a:pt x="439" y="446"/>
                </a:cubicBezTo>
                <a:cubicBezTo>
                  <a:pt x="439" y="446"/>
                  <a:pt x="534" y="447"/>
                  <a:pt x="559" y="449"/>
                </a:cubicBezTo>
                <a:cubicBezTo>
                  <a:pt x="584" y="451"/>
                  <a:pt x="578" y="463"/>
                  <a:pt x="586" y="468"/>
                </a:cubicBezTo>
                <a:cubicBezTo>
                  <a:pt x="594" y="473"/>
                  <a:pt x="603" y="467"/>
                  <a:pt x="603" y="467"/>
                </a:cubicBezTo>
                <a:cubicBezTo>
                  <a:pt x="607" y="428"/>
                  <a:pt x="601" y="305"/>
                  <a:pt x="601" y="30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11201" y="4793595"/>
            <a:ext cx="2455599" cy="622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</a:pPr>
            <a:r>
              <a:rPr lang="en-US" altLang="zh-CN" sz="105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8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8187" y="4793595"/>
            <a:ext cx="2455599" cy="622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</a:pPr>
            <a:r>
              <a:rPr lang="en-US" altLang="zh-CN" sz="105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8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01387" y="4793595"/>
            <a:ext cx="2455599" cy="622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</a:pPr>
            <a:r>
              <a:rPr lang="en-US" altLang="zh-CN" sz="105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</a:t>
            </a:r>
            <a:endParaRPr lang="en-US" altLang="zh-CN" sz="8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954207" y="4793595"/>
            <a:ext cx="2455599" cy="622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</a:pPr>
            <a:r>
              <a:rPr lang="en-US" altLang="zh-CN" sz="105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8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1422400" y="3675496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1930401" y="3675496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1664248" y="4140200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2133601" y="4140200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1219201" y="4140200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1664248" y="3227476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4557306" y="2126560"/>
            <a:ext cx="1132295" cy="1014349"/>
          </a:xfrm>
          <a:custGeom>
            <a:avLst/>
            <a:gdLst>
              <a:gd name="T0" fmla="*/ 586 w 607"/>
              <a:gd name="T1" fmla="*/ 307 h 543"/>
              <a:gd name="T2" fmla="*/ 561 w 607"/>
              <a:gd name="T3" fmla="*/ 329 h 543"/>
              <a:gd name="T4" fmla="*/ 394 w 607"/>
              <a:gd name="T5" fmla="*/ 318 h 543"/>
              <a:gd name="T6" fmla="*/ 388 w 607"/>
              <a:gd name="T7" fmla="*/ 301 h 543"/>
              <a:gd name="T8" fmla="*/ 394 w 607"/>
              <a:gd name="T9" fmla="*/ 251 h 543"/>
              <a:gd name="T10" fmla="*/ 394 w 607"/>
              <a:gd name="T11" fmla="*/ 232 h 543"/>
              <a:gd name="T12" fmla="*/ 394 w 607"/>
              <a:gd name="T13" fmla="*/ 231 h 543"/>
              <a:gd name="T14" fmla="*/ 388 w 607"/>
              <a:gd name="T15" fmla="*/ 224 h 543"/>
              <a:gd name="T16" fmla="*/ 359 w 607"/>
              <a:gd name="T17" fmla="*/ 216 h 543"/>
              <a:gd name="T18" fmla="*/ 356 w 607"/>
              <a:gd name="T19" fmla="*/ 204 h 543"/>
              <a:gd name="T20" fmla="*/ 352 w 607"/>
              <a:gd name="T21" fmla="*/ 150 h 543"/>
              <a:gd name="T22" fmla="*/ 350 w 607"/>
              <a:gd name="T23" fmla="*/ 144 h 543"/>
              <a:gd name="T24" fmla="*/ 340 w 607"/>
              <a:gd name="T25" fmla="*/ 133 h 543"/>
              <a:gd name="T26" fmla="*/ 344 w 607"/>
              <a:gd name="T27" fmla="*/ 129 h 543"/>
              <a:gd name="T28" fmla="*/ 346 w 607"/>
              <a:gd name="T29" fmla="*/ 115 h 543"/>
              <a:gd name="T30" fmla="*/ 331 w 607"/>
              <a:gd name="T31" fmla="*/ 88 h 543"/>
              <a:gd name="T32" fmla="*/ 331 w 607"/>
              <a:gd name="T33" fmla="*/ 67 h 543"/>
              <a:gd name="T34" fmla="*/ 331 w 607"/>
              <a:gd name="T35" fmla="*/ 67 h 543"/>
              <a:gd name="T36" fmla="*/ 341 w 607"/>
              <a:gd name="T37" fmla="*/ 63 h 543"/>
              <a:gd name="T38" fmla="*/ 410 w 607"/>
              <a:gd name="T39" fmla="*/ 69 h 543"/>
              <a:gd name="T40" fmla="*/ 426 w 607"/>
              <a:gd name="T41" fmla="*/ 69 h 543"/>
              <a:gd name="T42" fmla="*/ 432 w 607"/>
              <a:gd name="T43" fmla="*/ 32 h 543"/>
              <a:gd name="T44" fmla="*/ 421 w 607"/>
              <a:gd name="T45" fmla="*/ 13 h 543"/>
              <a:gd name="T46" fmla="*/ 346 w 607"/>
              <a:gd name="T47" fmla="*/ 18 h 543"/>
              <a:gd name="T48" fmla="*/ 345 w 607"/>
              <a:gd name="T49" fmla="*/ 17 h 543"/>
              <a:gd name="T50" fmla="*/ 344 w 607"/>
              <a:gd name="T51" fmla="*/ 15 h 543"/>
              <a:gd name="T52" fmla="*/ 343 w 607"/>
              <a:gd name="T53" fmla="*/ 15 h 543"/>
              <a:gd name="T54" fmla="*/ 316 w 607"/>
              <a:gd name="T55" fmla="*/ 2 h 543"/>
              <a:gd name="T56" fmla="*/ 312 w 607"/>
              <a:gd name="T57" fmla="*/ 1 h 543"/>
              <a:gd name="T58" fmla="*/ 281 w 607"/>
              <a:gd name="T59" fmla="*/ 13 h 543"/>
              <a:gd name="T60" fmla="*/ 270 w 607"/>
              <a:gd name="T61" fmla="*/ 16 h 543"/>
              <a:gd name="T62" fmla="*/ 187 w 607"/>
              <a:gd name="T63" fmla="*/ 10 h 543"/>
              <a:gd name="T64" fmla="*/ 195 w 607"/>
              <a:gd name="T65" fmla="*/ 62 h 543"/>
              <a:gd name="T66" fmla="*/ 271 w 607"/>
              <a:gd name="T67" fmla="*/ 60 h 543"/>
              <a:gd name="T68" fmla="*/ 279 w 607"/>
              <a:gd name="T69" fmla="*/ 61 h 543"/>
              <a:gd name="T70" fmla="*/ 283 w 607"/>
              <a:gd name="T71" fmla="*/ 65 h 543"/>
              <a:gd name="T72" fmla="*/ 268 w 607"/>
              <a:gd name="T73" fmla="*/ 114 h 543"/>
              <a:gd name="T74" fmla="*/ 273 w 607"/>
              <a:gd name="T75" fmla="*/ 131 h 543"/>
              <a:gd name="T76" fmla="*/ 262 w 607"/>
              <a:gd name="T77" fmla="*/ 146 h 543"/>
              <a:gd name="T78" fmla="*/ 260 w 607"/>
              <a:gd name="T79" fmla="*/ 200 h 543"/>
              <a:gd name="T80" fmla="*/ 253 w 607"/>
              <a:gd name="T81" fmla="*/ 207 h 543"/>
              <a:gd name="T82" fmla="*/ 221 w 607"/>
              <a:gd name="T83" fmla="*/ 229 h 543"/>
              <a:gd name="T84" fmla="*/ 218 w 607"/>
              <a:gd name="T85" fmla="*/ 240 h 543"/>
              <a:gd name="T86" fmla="*/ 220 w 607"/>
              <a:gd name="T87" fmla="*/ 255 h 543"/>
              <a:gd name="T88" fmla="*/ 228 w 607"/>
              <a:gd name="T89" fmla="*/ 261 h 543"/>
              <a:gd name="T90" fmla="*/ 200 w 607"/>
              <a:gd name="T91" fmla="*/ 325 h 543"/>
              <a:gd name="T92" fmla="*/ 183 w 607"/>
              <a:gd name="T93" fmla="*/ 328 h 543"/>
              <a:gd name="T94" fmla="*/ 131 w 607"/>
              <a:gd name="T95" fmla="*/ 332 h 543"/>
              <a:gd name="T96" fmla="*/ 95 w 607"/>
              <a:gd name="T97" fmla="*/ 341 h 543"/>
              <a:gd name="T98" fmla="*/ 46 w 607"/>
              <a:gd name="T99" fmla="*/ 371 h 543"/>
              <a:gd name="T100" fmla="*/ 0 w 607"/>
              <a:gd name="T101" fmla="*/ 515 h 543"/>
              <a:gd name="T102" fmla="*/ 0 w 607"/>
              <a:gd name="T103" fmla="*/ 521 h 543"/>
              <a:gd name="T104" fmla="*/ 84 w 607"/>
              <a:gd name="T105" fmla="*/ 527 h 543"/>
              <a:gd name="T106" fmla="*/ 229 w 607"/>
              <a:gd name="T107" fmla="*/ 459 h 543"/>
              <a:gd name="T108" fmla="*/ 439 w 607"/>
              <a:gd name="T109" fmla="*/ 446 h 543"/>
              <a:gd name="T110" fmla="*/ 586 w 607"/>
              <a:gd name="T111" fmla="*/ 468 h 543"/>
              <a:gd name="T112" fmla="*/ 601 w 607"/>
              <a:gd name="T113" fmla="*/ 305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7" h="543">
                <a:moveTo>
                  <a:pt x="601" y="305"/>
                </a:moveTo>
                <a:cubicBezTo>
                  <a:pt x="586" y="307"/>
                  <a:pt x="586" y="307"/>
                  <a:pt x="586" y="307"/>
                </a:cubicBezTo>
                <a:cubicBezTo>
                  <a:pt x="586" y="307"/>
                  <a:pt x="581" y="312"/>
                  <a:pt x="578" y="320"/>
                </a:cubicBezTo>
                <a:cubicBezTo>
                  <a:pt x="575" y="328"/>
                  <a:pt x="561" y="329"/>
                  <a:pt x="561" y="329"/>
                </a:cubicBezTo>
                <a:cubicBezTo>
                  <a:pt x="561" y="329"/>
                  <a:pt x="436" y="328"/>
                  <a:pt x="424" y="328"/>
                </a:cubicBezTo>
                <a:cubicBezTo>
                  <a:pt x="413" y="328"/>
                  <a:pt x="401" y="323"/>
                  <a:pt x="394" y="318"/>
                </a:cubicBezTo>
                <a:cubicBezTo>
                  <a:pt x="389" y="314"/>
                  <a:pt x="388" y="307"/>
                  <a:pt x="387" y="302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259"/>
                  <a:pt x="388" y="259"/>
                  <a:pt x="388" y="259"/>
                </a:cubicBezTo>
                <a:cubicBezTo>
                  <a:pt x="395" y="257"/>
                  <a:pt x="394" y="251"/>
                  <a:pt x="394" y="251"/>
                </a:cubicBezTo>
                <a:cubicBezTo>
                  <a:pt x="394" y="251"/>
                  <a:pt x="394" y="243"/>
                  <a:pt x="394" y="232"/>
                </a:cubicBezTo>
                <a:cubicBezTo>
                  <a:pt x="394" y="232"/>
                  <a:pt x="394" y="232"/>
                  <a:pt x="394" y="232"/>
                </a:cubicBezTo>
                <a:cubicBezTo>
                  <a:pt x="394" y="232"/>
                  <a:pt x="394" y="232"/>
                  <a:pt x="394" y="232"/>
                </a:cubicBezTo>
                <a:cubicBezTo>
                  <a:pt x="394" y="232"/>
                  <a:pt x="394" y="232"/>
                  <a:pt x="394" y="231"/>
                </a:cubicBezTo>
                <a:cubicBezTo>
                  <a:pt x="394" y="229"/>
                  <a:pt x="392" y="227"/>
                  <a:pt x="388" y="225"/>
                </a:cubicBezTo>
                <a:cubicBezTo>
                  <a:pt x="388" y="225"/>
                  <a:pt x="388" y="225"/>
                  <a:pt x="388" y="224"/>
                </a:cubicBezTo>
                <a:cubicBezTo>
                  <a:pt x="387" y="224"/>
                  <a:pt x="386" y="224"/>
                  <a:pt x="386" y="224"/>
                </a:cubicBezTo>
                <a:cubicBezTo>
                  <a:pt x="375" y="219"/>
                  <a:pt x="359" y="216"/>
                  <a:pt x="359" y="216"/>
                </a:cubicBezTo>
                <a:cubicBezTo>
                  <a:pt x="358" y="207"/>
                  <a:pt x="358" y="207"/>
                  <a:pt x="358" y="207"/>
                </a:cubicBezTo>
                <a:cubicBezTo>
                  <a:pt x="356" y="204"/>
                  <a:pt x="356" y="204"/>
                  <a:pt x="356" y="204"/>
                </a:cubicBezTo>
                <a:cubicBezTo>
                  <a:pt x="352" y="202"/>
                  <a:pt x="352" y="202"/>
                  <a:pt x="352" y="202"/>
                </a:cubicBezTo>
                <a:cubicBezTo>
                  <a:pt x="352" y="196"/>
                  <a:pt x="352" y="157"/>
                  <a:pt x="352" y="150"/>
                </a:cubicBezTo>
                <a:cubicBezTo>
                  <a:pt x="352" y="148"/>
                  <a:pt x="351" y="146"/>
                  <a:pt x="350" y="145"/>
                </a:cubicBezTo>
                <a:cubicBezTo>
                  <a:pt x="350" y="144"/>
                  <a:pt x="350" y="144"/>
                  <a:pt x="350" y="144"/>
                </a:cubicBezTo>
                <a:cubicBezTo>
                  <a:pt x="345" y="140"/>
                  <a:pt x="340" y="140"/>
                  <a:pt x="340" y="140"/>
                </a:cubicBezTo>
                <a:cubicBezTo>
                  <a:pt x="340" y="133"/>
                  <a:pt x="340" y="133"/>
                  <a:pt x="340" y="133"/>
                </a:cubicBezTo>
                <a:cubicBezTo>
                  <a:pt x="342" y="133"/>
                  <a:pt x="340" y="132"/>
                  <a:pt x="341" y="130"/>
                </a:cubicBezTo>
                <a:cubicBezTo>
                  <a:pt x="341" y="130"/>
                  <a:pt x="342" y="130"/>
                  <a:pt x="344" y="129"/>
                </a:cubicBezTo>
                <a:cubicBezTo>
                  <a:pt x="347" y="128"/>
                  <a:pt x="346" y="125"/>
                  <a:pt x="346" y="125"/>
                </a:cubicBezTo>
                <a:cubicBezTo>
                  <a:pt x="346" y="125"/>
                  <a:pt x="346" y="121"/>
                  <a:pt x="346" y="115"/>
                </a:cubicBezTo>
                <a:cubicBezTo>
                  <a:pt x="346" y="108"/>
                  <a:pt x="331" y="108"/>
                  <a:pt x="331" y="108"/>
                </a:cubicBezTo>
                <a:cubicBezTo>
                  <a:pt x="331" y="88"/>
                  <a:pt x="331" y="88"/>
                  <a:pt x="331" y="88"/>
                </a:cubicBezTo>
                <a:cubicBezTo>
                  <a:pt x="331" y="87"/>
                  <a:pt x="331" y="86"/>
                  <a:pt x="331" y="86"/>
                </a:cubicBezTo>
                <a:cubicBezTo>
                  <a:pt x="331" y="67"/>
                  <a:pt x="331" y="67"/>
                  <a:pt x="331" y="67"/>
                </a:cubicBezTo>
                <a:cubicBezTo>
                  <a:pt x="331" y="67"/>
                  <a:pt x="331" y="67"/>
                  <a:pt x="331" y="67"/>
                </a:cubicBezTo>
                <a:cubicBezTo>
                  <a:pt x="331" y="67"/>
                  <a:pt x="331" y="67"/>
                  <a:pt x="331" y="67"/>
                </a:cubicBezTo>
                <a:cubicBezTo>
                  <a:pt x="332" y="66"/>
                  <a:pt x="333" y="63"/>
                  <a:pt x="333" y="63"/>
                </a:cubicBezTo>
                <a:cubicBezTo>
                  <a:pt x="333" y="63"/>
                  <a:pt x="336" y="63"/>
                  <a:pt x="341" y="63"/>
                </a:cubicBezTo>
                <a:cubicBezTo>
                  <a:pt x="345" y="63"/>
                  <a:pt x="344" y="59"/>
                  <a:pt x="344" y="59"/>
                </a:cubicBezTo>
                <a:cubicBezTo>
                  <a:pt x="344" y="59"/>
                  <a:pt x="404" y="68"/>
                  <a:pt x="410" y="69"/>
                </a:cubicBezTo>
                <a:cubicBezTo>
                  <a:pt x="414" y="70"/>
                  <a:pt x="421" y="72"/>
                  <a:pt x="425" y="69"/>
                </a:cubicBezTo>
                <a:cubicBezTo>
                  <a:pt x="426" y="69"/>
                  <a:pt x="426" y="69"/>
                  <a:pt x="426" y="69"/>
                </a:cubicBezTo>
                <a:cubicBezTo>
                  <a:pt x="428" y="68"/>
                  <a:pt x="429" y="65"/>
                  <a:pt x="430" y="62"/>
                </a:cubicBezTo>
                <a:cubicBezTo>
                  <a:pt x="432" y="54"/>
                  <a:pt x="432" y="42"/>
                  <a:pt x="432" y="32"/>
                </a:cubicBezTo>
                <a:cubicBezTo>
                  <a:pt x="432" y="22"/>
                  <a:pt x="431" y="13"/>
                  <a:pt x="424" y="13"/>
                </a:cubicBezTo>
                <a:cubicBezTo>
                  <a:pt x="423" y="13"/>
                  <a:pt x="421" y="13"/>
                  <a:pt x="421" y="13"/>
                </a:cubicBezTo>
                <a:cubicBezTo>
                  <a:pt x="364" y="17"/>
                  <a:pt x="364" y="17"/>
                  <a:pt x="364" y="17"/>
                </a:cubicBezTo>
                <a:cubicBezTo>
                  <a:pt x="354" y="18"/>
                  <a:pt x="347" y="18"/>
                  <a:pt x="346" y="18"/>
                </a:cubicBezTo>
                <a:cubicBezTo>
                  <a:pt x="346" y="18"/>
                  <a:pt x="346" y="18"/>
                  <a:pt x="345" y="17"/>
                </a:cubicBezTo>
                <a:cubicBezTo>
                  <a:pt x="345" y="17"/>
                  <a:pt x="345" y="17"/>
                  <a:pt x="345" y="17"/>
                </a:cubicBezTo>
                <a:cubicBezTo>
                  <a:pt x="345" y="16"/>
                  <a:pt x="345" y="16"/>
                  <a:pt x="344" y="15"/>
                </a:cubicBezTo>
                <a:cubicBezTo>
                  <a:pt x="344" y="15"/>
                  <a:pt x="344" y="15"/>
                  <a:pt x="344" y="15"/>
                </a:cubicBezTo>
                <a:cubicBezTo>
                  <a:pt x="343" y="15"/>
                  <a:pt x="343" y="15"/>
                  <a:pt x="343" y="15"/>
                </a:cubicBezTo>
                <a:cubicBezTo>
                  <a:pt x="343" y="15"/>
                  <a:pt x="343" y="15"/>
                  <a:pt x="343" y="15"/>
                </a:cubicBezTo>
                <a:cubicBezTo>
                  <a:pt x="334" y="14"/>
                  <a:pt x="334" y="14"/>
                  <a:pt x="334" y="14"/>
                </a:cubicBezTo>
                <a:cubicBezTo>
                  <a:pt x="334" y="14"/>
                  <a:pt x="330" y="4"/>
                  <a:pt x="316" y="2"/>
                </a:cubicBezTo>
                <a:cubicBezTo>
                  <a:pt x="314" y="2"/>
                  <a:pt x="313" y="2"/>
                  <a:pt x="311" y="1"/>
                </a:cubicBezTo>
                <a:cubicBezTo>
                  <a:pt x="311" y="1"/>
                  <a:pt x="311" y="1"/>
                  <a:pt x="312" y="1"/>
                </a:cubicBezTo>
                <a:cubicBezTo>
                  <a:pt x="312" y="1"/>
                  <a:pt x="294" y="0"/>
                  <a:pt x="285" y="9"/>
                </a:cubicBezTo>
                <a:cubicBezTo>
                  <a:pt x="282" y="11"/>
                  <a:pt x="281" y="13"/>
                  <a:pt x="281" y="13"/>
                </a:cubicBezTo>
                <a:cubicBezTo>
                  <a:pt x="281" y="13"/>
                  <a:pt x="278" y="13"/>
                  <a:pt x="274" y="13"/>
                </a:cubicBezTo>
                <a:cubicBezTo>
                  <a:pt x="271" y="13"/>
                  <a:pt x="270" y="16"/>
                  <a:pt x="270" y="16"/>
                </a:cubicBezTo>
                <a:cubicBezTo>
                  <a:pt x="270" y="16"/>
                  <a:pt x="211" y="7"/>
                  <a:pt x="199" y="6"/>
                </a:cubicBezTo>
                <a:cubicBezTo>
                  <a:pt x="188" y="4"/>
                  <a:pt x="187" y="10"/>
                  <a:pt x="187" y="10"/>
                </a:cubicBezTo>
                <a:cubicBezTo>
                  <a:pt x="182" y="25"/>
                  <a:pt x="183" y="48"/>
                  <a:pt x="185" y="56"/>
                </a:cubicBezTo>
                <a:cubicBezTo>
                  <a:pt x="188" y="64"/>
                  <a:pt x="195" y="62"/>
                  <a:pt x="195" y="62"/>
                </a:cubicBezTo>
                <a:cubicBezTo>
                  <a:pt x="268" y="57"/>
                  <a:pt x="268" y="57"/>
                  <a:pt x="268" y="57"/>
                </a:cubicBezTo>
                <a:cubicBezTo>
                  <a:pt x="269" y="59"/>
                  <a:pt x="271" y="60"/>
                  <a:pt x="271" y="60"/>
                </a:cubicBezTo>
                <a:cubicBezTo>
                  <a:pt x="279" y="61"/>
                  <a:pt x="279" y="61"/>
                  <a:pt x="279" y="61"/>
                </a:cubicBezTo>
                <a:cubicBezTo>
                  <a:pt x="279" y="61"/>
                  <a:pt x="279" y="61"/>
                  <a:pt x="279" y="61"/>
                </a:cubicBezTo>
                <a:cubicBezTo>
                  <a:pt x="280" y="62"/>
                  <a:pt x="280" y="62"/>
                  <a:pt x="281" y="63"/>
                </a:cubicBezTo>
                <a:cubicBezTo>
                  <a:pt x="282" y="64"/>
                  <a:pt x="283" y="65"/>
                  <a:pt x="283" y="65"/>
                </a:cubicBezTo>
                <a:cubicBezTo>
                  <a:pt x="283" y="106"/>
                  <a:pt x="283" y="106"/>
                  <a:pt x="283" y="106"/>
                </a:cubicBezTo>
                <a:cubicBezTo>
                  <a:pt x="274" y="109"/>
                  <a:pt x="268" y="114"/>
                  <a:pt x="268" y="114"/>
                </a:cubicBezTo>
                <a:cubicBezTo>
                  <a:pt x="268" y="114"/>
                  <a:pt x="267" y="120"/>
                  <a:pt x="267" y="125"/>
                </a:cubicBezTo>
                <a:cubicBezTo>
                  <a:pt x="267" y="131"/>
                  <a:pt x="273" y="131"/>
                  <a:pt x="273" y="131"/>
                </a:cubicBezTo>
                <a:cubicBezTo>
                  <a:pt x="273" y="138"/>
                  <a:pt x="273" y="138"/>
                  <a:pt x="273" y="138"/>
                </a:cubicBezTo>
                <a:cubicBezTo>
                  <a:pt x="264" y="141"/>
                  <a:pt x="262" y="146"/>
                  <a:pt x="262" y="146"/>
                </a:cubicBezTo>
                <a:cubicBezTo>
                  <a:pt x="262" y="199"/>
                  <a:pt x="262" y="199"/>
                  <a:pt x="262" y="199"/>
                </a:cubicBezTo>
                <a:cubicBezTo>
                  <a:pt x="260" y="200"/>
                  <a:pt x="260" y="200"/>
                  <a:pt x="260" y="200"/>
                </a:cubicBezTo>
                <a:cubicBezTo>
                  <a:pt x="260" y="200"/>
                  <a:pt x="260" y="200"/>
                  <a:pt x="260" y="200"/>
                </a:cubicBezTo>
                <a:cubicBezTo>
                  <a:pt x="253" y="207"/>
                  <a:pt x="253" y="207"/>
                  <a:pt x="253" y="207"/>
                </a:cubicBezTo>
                <a:cubicBezTo>
                  <a:pt x="252" y="216"/>
                  <a:pt x="252" y="216"/>
                  <a:pt x="252" y="216"/>
                </a:cubicBezTo>
                <a:cubicBezTo>
                  <a:pt x="229" y="217"/>
                  <a:pt x="221" y="229"/>
                  <a:pt x="221" y="229"/>
                </a:cubicBezTo>
                <a:cubicBezTo>
                  <a:pt x="221" y="230"/>
                  <a:pt x="220" y="231"/>
                  <a:pt x="220" y="232"/>
                </a:cubicBezTo>
                <a:cubicBezTo>
                  <a:pt x="218" y="234"/>
                  <a:pt x="218" y="237"/>
                  <a:pt x="218" y="240"/>
                </a:cubicBezTo>
                <a:cubicBezTo>
                  <a:pt x="217" y="243"/>
                  <a:pt x="217" y="246"/>
                  <a:pt x="218" y="249"/>
                </a:cubicBezTo>
                <a:cubicBezTo>
                  <a:pt x="218" y="251"/>
                  <a:pt x="219" y="254"/>
                  <a:pt x="220" y="255"/>
                </a:cubicBezTo>
                <a:cubicBezTo>
                  <a:pt x="222" y="257"/>
                  <a:pt x="224" y="259"/>
                  <a:pt x="227" y="261"/>
                </a:cubicBezTo>
                <a:cubicBezTo>
                  <a:pt x="228" y="261"/>
                  <a:pt x="228" y="261"/>
                  <a:pt x="228" y="261"/>
                </a:cubicBezTo>
                <a:cubicBezTo>
                  <a:pt x="228" y="261"/>
                  <a:pt x="227" y="267"/>
                  <a:pt x="225" y="297"/>
                </a:cubicBezTo>
                <a:cubicBezTo>
                  <a:pt x="224" y="313"/>
                  <a:pt x="211" y="321"/>
                  <a:pt x="200" y="325"/>
                </a:cubicBezTo>
                <a:cubicBezTo>
                  <a:pt x="197" y="326"/>
                  <a:pt x="193" y="327"/>
                  <a:pt x="190" y="328"/>
                </a:cubicBezTo>
                <a:cubicBezTo>
                  <a:pt x="186" y="328"/>
                  <a:pt x="183" y="328"/>
                  <a:pt x="183" y="328"/>
                </a:cubicBezTo>
                <a:cubicBezTo>
                  <a:pt x="183" y="328"/>
                  <a:pt x="159" y="330"/>
                  <a:pt x="146" y="331"/>
                </a:cubicBezTo>
                <a:cubicBezTo>
                  <a:pt x="141" y="331"/>
                  <a:pt x="136" y="332"/>
                  <a:pt x="131" y="332"/>
                </a:cubicBezTo>
                <a:cubicBezTo>
                  <a:pt x="123" y="333"/>
                  <a:pt x="111" y="335"/>
                  <a:pt x="96" y="341"/>
                </a:cubicBezTo>
                <a:cubicBezTo>
                  <a:pt x="96" y="341"/>
                  <a:pt x="95" y="341"/>
                  <a:pt x="95" y="341"/>
                </a:cubicBezTo>
                <a:cubicBezTo>
                  <a:pt x="94" y="342"/>
                  <a:pt x="93" y="342"/>
                  <a:pt x="92" y="342"/>
                </a:cubicBezTo>
                <a:cubicBezTo>
                  <a:pt x="73" y="350"/>
                  <a:pt x="57" y="360"/>
                  <a:pt x="46" y="371"/>
                </a:cubicBezTo>
                <a:cubicBezTo>
                  <a:pt x="2" y="408"/>
                  <a:pt x="1" y="470"/>
                  <a:pt x="1" y="470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20"/>
                  <a:pt x="0" y="520"/>
                  <a:pt x="0" y="520"/>
                </a:cubicBezTo>
                <a:cubicBezTo>
                  <a:pt x="0" y="520"/>
                  <a:pt x="0" y="521"/>
                  <a:pt x="0" y="521"/>
                </a:cubicBezTo>
                <a:cubicBezTo>
                  <a:pt x="0" y="522"/>
                  <a:pt x="0" y="522"/>
                  <a:pt x="0" y="522"/>
                </a:cubicBezTo>
                <a:cubicBezTo>
                  <a:pt x="31" y="543"/>
                  <a:pt x="67" y="532"/>
                  <a:pt x="84" y="527"/>
                </a:cubicBezTo>
                <a:cubicBezTo>
                  <a:pt x="100" y="522"/>
                  <a:pt x="96" y="530"/>
                  <a:pt x="101" y="487"/>
                </a:cubicBezTo>
                <a:cubicBezTo>
                  <a:pt x="106" y="445"/>
                  <a:pt x="148" y="428"/>
                  <a:pt x="229" y="459"/>
                </a:cubicBezTo>
                <a:cubicBezTo>
                  <a:pt x="310" y="491"/>
                  <a:pt x="358" y="466"/>
                  <a:pt x="383" y="456"/>
                </a:cubicBezTo>
                <a:cubicBezTo>
                  <a:pt x="408" y="445"/>
                  <a:pt x="439" y="446"/>
                  <a:pt x="439" y="446"/>
                </a:cubicBezTo>
                <a:cubicBezTo>
                  <a:pt x="439" y="446"/>
                  <a:pt x="534" y="447"/>
                  <a:pt x="559" y="449"/>
                </a:cubicBezTo>
                <a:cubicBezTo>
                  <a:pt x="584" y="451"/>
                  <a:pt x="578" y="463"/>
                  <a:pt x="586" y="468"/>
                </a:cubicBezTo>
                <a:cubicBezTo>
                  <a:pt x="594" y="473"/>
                  <a:pt x="603" y="467"/>
                  <a:pt x="603" y="467"/>
                </a:cubicBezTo>
                <a:cubicBezTo>
                  <a:pt x="607" y="428"/>
                  <a:pt x="601" y="305"/>
                  <a:pt x="601" y="30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>
            <a:off x="4220349" y="3227476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4728350" y="3227476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4462197" y="3675496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>
            <a:off x="4931550" y="3675496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4017150" y="3675496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7245757" y="2126560"/>
            <a:ext cx="1132295" cy="1014349"/>
          </a:xfrm>
          <a:custGeom>
            <a:avLst/>
            <a:gdLst>
              <a:gd name="T0" fmla="*/ 586 w 607"/>
              <a:gd name="T1" fmla="*/ 307 h 543"/>
              <a:gd name="T2" fmla="*/ 561 w 607"/>
              <a:gd name="T3" fmla="*/ 329 h 543"/>
              <a:gd name="T4" fmla="*/ 394 w 607"/>
              <a:gd name="T5" fmla="*/ 318 h 543"/>
              <a:gd name="T6" fmla="*/ 388 w 607"/>
              <a:gd name="T7" fmla="*/ 301 h 543"/>
              <a:gd name="T8" fmla="*/ 394 w 607"/>
              <a:gd name="T9" fmla="*/ 251 h 543"/>
              <a:gd name="T10" fmla="*/ 394 w 607"/>
              <a:gd name="T11" fmla="*/ 232 h 543"/>
              <a:gd name="T12" fmla="*/ 394 w 607"/>
              <a:gd name="T13" fmla="*/ 231 h 543"/>
              <a:gd name="T14" fmla="*/ 388 w 607"/>
              <a:gd name="T15" fmla="*/ 224 h 543"/>
              <a:gd name="T16" fmla="*/ 359 w 607"/>
              <a:gd name="T17" fmla="*/ 216 h 543"/>
              <a:gd name="T18" fmla="*/ 356 w 607"/>
              <a:gd name="T19" fmla="*/ 204 h 543"/>
              <a:gd name="T20" fmla="*/ 352 w 607"/>
              <a:gd name="T21" fmla="*/ 150 h 543"/>
              <a:gd name="T22" fmla="*/ 350 w 607"/>
              <a:gd name="T23" fmla="*/ 144 h 543"/>
              <a:gd name="T24" fmla="*/ 340 w 607"/>
              <a:gd name="T25" fmla="*/ 133 h 543"/>
              <a:gd name="T26" fmla="*/ 344 w 607"/>
              <a:gd name="T27" fmla="*/ 129 h 543"/>
              <a:gd name="T28" fmla="*/ 346 w 607"/>
              <a:gd name="T29" fmla="*/ 115 h 543"/>
              <a:gd name="T30" fmla="*/ 331 w 607"/>
              <a:gd name="T31" fmla="*/ 88 h 543"/>
              <a:gd name="T32" fmla="*/ 331 w 607"/>
              <a:gd name="T33" fmla="*/ 67 h 543"/>
              <a:gd name="T34" fmla="*/ 331 w 607"/>
              <a:gd name="T35" fmla="*/ 67 h 543"/>
              <a:gd name="T36" fmla="*/ 341 w 607"/>
              <a:gd name="T37" fmla="*/ 63 h 543"/>
              <a:gd name="T38" fmla="*/ 410 w 607"/>
              <a:gd name="T39" fmla="*/ 69 h 543"/>
              <a:gd name="T40" fmla="*/ 426 w 607"/>
              <a:gd name="T41" fmla="*/ 69 h 543"/>
              <a:gd name="T42" fmla="*/ 432 w 607"/>
              <a:gd name="T43" fmla="*/ 32 h 543"/>
              <a:gd name="T44" fmla="*/ 421 w 607"/>
              <a:gd name="T45" fmla="*/ 13 h 543"/>
              <a:gd name="T46" fmla="*/ 346 w 607"/>
              <a:gd name="T47" fmla="*/ 18 h 543"/>
              <a:gd name="T48" fmla="*/ 345 w 607"/>
              <a:gd name="T49" fmla="*/ 17 h 543"/>
              <a:gd name="T50" fmla="*/ 344 w 607"/>
              <a:gd name="T51" fmla="*/ 15 h 543"/>
              <a:gd name="T52" fmla="*/ 343 w 607"/>
              <a:gd name="T53" fmla="*/ 15 h 543"/>
              <a:gd name="T54" fmla="*/ 316 w 607"/>
              <a:gd name="T55" fmla="*/ 2 h 543"/>
              <a:gd name="T56" fmla="*/ 312 w 607"/>
              <a:gd name="T57" fmla="*/ 1 h 543"/>
              <a:gd name="T58" fmla="*/ 281 w 607"/>
              <a:gd name="T59" fmla="*/ 13 h 543"/>
              <a:gd name="T60" fmla="*/ 270 w 607"/>
              <a:gd name="T61" fmla="*/ 16 h 543"/>
              <a:gd name="T62" fmla="*/ 187 w 607"/>
              <a:gd name="T63" fmla="*/ 10 h 543"/>
              <a:gd name="T64" fmla="*/ 195 w 607"/>
              <a:gd name="T65" fmla="*/ 62 h 543"/>
              <a:gd name="T66" fmla="*/ 271 w 607"/>
              <a:gd name="T67" fmla="*/ 60 h 543"/>
              <a:gd name="T68" fmla="*/ 279 w 607"/>
              <a:gd name="T69" fmla="*/ 61 h 543"/>
              <a:gd name="T70" fmla="*/ 283 w 607"/>
              <a:gd name="T71" fmla="*/ 65 h 543"/>
              <a:gd name="T72" fmla="*/ 268 w 607"/>
              <a:gd name="T73" fmla="*/ 114 h 543"/>
              <a:gd name="T74" fmla="*/ 273 w 607"/>
              <a:gd name="T75" fmla="*/ 131 h 543"/>
              <a:gd name="T76" fmla="*/ 262 w 607"/>
              <a:gd name="T77" fmla="*/ 146 h 543"/>
              <a:gd name="T78" fmla="*/ 260 w 607"/>
              <a:gd name="T79" fmla="*/ 200 h 543"/>
              <a:gd name="T80" fmla="*/ 253 w 607"/>
              <a:gd name="T81" fmla="*/ 207 h 543"/>
              <a:gd name="T82" fmla="*/ 221 w 607"/>
              <a:gd name="T83" fmla="*/ 229 h 543"/>
              <a:gd name="T84" fmla="*/ 218 w 607"/>
              <a:gd name="T85" fmla="*/ 240 h 543"/>
              <a:gd name="T86" fmla="*/ 220 w 607"/>
              <a:gd name="T87" fmla="*/ 255 h 543"/>
              <a:gd name="T88" fmla="*/ 228 w 607"/>
              <a:gd name="T89" fmla="*/ 261 h 543"/>
              <a:gd name="T90" fmla="*/ 200 w 607"/>
              <a:gd name="T91" fmla="*/ 325 h 543"/>
              <a:gd name="T92" fmla="*/ 183 w 607"/>
              <a:gd name="T93" fmla="*/ 328 h 543"/>
              <a:gd name="T94" fmla="*/ 131 w 607"/>
              <a:gd name="T95" fmla="*/ 332 h 543"/>
              <a:gd name="T96" fmla="*/ 95 w 607"/>
              <a:gd name="T97" fmla="*/ 341 h 543"/>
              <a:gd name="T98" fmla="*/ 46 w 607"/>
              <a:gd name="T99" fmla="*/ 371 h 543"/>
              <a:gd name="T100" fmla="*/ 0 w 607"/>
              <a:gd name="T101" fmla="*/ 515 h 543"/>
              <a:gd name="T102" fmla="*/ 0 w 607"/>
              <a:gd name="T103" fmla="*/ 521 h 543"/>
              <a:gd name="T104" fmla="*/ 84 w 607"/>
              <a:gd name="T105" fmla="*/ 527 h 543"/>
              <a:gd name="T106" fmla="*/ 229 w 607"/>
              <a:gd name="T107" fmla="*/ 459 h 543"/>
              <a:gd name="T108" fmla="*/ 439 w 607"/>
              <a:gd name="T109" fmla="*/ 446 h 543"/>
              <a:gd name="T110" fmla="*/ 586 w 607"/>
              <a:gd name="T111" fmla="*/ 468 h 543"/>
              <a:gd name="T112" fmla="*/ 601 w 607"/>
              <a:gd name="T113" fmla="*/ 305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7" h="543">
                <a:moveTo>
                  <a:pt x="601" y="305"/>
                </a:moveTo>
                <a:cubicBezTo>
                  <a:pt x="586" y="307"/>
                  <a:pt x="586" y="307"/>
                  <a:pt x="586" y="307"/>
                </a:cubicBezTo>
                <a:cubicBezTo>
                  <a:pt x="586" y="307"/>
                  <a:pt x="581" y="312"/>
                  <a:pt x="578" y="320"/>
                </a:cubicBezTo>
                <a:cubicBezTo>
                  <a:pt x="575" y="328"/>
                  <a:pt x="561" y="329"/>
                  <a:pt x="561" y="329"/>
                </a:cubicBezTo>
                <a:cubicBezTo>
                  <a:pt x="561" y="329"/>
                  <a:pt x="436" y="328"/>
                  <a:pt x="424" y="328"/>
                </a:cubicBezTo>
                <a:cubicBezTo>
                  <a:pt x="413" y="328"/>
                  <a:pt x="401" y="323"/>
                  <a:pt x="394" y="318"/>
                </a:cubicBezTo>
                <a:cubicBezTo>
                  <a:pt x="389" y="314"/>
                  <a:pt x="388" y="307"/>
                  <a:pt x="387" y="302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259"/>
                  <a:pt x="388" y="259"/>
                  <a:pt x="388" y="259"/>
                </a:cubicBezTo>
                <a:cubicBezTo>
                  <a:pt x="395" y="257"/>
                  <a:pt x="394" y="251"/>
                  <a:pt x="394" y="251"/>
                </a:cubicBezTo>
                <a:cubicBezTo>
                  <a:pt x="394" y="251"/>
                  <a:pt x="394" y="243"/>
                  <a:pt x="394" y="232"/>
                </a:cubicBezTo>
                <a:cubicBezTo>
                  <a:pt x="394" y="232"/>
                  <a:pt x="394" y="232"/>
                  <a:pt x="394" y="232"/>
                </a:cubicBezTo>
                <a:cubicBezTo>
                  <a:pt x="394" y="232"/>
                  <a:pt x="394" y="232"/>
                  <a:pt x="394" y="232"/>
                </a:cubicBezTo>
                <a:cubicBezTo>
                  <a:pt x="394" y="232"/>
                  <a:pt x="394" y="232"/>
                  <a:pt x="394" y="231"/>
                </a:cubicBezTo>
                <a:cubicBezTo>
                  <a:pt x="394" y="229"/>
                  <a:pt x="392" y="227"/>
                  <a:pt x="388" y="225"/>
                </a:cubicBezTo>
                <a:cubicBezTo>
                  <a:pt x="388" y="225"/>
                  <a:pt x="388" y="225"/>
                  <a:pt x="388" y="224"/>
                </a:cubicBezTo>
                <a:cubicBezTo>
                  <a:pt x="387" y="224"/>
                  <a:pt x="386" y="224"/>
                  <a:pt x="386" y="224"/>
                </a:cubicBezTo>
                <a:cubicBezTo>
                  <a:pt x="375" y="219"/>
                  <a:pt x="359" y="216"/>
                  <a:pt x="359" y="216"/>
                </a:cubicBezTo>
                <a:cubicBezTo>
                  <a:pt x="358" y="207"/>
                  <a:pt x="358" y="207"/>
                  <a:pt x="358" y="207"/>
                </a:cubicBezTo>
                <a:cubicBezTo>
                  <a:pt x="356" y="204"/>
                  <a:pt x="356" y="204"/>
                  <a:pt x="356" y="204"/>
                </a:cubicBezTo>
                <a:cubicBezTo>
                  <a:pt x="352" y="202"/>
                  <a:pt x="352" y="202"/>
                  <a:pt x="352" y="202"/>
                </a:cubicBezTo>
                <a:cubicBezTo>
                  <a:pt x="352" y="196"/>
                  <a:pt x="352" y="157"/>
                  <a:pt x="352" y="150"/>
                </a:cubicBezTo>
                <a:cubicBezTo>
                  <a:pt x="352" y="148"/>
                  <a:pt x="351" y="146"/>
                  <a:pt x="350" y="145"/>
                </a:cubicBezTo>
                <a:cubicBezTo>
                  <a:pt x="350" y="144"/>
                  <a:pt x="350" y="144"/>
                  <a:pt x="350" y="144"/>
                </a:cubicBezTo>
                <a:cubicBezTo>
                  <a:pt x="345" y="140"/>
                  <a:pt x="340" y="140"/>
                  <a:pt x="340" y="140"/>
                </a:cubicBezTo>
                <a:cubicBezTo>
                  <a:pt x="340" y="133"/>
                  <a:pt x="340" y="133"/>
                  <a:pt x="340" y="133"/>
                </a:cubicBezTo>
                <a:cubicBezTo>
                  <a:pt x="342" y="133"/>
                  <a:pt x="340" y="132"/>
                  <a:pt x="341" y="130"/>
                </a:cubicBezTo>
                <a:cubicBezTo>
                  <a:pt x="341" y="130"/>
                  <a:pt x="342" y="130"/>
                  <a:pt x="344" y="129"/>
                </a:cubicBezTo>
                <a:cubicBezTo>
                  <a:pt x="347" y="128"/>
                  <a:pt x="346" y="125"/>
                  <a:pt x="346" y="125"/>
                </a:cubicBezTo>
                <a:cubicBezTo>
                  <a:pt x="346" y="125"/>
                  <a:pt x="346" y="121"/>
                  <a:pt x="346" y="115"/>
                </a:cubicBezTo>
                <a:cubicBezTo>
                  <a:pt x="346" y="108"/>
                  <a:pt x="331" y="108"/>
                  <a:pt x="331" y="108"/>
                </a:cubicBezTo>
                <a:cubicBezTo>
                  <a:pt x="331" y="88"/>
                  <a:pt x="331" y="88"/>
                  <a:pt x="331" y="88"/>
                </a:cubicBezTo>
                <a:cubicBezTo>
                  <a:pt x="331" y="87"/>
                  <a:pt x="331" y="86"/>
                  <a:pt x="331" y="86"/>
                </a:cubicBezTo>
                <a:cubicBezTo>
                  <a:pt x="331" y="67"/>
                  <a:pt x="331" y="67"/>
                  <a:pt x="331" y="67"/>
                </a:cubicBezTo>
                <a:cubicBezTo>
                  <a:pt x="331" y="67"/>
                  <a:pt x="331" y="67"/>
                  <a:pt x="331" y="67"/>
                </a:cubicBezTo>
                <a:cubicBezTo>
                  <a:pt x="331" y="67"/>
                  <a:pt x="331" y="67"/>
                  <a:pt x="331" y="67"/>
                </a:cubicBezTo>
                <a:cubicBezTo>
                  <a:pt x="332" y="66"/>
                  <a:pt x="333" y="63"/>
                  <a:pt x="333" y="63"/>
                </a:cubicBezTo>
                <a:cubicBezTo>
                  <a:pt x="333" y="63"/>
                  <a:pt x="336" y="63"/>
                  <a:pt x="341" y="63"/>
                </a:cubicBezTo>
                <a:cubicBezTo>
                  <a:pt x="345" y="63"/>
                  <a:pt x="344" y="59"/>
                  <a:pt x="344" y="59"/>
                </a:cubicBezTo>
                <a:cubicBezTo>
                  <a:pt x="344" y="59"/>
                  <a:pt x="404" y="68"/>
                  <a:pt x="410" y="69"/>
                </a:cubicBezTo>
                <a:cubicBezTo>
                  <a:pt x="414" y="70"/>
                  <a:pt x="421" y="72"/>
                  <a:pt x="425" y="69"/>
                </a:cubicBezTo>
                <a:cubicBezTo>
                  <a:pt x="426" y="69"/>
                  <a:pt x="426" y="69"/>
                  <a:pt x="426" y="69"/>
                </a:cubicBezTo>
                <a:cubicBezTo>
                  <a:pt x="428" y="68"/>
                  <a:pt x="429" y="65"/>
                  <a:pt x="430" y="62"/>
                </a:cubicBezTo>
                <a:cubicBezTo>
                  <a:pt x="432" y="54"/>
                  <a:pt x="432" y="42"/>
                  <a:pt x="432" y="32"/>
                </a:cubicBezTo>
                <a:cubicBezTo>
                  <a:pt x="432" y="22"/>
                  <a:pt x="431" y="13"/>
                  <a:pt x="424" y="13"/>
                </a:cubicBezTo>
                <a:cubicBezTo>
                  <a:pt x="423" y="13"/>
                  <a:pt x="421" y="13"/>
                  <a:pt x="421" y="13"/>
                </a:cubicBezTo>
                <a:cubicBezTo>
                  <a:pt x="364" y="17"/>
                  <a:pt x="364" y="17"/>
                  <a:pt x="364" y="17"/>
                </a:cubicBezTo>
                <a:cubicBezTo>
                  <a:pt x="354" y="18"/>
                  <a:pt x="347" y="18"/>
                  <a:pt x="346" y="18"/>
                </a:cubicBezTo>
                <a:cubicBezTo>
                  <a:pt x="346" y="18"/>
                  <a:pt x="346" y="18"/>
                  <a:pt x="345" y="17"/>
                </a:cubicBezTo>
                <a:cubicBezTo>
                  <a:pt x="345" y="17"/>
                  <a:pt x="345" y="17"/>
                  <a:pt x="345" y="17"/>
                </a:cubicBezTo>
                <a:cubicBezTo>
                  <a:pt x="345" y="16"/>
                  <a:pt x="345" y="16"/>
                  <a:pt x="344" y="15"/>
                </a:cubicBezTo>
                <a:cubicBezTo>
                  <a:pt x="344" y="15"/>
                  <a:pt x="344" y="15"/>
                  <a:pt x="344" y="15"/>
                </a:cubicBezTo>
                <a:cubicBezTo>
                  <a:pt x="343" y="15"/>
                  <a:pt x="343" y="15"/>
                  <a:pt x="343" y="15"/>
                </a:cubicBezTo>
                <a:cubicBezTo>
                  <a:pt x="343" y="15"/>
                  <a:pt x="343" y="15"/>
                  <a:pt x="343" y="15"/>
                </a:cubicBezTo>
                <a:cubicBezTo>
                  <a:pt x="334" y="14"/>
                  <a:pt x="334" y="14"/>
                  <a:pt x="334" y="14"/>
                </a:cubicBezTo>
                <a:cubicBezTo>
                  <a:pt x="334" y="14"/>
                  <a:pt x="330" y="4"/>
                  <a:pt x="316" y="2"/>
                </a:cubicBezTo>
                <a:cubicBezTo>
                  <a:pt x="314" y="2"/>
                  <a:pt x="313" y="2"/>
                  <a:pt x="311" y="1"/>
                </a:cubicBezTo>
                <a:cubicBezTo>
                  <a:pt x="311" y="1"/>
                  <a:pt x="311" y="1"/>
                  <a:pt x="312" y="1"/>
                </a:cubicBezTo>
                <a:cubicBezTo>
                  <a:pt x="312" y="1"/>
                  <a:pt x="294" y="0"/>
                  <a:pt x="285" y="9"/>
                </a:cubicBezTo>
                <a:cubicBezTo>
                  <a:pt x="282" y="11"/>
                  <a:pt x="281" y="13"/>
                  <a:pt x="281" y="13"/>
                </a:cubicBezTo>
                <a:cubicBezTo>
                  <a:pt x="281" y="13"/>
                  <a:pt x="278" y="13"/>
                  <a:pt x="274" y="13"/>
                </a:cubicBezTo>
                <a:cubicBezTo>
                  <a:pt x="271" y="13"/>
                  <a:pt x="270" y="16"/>
                  <a:pt x="270" y="16"/>
                </a:cubicBezTo>
                <a:cubicBezTo>
                  <a:pt x="270" y="16"/>
                  <a:pt x="211" y="7"/>
                  <a:pt x="199" y="6"/>
                </a:cubicBezTo>
                <a:cubicBezTo>
                  <a:pt x="188" y="4"/>
                  <a:pt x="187" y="10"/>
                  <a:pt x="187" y="10"/>
                </a:cubicBezTo>
                <a:cubicBezTo>
                  <a:pt x="182" y="25"/>
                  <a:pt x="183" y="48"/>
                  <a:pt x="185" y="56"/>
                </a:cubicBezTo>
                <a:cubicBezTo>
                  <a:pt x="188" y="64"/>
                  <a:pt x="195" y="62"/>
                  <a:pt x="195" y="62"/>
                </a:cubicBezTo>
                <a:cubicBezTo>
                  <a:pt x="268" y="57"/>
                  <a:pt x="268" y="57"/>
                  <a:pt x="268" y="57"/>
                </a:cubicBezTo>
                <a:cubicBezTo>
                  <a:pt x="269" y="59"/>
                  <a:pt x="271" y="60"/>
                  <a:pt x="271" y="60"/>
                </a:cubicBezTo>
                <a:cubicBezTo>
                  <a:pt x="279" y="61"/>
                  <a:pt x="279" y="61"/>
                  <a:pt x="279" y="61"/>
                </a:cubicBezTo>
                <a:cubicBezTo>
                  <a:pt x="279" y="61"/>
                  <a:pt x="279" y="61"/>
                  <a:pt x="279" y="61"/>
                </a:cubicBezTo>
                <a:cubicBezTo>
                  <a:pt x="280" y="62"/>
                  <a:pt x="280" y="62"/>
                  <a:pt x="281" y="63"/>
                </a:cubicBezTo>
                <a:cubicBezTo>
                  <a:pt x="282" y="64"/>
                  <a:pt x="283" y="65"/>
                  <a:pt x="283" y="65"/>
                </a:cubicBezTo>
                <a:cubicBezTo>
                  <a:pt x="283" y="106"/>
                  <a:pt x="283" y="106"/>
                  <a:pt x="283" y="106"/>
                </a:cubicBezTo>
                <a:cubicBezTo>
                  <a:pt x="274" y="109"/>
                  <a:pt x="268" y="114"/>
                  <a:pt x="268" y="114"/>
                </a:cubicBezTo>
                <a:cubicBezTo>
                  <a:pt x="268" y="114"/>
                  <a:pt x="267" y="120"/>
                  <a:pt x="267" y="125"/>
                </a:cubicBezTo>
                <a:cubicBezTo>
                  <a:pt x="267" y="131"/>
                  <a:pt x="273" y="131"/>
                  <a:pt x="273" y="131"/>
                </a:cubicBezTo>
                <a:cubicBezTo>
                  <a:pt x="273" y="138"/>
                  <a:pt x="273" y="138"/>
                  <a:pt x="273" y="138"/>
                </a:cubicBezTo>
                <a:cubicBezTo>
                  <a:pt x="264" y="141"/>
                  <a:pt x="262" y="146"/>
                  <a:pt x="262" y="146"/>
                </a:cubicBezTo>
                <a:cubicBezTo>
                  <a:pt x="262" y="199"/>
                  <a:pt x="262" y="199"/>
                  <a:pt x="262" y="199"/>
                </a:cubicBezTo>
                <a:cubicBezTo>
                  <a:pt x="260" y="200"/>
                  <a:pt x="260" y="200"/>
                  <a:pt x="260" y="200"/>
                </a:cubicBezTo>
                <a:cubicBezTo>
                  <a:pt x="260" y="200"/>
                  <a:pt x="260" y="200"/>
                  <a:pt x="260" y="200"/>
                </a:cubicBezTo>
                <a:cubicBezTo>
                  <a:pt x="253" y="207"/>
                  <a:pt x="253" y="207"/>
                  <a:pt x="253" y="207"/>
                </a:cubicBezTo>
                <a:cubicBezTo>
                  <a:pt x="252" y="216"/>
                  <a:pt x="252" y="216"/>
                  <a:pt x="252" y="216"/>
                </a:cubicBezTo>
                <a:cubicBezTo>
                  <a:pt x="229" y="217"/>
                  <a:pt x="221" y="229"/>
                  <a:pt x="221" y="229"/>
                </a:cubicBezTo>
                <a:cubicBezTo>
                  <a:pt x="221" y="230"/>
                  <a:pt x="220" y="231"/>
                  <a:pt x="220" y="232"/>
                </a:cubicBezTo>
                <a:cubicBezTo>
                  <a:pt x="218" y="234"/>
                  <a:pt x="218" y="237"/>
                  <a:pt x="218" y="240"/>
                </a:cubicBezTo>
                <a:cubicBezTo>
                  <a:pt x="217" y="243"/>
                  <a:pt x="217" y="246"/>
                  <a:pt x="218" y="249"/>
                </a:cubicBezTo>
                <a:cubicBezTo>
                  <a:pt x="218" y="251"/>
                  <a:pt x="219" y="254"/>
                  <a:pt x="220" y="255"/>
                </a:cubicBezTo>
                <a:cubicBezTo>
                  <a:pt x="222" y="257"/>
                  <a:pt x="224" y="259"/>
                  <a:pt x="227" y="261"/>
                </a:cubicBezTo>
                <a:cubicBezTo>
                  <a:pt x="228" y="261"/>
                  <a:pt x="228" y="261"/>
                  <a:pt x="228" y="261"/>
                </a:cubicBezTo>
                <a:cubicBezTo>
                  <a:pt x="228" y="261"/>
                  <a:pt x="227" y="267"/>
                  <a:pt x="225" y="297"/>
                </a:cubicBezTo>
                <a:cubicBezTo>
                  <a:pt x="224" y="313"/>
                  <a:pt x="211" y="321"/>
                  <a:pt x="200" y="325"/>
                </a:cubicBezTo>
                <a:cubicBezTo>
                  <a:pt x="197" y="326"/>
                  <a:pt x="193" y="327"/>
                  <a:pt x="190" y="328"/>
                </a:cubicBezTo>
                <a:cubicBezTo>
                  <a:pt x="186" y="328"/>
                  <a:pt x="183" y="328"/>
                  <a:pt x="183" y="328"/>
                </a:cubicBezTo>
                <a:cubicBezTo>
                  <a:pt x="183" y="328"/>
                  <a:pt x="159" y="330"/>
                  <a:pt x="146" y="331"/>
                </a:cubicBezTo>
                <a:cubicBezTo>
                  <a:pt x="141" y="331"/>
                  <a:pt x="136" y="332"/>
                  <a:pt x="131" y="332"/>
                </a:cubicBezTo>
                <a:cubicBezTo>
                  <a:pt x="123" y="333"/>
                  <a:pt x="111" y="335"/>
                  <a:pt x="96" y="341"/>
                </a:cubicBezTo>
                <a:cubicBezTo>
                  <a:pt x="96" y="341"/>
                  <a:pt x="95" y="341"/>
                  <a:pt x="95" y="341"/>
                </a:cubicBezTo>
                <a:cubicBezTo>
                  <a:pt x="94" y="342"/>
                  <a:pt x="93" y="342"/>
                  <a:pt x="92" y="342"/>
                </a:cubicBezTo>
                <a:cubicBezTo>
                  <a:pt x="73" y="350"/>
                  <a:pt x="57" y="360"/>
                  <a:pt x="46" y="371"/>
                </a:cubicBezTo>
                <a:cubicBezTo>
                  <a:pt x="2" y="408"/>
                  <a:pt x="1" y="470"/>
                  <a:pt x="1" y="470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20"/>
                  <a:pt x="0" y="520"/>
                  <a:pt x="0" y="520"/>
                </a:cubicBezTo>
                <a:cubicBezTo>
                  <a:pt x="0" y="520"/>
                  <a:pt x="0" y="521"/>
                  <a:pt x="0" y="521"/>
                </a:cubicBezTo>
                <a:cubicBezTo>
                  <a:pt x="0" y="522"/>
                  <a:pt x="0" y="522"/>
                  <a:pt x="0" y="522"/>
                </a:cubicBezTo>
                <a:cubicBezTo>
                  <a:pt x="31" y="543"/>
                  <a:pt x="67" y="532"/>
                  <a:pt x="84" y="527"/>
                </a:cubicBezTo>
                <a:cubicBezTo>
                  <a:pt x="100" y="522"/>
                  <a:pt x="96" y="530"/>
                  <a:pt x="101" y="487"/>
                </a:cubicBezTo>
                <a:cubicBezTo>
                  <a:pt x="106" y="445"/>
                  <a:pt x="148" y="428"/>
                  <a:pt x="229" y="459"/>
                </a:cubicBezTo>
                <a:cubicBezTo>
                  <a:pt x="310" y="491"/>
                  <a:pt x="358" y="466"/>
                  <a:pt x="383" y="456"/>
                </a:cubicBezTo>
                <a:cubicBezTo>
                  <a:pt x="408" y="445"/>
                  <a:pt x="439" y="446"/>
                  <a:pt x="439" y="446"/>
                </a:cubicBezTo>
                <a:cubicBezTo>
                  <a:pt x="439" y="446"/>
                  <a:pt x="534" y="447"/>
                  <a:pt x="559" y="449"/>
                </a:cubicBezTo>
                <a:cubicBezTo>
                  <a:pt x="584" y="451"/>
                  <a:pt x="578" y="463"/>
                  <a:pt x="586" y="468"/>
                </a:cubicBezTo>
                <a:cubicBezTo>
                  <a:pt x="594" y="473"/>
                  <a:pt x="603" y="467"/>
                  <a:pt x="603" y="467"/>
                </a:cubicBezTo>
                <a:cubicBezTo>
                  <a:pt x="607" y="428"/>
                  <a:pt x="601" y="305"/>
                  <a:pt x="601" y="30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6920029" y="3675496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3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7392217" y="3675496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3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7150648" y="3227476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3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>
            <a:off x="10043706" y="2126560"/>
            <a:ext cx="1132295" cy="1014349"/>
          </a:xfrm>
          <a:custGeom>
            <a:avLst/>
            <a:gdLst>
              <a:gd name="T0" fmla="*/ 586 w 607"/>
              <a:gd name="T1" fmla="*/ 307 h 543"/>
              <a:gd name="T2" fmla="*/ 561 w 607"/>
              <a:gd name="T3" fmla="*/ 329 h 543"/>
              <a:gd name="T4" fmla="*/ 394 w 607"/>
              <a:gd name="T5" fmla="*/ 318 h 543"/>
              <a:gd name="T6" fmla="*/ 388 w 607"/>
              <a:gd name="T7" fmla="*/ 301 h 543"/>
              <a:gd name="T8" fmla="*/ 394 w 607"/>
              <a:gd name="T9" fmla="*/ 251 h 543"/>
              <a:gd name="T10" fmla="*/ 394 w 607"/>
              <a:gd name="T11" fmla="*/ 232 h 543"/>
              <a:gd name="T12" fmla="*/ 394 w 607"/>
              <a:gd name="T13" fmla="*/ 231 h 543"/>
              <a:gd name="T14" fmla="*/ 388 w 607"/>
              <a:gd name="T15" fmla="*/ 224 h 543"/>
              <a:gd name="T16" fmla="*/ 359 w 607"/>
              <a:gd name="T17" fmla="*/ 216 h 543"/>
              <a:gd name="T18" fmla="*/ 356 w 607"/>
              <a:gd name="T19" fmla="*/ 204 h 543"/>
              <a:gd name="T20" fmla="*/ 352 w 607"/>
              <a:gd name="T21" fmla="*/ 150 h 543"/>
              <a:gd name="T22" fmla="*/ 350 w 607"/>
              <a:gd name="T23" fmla="*/ 144 h 543"/>
              <a:gd name="T24" fmla="*/ 340 w 607"/>
              <a:gd name="T25" fmla="*/ 133 h 543"/>
              <a:gd name="T26" fmla="*/ 344 w 607"/>
              <a:gd name="T27" fmla="*/ 129 h 543"/>
              <a:gd name="T28" fmla="*/ 346 w 607"/>
              <a:gd name="T29" fmla="*/ 115 h 543"/>
              <a:gd name="T30" fmla="*/ 331 w 607"/>
              <a:gd name="T31" fmla="*/ 88 h 543"/>
              <a:gd name="T32" fmla="*/ 331 w 607"/>
              <a:gd name="T33" fmla="*/ 67 h 543"/>
              <a:gd name="T34" fmla="*/ 331 w 607"/>
              <a:gd name="T35" fmla="*/ 67 h 543"/>
              <a:gd name="T36" fmla="*/ 341 w 607"/>
              <a:gd name="T37" fmla="*/ 63 h 543"/>
              <a:gd name="T38" fmla="*/ 410 w 607"/>
              <a:gd name="T39" fmla="*/ 69 h 543"/>
              <a:gd name="T40" fmla="*/ 426 w 607"/>
              <a:gd name="T41" fmla="*/ 69 h 543"/>
              <a:gd name="T42" fmla="*/ 432 w 607"/>
              <a:gd name="T43" fmla="*/ 32 h 543"/>
              <a:gd name="T44" fmla="*/ 421 w 607"/>
              <a:gd name="T45" fmla="*/ 13 h 543"/>
              <a:gd name="T46" fmla="*/ 346 w 607"/>
              <a:gd name="T47" fmla="*/ 18 h 543"/>
              <a:gd name="T48" fmla="*/ 345 w 607"/>
              <a:gd name="T49" fmla="*/ 17 h 543"/>
              <a:gd name="T50" fmla="*/ 344 w 607"/>
              <a:gd name="T51" fmla="*/ 15 h 543"/>
              <a:gd name="T52" fmla="*/ 343 w 607"/>
              <a:gd name="T53" fmla="*/ 15 h 543"/>
              <a:gd name="T54" fmla="*/ 316 w 607"/>
              <a:gd name="T55" fmla="*/ 2 h 543"/>
              <a:gd name="T56" fmla="*/ 312 w 607"/>
              <a:gd name="T57" fmla="*/ 1 h 543"/>
              <a:gd name="T58" fmla="*/ 281 w 607"/>
              <a:gd name="T59" fmla="*/ 13 h 543"/>
              <a:gd name="T60" fmla="*/ 270 w 607"/>
              <a:gd name="T61" fmla="*/ 16 h 543"/>
              <a:gd name="T62" fmla="*/ 187 w 607"/>
              <a:gd name="T63" fmla="*/ 10 h 543"/>
              <a:gd name="T64" fmla="*/ 195 w 607"/>
              <a:gd name="T65" fmla="*/ 62 h 543"/>
              <a:gd name="T66" fmla="*/ 271 w 607"/>
              <a:gd name="T67" fmla="*/ 60 h 543"/>
              <a:gd name="T68" fmla="*/ 279 w 607"/>
              <a:gd name="T69" fmla="*/ 61 h 543"/>
              <a:gd name="T70" fmla="*/ 283 w 607"/>
              <a:gd name="T71" fmla="*/ 65 h 543"/>
              <a:gd name="T72" fmla="*/ 268 w 607"/>
              <a:gd name="T73" fmla="*/ 114 h 543"/>
              <a:gd name="T74" fmla="*/ 273 w 607"/>
              <a:gd name="T75" fmla="*/ 131 h 543"/>
              <a:gd name="T76" fmla="*/ 262 w 607"/>
              <a:gd name="T77" fmla="*/ 146 h 543"/>
              <a:gd name="T78" fmla="*/ 260 w 607"/>
              <a:gd name="T79" fmla="*/ 200 h 543"/>
              <a:gd name="T80" fmla="*/ 253 w 607"/>
              <a:gd name="T81" fmla="*/ 207 h 543"/>
              <a:gd name="T82" fmla="*/ 221 w 607"/>
              <a:gd name="T83" fmla="*/ 229 h 543"/>
              <a:gd name="T84" fmla="*/ 218 w 607"/>
              <a:gd name="T85" fmla="*/ 240 h 543"/>
              <a:gd name="T86" fmla="*/ 220 w 607"/>
              <a:gd name="T87" fmla="*/ 255 h 543"/>
              <a:gd name="T88" fmla="*/ 228 w 607"/>
              <a:gd name="T89" fmla="*/ 261 h 543"/>
              <a:gd name="T90" fmla="*/ 200 w 607"/>
              <a:gd name="T91" fmla="*/ 325 h 543"/>
              <a:gd name="T92" fmla="*/ 183 w 607"/>
              <a:gd name="T93" fmla="*/ 328 h 543"/>
              <a:gd name="T94" fmla="*/ 131 w 607"/>
              <a:gd name="T95" fmla="*/ 332 h 543"/>
              <a:gd name="T96" fmla="*/ 95 w 607"/>
              <a:gd name="T97" fmla="*/ 341 h 543"/>
              <a:gd name="T98" fmla="*/ 46 w 607"/>
              <a:gd name="T99" fmla="*/ 371 h 543"/>
              <a:gd name="T100" fmla="*/ 0 w 607"/>
              <a:gd name="T101" fmla="*/ 515 h 543"/>
              <a:gd name="T102" fmla="*/ 0 w 607"/>
              <a:gd name="T103" fmla="*/ 521 h 543"/>
              <a:gd name="T104" fmla="*/ 84 w 607"/>
              <a:gd name="T105" fmla="*/ 527 h 543"/>
              <a:gd name="T106" fmla="*/ 229 w 607"/>
              <a:gd name="T107" fmla="*/ 459 h 543"/>
              <a:gd name="T108" fmla="*/ 439 w 607"/>
              <a:gd name="T109" fmla="*/ 446 h 543"/>
              <a:gd name="T110" fmla="*/ 586 w 607"/>
              <a:gd name="T111" fmla="*/ 468 h 543"/>
              <a:gd name="T112" fmla="*/ 601 w 607"/>
              <a:gd name="T113" fmla="*/ 305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7" h="543">
                <a:moveTo>
                  <a:pt x="601" y="305"/>
                </a:moveTo>
                <a:cubicBezTo>
                  <a:pt x="586" y="307"/>
                  <a:pt x="586" y="307"/>
                  <a:pt x="586" y="307"/>
                </a:cubicBezTo>
                <a:cubicBezTo>
                  <a:pt x="586" y="307"/>
                  <a:pt x="581" y="312"/>
                  <a:pt x="578" y="320"/>
                </a:cubicBezTo>
                <a:cubicBezTo>
                  <a:pt x="575" y="328"/>
                  <a:pt x="561" y="329"/>
                  <a:pt x="561" y="329"/>
                </a:cubicBezTo>
                <a:cubicBezTo>
                  <a:pt x="561" y="329"/>
                  <a:pt x="436" y="328"/>
                  <a:pt x="424" y="328"/>
                </a:cubicBezTo>
                <a:cubicBezTo>
                  <a:pt x="413" y="328"/>
                  <a:pt x="401" y="323"/>
                  <a:pt x="394" y="318"/>
                </a:cubicBezTo>
                <a:cubicBezTo>
                  <a:pt x="389" y="314"/>
                  <a:pt x="388" y="307"/>
                  <a:pt x="387" y="302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259"/>
                  <a:pt x="388" y="259"/>
                  <a:pt x="388" y="259"/>
                </a:cubicBezTo>
                <a:cubicBezTo>
                  <a:pt x="395" y="257"/>
                  <a:pt x="394" y="251"/>
                  <a:pt x="394" y="251"/>
                </a:cubicBezTo>
                <a:cubicBezTo>
                  <a:pt x="394" y="251"/>
                  <a:pt x="394" y="243"/>
                  <a:pt x="394" y="232"/>
                </a:cubicBezTo>
                <a:cubicBezTo>
                  <a:pt x="394" y="232"/>
                  <a:pt x="394" y="232"/>
                  <a:pt x="394" y="232"/>
                </a:cubicBezTo>
                <a:cubicBezTo>
                  <a:pt x="394" y="232"/>
                  <a:pt x="394" y="232"/>
                  <a:pt x="394" y="232"/>
                </a:cubicBezTo>
                <a:cubicBezTo>
                  <a:pt x="394" y="232"/>
                  <a:pt x="394" y="232"/>
                  <a:pt x="394" y="231"/>
                </a:cubicBezTo>
                <a:cubicBezTo>
                  <a:pt x="394" y="229"/>
                  <a:pt x="392" y="227"/>
                  <a:pt x="388" y="225"/>
                </a:cubicBezTo>
                <a:cubicBezTo>
                  <a:pt x="388" y="225"/>
                  <a:pt x="388" y="225"/>
                  <a:pt x="388" y="224"/>
                </a:cubicBezTo>
                <a:cubicBezTo>
                  <a:pt x="387" y="224"/>
                  <a:pt x="386" y="224"/>
                  <a:pt x="386" y="224"/>
                </a:cubicBezTo>
                <a:cubicBezTo>
                  <a:pt x="375" y="219"/>
                  <a:pt x="359" y="216"/>
                  <a:pt x="359" y="216"/>
                </a:cubicBezTo>
                <a:cubicBezTo>
                  <a:pt x="358" y="207"/>
                  <a:pt x="358" y="207"/>
                  <a:pt x="358" y="207"/>
                </a:cubicBezTo>
                <a:cubicBezTo>
                  <a:pt x="356" y="204"/>
                  <a:pt x="356" y="204"/>
                  <a:pt x="356" y="204"/>
                </a:cubicBezTo>
                <a:cubicBezTo>
                  <a:pt x="352" y="202"/>
                  <a:pt x="352" y="202"/>
                  <a:pt x="352" y="202"/>
                </a:cubicBezTo>
                <a:cubicBezTo>
                  <a:pt x="352" y="196"/>
                  <a:pt x="352" y="157"/>
                  <a:pt x="352" y="150"/>
                </a:cubicBezTo>
                <a:cubicBezTo>
                  <a:pt x="352" y="148"/>
                  <a:pt x="351" y="146"/>
                  <a:pt x="350" y="145"/>
                </a:cubicBezTo>
                <a:cubicBezTo>
                  <a:pt x="350" y="144"/>
                  <a:pt x="350" y="144"/>
                  <a:pt x="350" y="144"/>
                </a:cubicBezTo>
                <a:cubicBezTo>
                  <a:pt x="345" y="140"/>
                  <a:pt x="340" y="140"/>
                  <a:pt x="340" y="140"/>
                </a:cubicBezTo>
                <a:cubicBezTo>
                  <a:pt x="340" y="133"/>
                  <a:pt x="340" y="133"/>
                  <a:pt x="340" y="133"/>
                </a:cubicBezTo>
                <a:cubicBezTo>
                  <a:pt x="342" y="133"/>
                  <a:pt x="340" y="132"/>
                  <a:pt x="341" y="130"/>
                </a:cubicBezTo>
                <a:cubicBezTo>
                  <a:pt x="341" y="130"/>
                  <a:pt x="342" y="130"/>
                  <a:pt x="344" y="129"/>
                </a:cubicBezTo>
                <a:cubicBezTo>
                  <a:pt x="347" y="128"/>
                  <a:pt x="346" y="125"/>
                  <a:pt x="346" y="125"/>
                </a:cubicBezTo>
                <a:cubicBezTo>
                  <a:pt x="346" y="125"/>
                  <a:pt x="346" y="121"/>
                  <a:pt x="346" y="115"/>
                </a:cubicBezTo>
                <a:cubicBezTo>
                  <a:pt x="346" y="108"/>
                  <a:pt x="331" y="108"/>
                  <a:pt x="331" y="108"/>
                </a:cubicBezTo>
                <a:cubicBezTo>
                  <a:pt x="331" y="88"/>
                  <a:pt x="331" y="88"/>
                  <a:pt x="331" y="88"/>
                </a:cubicBezTo>
                <a:cubicBezTo>
                  <a:pt x="331" y="87"/>
                  <a:pt x="331" y="86"/>
                  <a:pt x="331" y="86"/>
                </a:cubicBezTo>
                <a:cubicBezTo>
                  <a:pt x="331" y="67"/>
                  <a:pt x="331" y="67"/>
                  <a:pt x="331" y="67"/>
                </a:cubicBezTo>
                <a:cubicBezTo>
                  <a:pt x="331" y="67"/>
                  <a:pt x="331" y="67"/>
                  <a:pt x="331" y="67"/>
                </a:cubicBezTo>
                <a:cubicBezTo>
                  <a:pt x="331" y="67"/>
                  <a:pt x="331" y="67"/>
                  <a:pt x="331" y="67"/>
                </a:cubicBezTo>
                <a:cubicBezTo>
                  <a:pt x="332" y="66"/>
                  <a:pt x="333" y="63"/>
                  <a:pt x="333" y="63"/>
                </a:cubicBezTo>
                <a:cubicBezTo>
                  <a:pt x="333" y="63"/>
                  <a:pt x="336" y="63"/>
                  <a:pt x="341" y="63"/>
                </a:cubicBezTo>
                <a:cubicBezTo>
                  <a:pt x="345" y="63"/>
                  <a:pt x="344" y="59"/>
                  <a:pt x="344" y="59"/>
                </a:cubicBezTo>
                <a:cubicBezTo>
                  <a:pt x="344" y="59"/>
                  <a:pt x="404" y="68"/>
                  <a:pt x="410" y="69"/>
                </a:cubicBezTo>
                <a:cubicBezTo>
                  <a:pt x="414" y="70"/>
                  <a:pt x="421" y="72"/>
                  <a:pt x="425" y="69"/>
                </a:cubicBezTo>
                <a:cubicBezTo>
                  <a:pt x="426" y="69"/>
                  <a:pt x="426" y="69"/>
                  <a:pt x="426" y="69"/>
                </a:cubicBezTo>
                <a:cubicBezTo>
                  <a:pt x="428" y="68"/>
                  <a:pt x="429" y="65"/>
                  <a:pt x="430" y="62"/>
                </a:cubicBezTo>
                <a:cubicBezTo>
                  <a:pt x="432" y="54"/>
                  <a:pt x="432" y="42"/>
                  <a:pt x="432" y="32"/>
                </a:cubicBezTo>
                <a:cubicBezTo>
                  <a:pt x="432" y="22"/>
                  <a:pt x="431" y="13"/>
                  <a:pt x="424" y="13"/>
                </a:cubicBezTo>
                <a:cubicBezTo>
                  <a:pt x="423" y="13"/>
                  <a:pt x="421" y="13"/>
                  <a:pt x="421" y="13"/>
                </a:cubicBezTo>
                <a:cubicBezTo>
                  <a:pt x="364" y="17"/>
                  <a:pt x="364" y="17"/>
                  <a:pt x="364" y="17"/>
                </a:cubicBezTo>
                <a:cubicBezTo>
                  <a:pt x="354" y="18"/>
                  <a:pt x="347" y="18"/>
                  <a:pt x="346" y="18"/>
                </a:cubicBezTo>
                <a:cubicBezTo>
                  <a:pt x="346" y="18"/>
                  <a:pt x="346" y="18"/>
                  <a:pt x="345" y="17"/>
                </a:cubicBezTo>
                <a:cubicBezTo>
                  <a:pt x="345" y="17"/>
                  <a:pt x="345" y="17"/>
                  <a:pt x="345" y="17"/>
                </a:cubicBezTo>
                <a:cubicBezTo>
                  <a:pt x="345" y="16"/>
                  <a:pt x="345" y="16"/>
                  <a:pt x="344" y="15"/>
                </a:cubicBezTo>
                <a:cubicBezTo>
                  <a:pt x="344" y="15"/>
                  <a:pt x="344" y="15"/>
                  <a:pt x="344" y="15"/>
                </a:cubicBezTo>
                <a:cubicBezTo>
                  <a:pt x="343" y="15"/>
                  <a:pt x="343" y="15"/>
                  <a:pt x="343" y="15"/>
                </a:cubicBezTo>
                <a:cubicBezTo>
                  <a:pt x="343" y="15"/>
                  <a:pt x="343" y="15"/>
                  <a:pt x="343" y="15"/>
                </a:cubicBezTo>
                <a:cubicBezTo>
                  <a:pt x="334" y="14"/>
                  <a:pt x="334" y="14"/>
                  <a:pt x="334" y="14"/>
                </a:cubicBezTo>
                <a:cubicBezTo>
                  <a:pt x="334" y="14"/>
                  <a:pt x="330" y="4"/>
                  <a:pt x="316" y="2"/>
                </a:cubicBezTo>
                <a:cubicBezTo>
                  <a:pt x="314" y="2"/>
                  <a:pt x="313" y="2"/>
                  <a:pt x="311" y="1"/>
                </a:cubicBezTo>
                <a:cubicBezTo>
                  <a:pt x="311" y="1"/>
                  <a:pt x="311" y="1"/>
                  <a:pt x="312" y="1"/>
                </a:cubicBezTo>
                <a:cubicBezTo>
                  <a:pt x="312" y="1"/>
                  <a:pt x="294" y="0"/>
                  <a:pt x="285" y="9"/>
                </a:cubicBezTo>
                <a:cubicBezTo>
                  <a:pt x="282" y="11"/>
                  <a:pt x="281" y="13"/>
                  <a:pt x="281" y="13"/>
                </a:cubicBezTo>
                <a:cubicBezTo>
                  <a:pt x="281" y="13"/>
                  <a:pt x="278" y="13"/>
                  <a:pt x="274" y="13"/>
                </a:cubicBezTo>
                <a:cubicBezTo>
                  <a:pt x="271" y="13"/>
                  <a:pt x="270" y="16"/>
                  <a:pt x="270" y="16"/>
                </a:cubicBezTo>
                <a:cubicBezTo>
                  <a:pt x="270" y="16"/>
                  <a:pt x="211" y="7"/>
                  <a:pt x="199" y="6"/>
                </a:cubicBezTo>
                <a:cubicBezTo>
                  <a:pt x="188" y="4"/>
                  <a:pt x="187" y="10"/>
                  <a:pt x="187" y="10"/>
                </a:cubicBezTo>
                <a:cubicBezTo>
                  <a:pt x="182" y="25"/>
                  <a:pt x="183" y="48"/>
                  <a:pt x="185" y="56"/>
                </a:cubicBezTo>
                <a:cubicBezTo>
                  <a:pt x="188" y="64"/>
                  <a:pt x="195" y="62"/>
                  <a:pt x="195" y="62"/>
                </a:cubicBezTo>
                <a:cubicBezTo>
                  <a:pt x="268" y="57"/>
                  <a:pt x="268" y="57"/>
                  <a:pt x="268" y="57"/>
                </a:cubicBezTo>
                <a:cubicBezTo>
                  <a:pt x="269" y="59"/>
                  <a:pt x="271" y="60"/>
                  <a:pt x="271" y="60"/>
                </a:cubicBezTo>
                <a:cubicBezTo>
                  <a:pt x="279" y="61"/>
                  <a:pt x="279" y="61"/>
                  <a:pt x="279" y="61"/>
                </a:cubicBezTo>
                <a:cubicBezTo>
                  <a:pt x="279" y="61"/>
                  <a:pt x="279" y="61"/>
                  <a:pt x="279" y="61"/>
                </a:cubicBezTo>
                <a:cubicBezTo>
                  <a:pt x="280" y="62"/>
                  <a:pt x="280" y="62"/>
                  <a:pt x="281" y="63"/>
                </a:cubicBezTo>
                <a:cubicBezTo>
                  <a:pt x="282" y="64"/>
                  <a:pt x="283" y="65"/>
                  <a:pt x="283" y="65"/>
                </a:cubicBezTo>
                <a:cubicBezTo>
                  <a:pt x="283" y="106"/>
                  <a:pt x="283" y="106"/>
                  <a:pt x="283" y="106"/>
                </a:cubicBezTo>
                <a:cubicBezTo>
                  <a:pt x="274" y="109"/>
                  <a:pt x="268" y="114"/>
                  <a:pt x="268" y="114"/>
                </a:cubicBezTo>
                <a:cubicBezTo>
                  <a:pt x="268" y="114"/>
                  <a:pt x="267" y="120"/>
                  <a:pt x="267" y="125"/>
                </a:cubicBezTo>
                <a:cubicBezTo>
                  <a:pt x="267" y="131"/>
                  <a:pt x="273" y="131"/>
                  <a:pt x="273" y="131"/>
                </a:cubicBezTo>
                <a:cubicBezTo>
                  <a:pt x="273" y="138"/>
                  <a:pt x="273" y="138"/>
                  <a:pt x="273" y="138"/>
                </a:cubicBezTo>
                <a:cubicBezTo>
                  <a:pt x="264" y="141"/>
                  <a:pt x="262" y="146"/>
                  <a:pt x="262" y="146"/>
                </a:cubicBezTo>
                <a:cubicBezTo>
                  <a:pt x="262" y="199"/>
                  <a:pt x="262" y="199"/>
                  <a:pt x="262" y="199"/>
                </a:cubicBezTo>
                <a:cubicBezTo>
                  <a:pt x="260" y="200"/>
                  <a:pt x="260" y="200"/>
                  <a:pt x="260" y="200"/>
                </a:cubicBezTo>
                <a:cubicBezTo>
                  <a:pt x="260" y="200"/>
                  <a:pt x="260" y="200"/>
                  <a:pt x="260" y="200"/>
                </a:cubicBezTo>
                <a:cubicBezTo>
                  <a:pt x="253" y="207"/>
                  <a:pt x="253" y="207"/>
                  <a:pt x="253" y="207"/>
                </a:cubicBezTo>
                <a:cubicBezTo>
                  <a:pt x="252" y="216"/>
                  <a:pt x="252" y="216"/>
                  <a:pt x="252" y="216"/>
                </a:cubicBezTo>
                <a:cubicBezTo>
                  <a:pt x="229" y="217"/>
                  <a:pt x="221" y="229"/>
                  <a:pt x="221" y="229"/>
                </a:cubicBezTo>
                <a:cubicBezTo>
                  <a:pt x="221" y="230"/>
                  <a:pt x="220" y="231"/>
                  <a:pt x="220" y="232"/>
                </a:cubicBezTo>
                <a:cubicBezTo>
                  <a:pt x="218" y="234"/>
                  <a:pt x="218" y="237"/>
                  <a:pt x="218" y="240"/>
                </a:cubicBezTo>
                <a:cubicBezTo>
                  <a:pt x="217" y="243"/>
                  <a:pt x="217" y="246"/>
                  <a:pt x="218" y="249"/>
                </a:cubicBezTo>
                <a:cubicBezTo>
                  <a:pt x="218" y="251"/>
                  <a:pt x="219" y="254"/>
                  <a:pt x="220" y="255"/>
                </a:cubicBezTo>
                <a:cubicBezTo>
                  <a:pt x="222" y="257"/>
                  <a:pt x="224" y="259"/>
                  <a:pt x="227" y="261"/>
                </a:cubicBezTo>
                <a:cubicBezTo>
                  <a:pt x="228" y="261"/>
                  <a:pt x="228" y="261"/>
                  <a:pt x="228" y="261"/>
                </a:cubicBezTo>
                <a:cubicBezTo>
                  <a:pt x="228" y="261"/>
                  <a:pt x="227" y="267"/>
                  <a:pt x="225" y="297"/>
                </a:cubicBezTo>
                <a:cubicBezTo>
                  <a:pt x="224" y="313"/>
                  <a:pt x="211" y="321"/>
                  <a:pt x="200" y="325"/>
                </a:cubicBezTo>
                <a:cubicBezTo>
                  <a:pt x="197" y="326"/>
                  <a:pt x="193" y="327"/>
                  <a:pt x="190" y="328"/>
                </a:cubicBezTo>
                <a:cubicBezTo>
                  <a:pt x="186" y="328"/>
                  <a:pt x="183" y="328"/>
                  <a:pt x="183" y="328"/>
                </a:cubicBezTo>
                <a:cubicBezTo>
                  <a:pt x="183" y="328"/>
                  <a:pt x="159" y="330"/>
                  <a:pt x="146" y="331"/>
                </a:cubicBezTo>
                <a:cubicBezTo>
                  <a:pt x="141" y="331"/>
                  <a:pt x="136" y="332"/>
                  <a:pt x="131" y="332"/>
                </a:cubicBezTo>
                <a:cubicBezTo>
                  <a:pt x="123" y="333"/>
                  <a:pt x="111" y="335"/>
                  <a:pt x="96" y="341"/>
                </a:cubicBezTo>
                <a:cubicBezTo>
                  <a:pt x="96" y="341"/>
                  <a:pt x="95" y="341"/>
                  <a:pt x="95" y="341"/>
                </a:cubicBezTo>
                <a:cubicBezTo>
                  <a:pt x="94" y="342"/>
                  <a:pt x="93" y="342"/>
                  <a:pt x="92" y="342"/>
                </a:cubicBezTo>
                <a:cubicBezTo>
                  <a:pt x="73" y="350"/>
                  <a:pt x="57" y="360"/>
                  <a:pt x="46" y="371"/>
                </a:cubicBezTo>
                <a:cubicBezTo>
                  <a:pt x="2" y="408"/>
                  <a:pt x="1" y="470"/>
                  <a:pt x="1" y="470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20"/>
                  <a:pt x="0" y="520"/>
                  <a:pt x="0" y="520"/>
                </a:cubicBezTo>
                <a:cubicBezTo>
                  <a:pt x="0" y="520"/>
                  <a:pt x="0" y="521"/>
                  <a:pt x="0" y="521"/>
                </a:cubicBezTo>
                <a:cubicBezTo>
                  <a:pt x="0" y="522"/>
                  <a:pt x="0" y="522"/>
                  <a:pt x="0" y="522"/>
                </a:cubicBezTo>
                <a:cubicBezTo>
                  <a:pt x="31" y="543"/>
                  <a:pt x="67" y="532"/>
                  <a:pt x="84" y="527"/>
                </a:cubicBezTo>
                <a:cubicBezTo>
                  <a:pt x="100" y="522"/>
                  <a:pt x="96" y="530"/>
                  <a:pt x="101" y="487"/>
                </a:cubicBezTo>
                <a:cubicBezTo>
                  <a:pt x="106" y="445"/>
                  <a:pt x="148" y="428"/>
                  <a:pt x="229" y="459"/>
                </a:cubicBezTo>
                <a:cubicBezTo>
                  <a:pt x="310" y="491"/>
                  <a:pt x="358" y="466"/>
                  <a:pt x="383" y="456"/>
                </a:cubicBezTo>
                <a:cubicBezTo>
                  <a:pt x="408" y="445"/>
                  <a:pt x="439" y="446"/>
                  <a:pt x="439" y="446"/>
                </a:cubicBezTo>
                <a:cubicBezTo>
                  <a:pt x="439" y="446"/>
                  <a:pt x="534" y="447"/>
                  <a:pt x="559" y="449"/>
                </a:cubicBezTo>
                <a:cubicBezTo>
                  <a:pt x="584" y="451"/>
                  <a:pt x="578" y="463"/>
                  <a:pt x="586" y="468"/>
                </a:cubicBezTo>
                <a:cubicBezTo>
                  <a:pt x="594" y="473"/>
                  <a:pt x="603" y="467"/>
                  <a:pt x="603" y="467"/>
                </a:cubicBezTo>
                <a:cubicBezTo>
                  <a:pt x="607" y="428"/>
                  <a:pt x="601" y="305"/>
                  <a:pt x="601" y="3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9706749" y="3227476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>
            <a:off x="10214750" y="3227476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9948597" y="3675496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10417950" y="3675496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9503550" y="3675496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4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9" name="Freeform 5"/>
          <p:cNvSpPr>
            <a:spLocks/>
          </p:cNvSpPr>
          <p:nvPr/>
        </p:nvSpPr>
        <p:spPr bwMode="auto">
          <a:xfrm>
            <a:off x="4673601" y="4140200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>
            <a:off x="5142954" y="4140200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3751376" y="4140200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>
            <a:off x="4220729" y="4140200"/>
            <a:ext cx="383809" cy="523008"/>
          </a:xfrm>
          <a:custGeom>
            <a:avLst/>
            <a:gdLst>
              <a:gd name="T0" fmla="*/ 859 w 860"/>
              <a:gd name="T1" fmla="*/ 714 h 1175"/>
              <a:gd name="T2" fmla="*/ 860 w 860"/>
              <a:gd name="T3" fmla="*/ 740 h 1175"/>
              <a:gd name="T4" fmla="*/ 430 w 860"/>
              <a:gd name="T5" fmla="*/ 1175 h 1175"/>
              <a:gd name="T6" fmla="*/ 0 w 860"/>
              <a:gd name="T7" fmla="*/ 740 h 1175"/>
              <a:gd name="T8" fmla="*/ 3 w 860"/>
              <a:gd name="T9" fmla="*/ 693 h 1175"/>
              <a:gd name="T10" fmla="*/ 430 w 860"/>
              <a:gd name="T11" fmla="*/ 0 h 1175"/>
              <a:gd name="T12" fmla="*/ 859 w 860"/>
              <a:gd name="T13" fmla="*/ 714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0" h="1175">
                <a:moveTo>
                  <a:pt x="859" y="714"/>
                </a:moveTo>
                <a:cubicBezTo>
                  <a:pt x="860" y="723"/>
                  <a:pt x="860" y="732"/>
                  <a:pt x="860" y="740"/>
                </a:cubicBezTo>
                <a:cubicBezTo>
                  <a:pt x="860" y="981"/>
                  <a:pt x="668" y="1175"/>
                  <a:pt x="430" y="1175"/>
                </a:cubicBezTo>
                <a:cubicBezTo>
                  <a:pt x="193" y="1175"/>
                  <a:pt x="0" y="981"/>
                  <a:pt x="0" y="740"/>
                </a:cubicBezTo>
                <a:cubicBezTo>
                  <a:pt x="0" y="724"/>
                  <a:pt x="1" y="709"/>
                  <a:pt x="3" y="693"/>
                </a:cubicBezTo>
                <a:cubicBezTo>
                  <a:pt x="15" y="445"/>
                  <a:pt x="189" y="226"/>
                  <a:pt x="430" y="0"/>
                </a:cubicBezTo>
                <a:cubicBezTo>
                  <a:pt x="712" y="259"/>
                  <a:pt x="860" y="470"/>
                  <a:pt x="859" y="714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D4FEFA03-32D7-49F5-BE07-4E05E0C166BD}"/>
              </a:ext>
            </a:extLst>
          </p:cNvPr>
          <p:cNvSpPr txBox="1"/>
          <p:nvPr/>
        </p:nvSpPr>
        <p:spPr>
          <a:xfrm>
            <a:off x="699979" y="32221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B1125087-BE42-46A8-93E1-C26A94B58B97}"/>
              </a:ext>
            </a:extLst>
          </p:cNvPr>
          <p:cNvSpPr/>
          <p:nvPr/>
        </p:nvSpPr>
        <p:spPr>
          <a:xfrm>
            <a:off x="699978" y="766528"/>
            <a:ext cx="32860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PLEASE PUT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870575172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4"/>
          <p:cNvSpPr>
            <a:spLocks noEditPoints="1"/>
          </p:cNvSpPr>
          <p:nvPr/>
        </p:nvSpPr>
        <p:spPr bwMode="auto">
          <a:xfrm>
            <a:off x="1805411" y="2991922"/>
            <a:ext cx="1154927" cy="1192183"/>
          </a:xfrm>
          <a:custGeom>
            <a:avLst/>
            <a:gdLst>
              <a:gd name="T0" fmla="*/ 83 w 130"/>
              <a:gd name="T1" fmla="*/ 92 h 134"/>
              <a:gd name="T2" fmla="*/ 128 w 130"/>
              <a:gd name="T3" fmla="*/ 26 h 134"/>
              <a:gd name="T4" fmla="*/ 128 w 130"/>
              <a:gd name="T5" fmla="*/ 21 h 134"/>
              <a:gd name="T6" fmla="*/ 118 w 130"/>
              <a:gd name="T7" fmla="*/ 10 h 134"/>
              <a:gd name="T8" fmla="*/ 112 w 130"/>
              <a:gd name="T9" fmla="*/ 10 h 134"/>
              <a:gd name="T10" fmla="*/ 107 w 130"/>
              <a:gd name="T11" fmla="*/ 15 h 134"/>
              <a:gd name="T12" fmla="*/ 101 w 130"/>
              <a:gd name="T13" fmla="*/ 16 h 134"/>
              <a:gd name="T14" fmla="*/ 102 w 130"/>
              <a:gd name="T15" fmla="*/ 0 h 134"/>
              <a:gd name="T16" fmla="*/ 28 w 130"/>
              <a:gd name="T17" fmla="*/ 0 h 134"/>
              <a:gd name="T18" fmla="*/ 28 w 130"/>
              <a:gd name="T19" fmla="*/ 16 h 134"/>
              <a:gd name="T20" fmla="*/ 23 w 130"/>
              <a:gd name="T21" fmla="*/ 15 h 134"/>
              <a:gd name="T22" fmla="*/ 18 w 130"/>
              <a:gd name="T23" fmla="*/ 10 h 134"/>
              <a:gd name="T24" fmla="*/ 12 w 130"/>
              <a:gd name="T25" fmla="*/ 10 h 134"/>
              <a:gd name="T26" fmla="*/ 1 w 130"/>
              <a:gd name="T27" fmla="*/ 21 h 134"/>
              <a:gd name="T28" fmla="*/ 1 w 130"/>
              <a:gd name="T29" fmla="*/ 26 h 134"/>
              <a:gd name="T30" fmla="*/ 47 w 130"/>
              <a:gd name="T31" fmla="*/ 92 h 134"/>
              <a:gd name="T32" fmla="*/ 59 w 130"/>
              <a:gd name="T33" fmla="*/ 97 h 134"/>
              <a:gd name="T34" fmla="*/ 59 w 130"/>
              <a:gd name="T35" fmla="*/ 103 h 134"/>
              <a:gd name="T36" fmla="*/ 54 w 130"/>
              <a:gd name="T37" fmla="*/ 105 h 134"/>
              <a:gd name="T38" fmla="*/ 59 w 130"/>
              <a:gd name="T39" fmla="*/ 108 h 134"/>
              <a:gd name="T40" fmla="*/ 59 w 130"/>
              <a:gd name="T41" fmla="*/ 114 h 134"/>
              <a:gd name="T42" fmla="*/ 55 w 130"/>
              <a:gd name="T43" fmla="*/ 119 h 134"/>
              <a:gd name="T44" fmla="*/ 49 w 130"/>
              <a:gd name="T45" fmla="*/ 124 h 134"/>
              <a:gd name="T46" fmla="*/ 44 w 130"/>
              <a:gd name="T47" fmla="*/ 129 h 134"/>
              <a:gd name="T48" fmla="*/ 49 w 130"/>
              <a:gd name="T49" fmla="*/ 134 h 134"/>
              <a:gd name="T50" fmla="*/ 80 w 130"/>
              <a:gd name="T51" fmla="*/ 134 h 134"/>
              <a:gd name="T52" fmla="*/ 86 w 130"/>
              <a:gd name="T53" fmla="*/ 129 h 134"/>
              <a:gd name="T54" fmla="*/ 80 w 130"/>
              <a:gd name="T55" fmla="*/ 124 h 134"/>
              <a:gd name="T56" fmla="*/ 75 w 130"/>
              <a:gd name="T57" fmla="*/ 118 h 134"/>
              <a:gd name="T58" fmla="*/ 70 w 130"/>
              <a:gd name="T59" fmla="*/ 114 h 134"/>
              <a:gd name="T60" fmla="*/ 70 w 130"/>
              <a:gd name="T61" fmla="*/ 108 h 134"/>
              <a:gd name="T62" fmla="*/ 75 w 130"/>
              <a:gd name="T63" fmla="*/ 105 h 134"/>
              <a:gd name="T64" fmla="*/ 70 w 130"/>
              <a:gd name="T65" fmla="*/ 103 h 134"/>
              <a:gd name="T66" fmla="*/ 70 w 130"/>
              <a:gd name="T67" fmla="*/ 97 h 134"/>
              <a:gd name="T68" fmla="*/ 83 w 130"/>
              <a:gd name="T69" fmla="*/ 92 h 134"/>
              <a:gd name="T70" fmla="*/ 102 w 130"/>
              <a:gd name="T71" fmla="*/ 21 h 134"/>
              <a:gd name="T72" fmla="*/ 107 w 130"/>
              <a:gd name="T73" fmla="*/ 21 h 134"/>
              <a:gd name="T74" fmla="*/ 113 w 130"/>
              <a:gd name="T75" fmla="*/ 16 h 134"/>
              <a:gd name="T76" fmla="*/ 118 w 130"/>
              <a:gd name="T77" fmla="*/ 21 h 134"/>
              <a:gd name="T78" fmla="*/ 118 w 130"/>
              <a:gd name="T79" fmla="*/ 26 h 134"/>
              <a:gd name="T80" fmla="*/ 91 w 130"/>
              <a:gd name="T81" fmla="*/ 71 h 134"/>
              <a:gd name="T82" fmla="*/ 102 w 130"/>
              <a:gd name="T83" fmla="*/ 21 h 134"/>
              <a:gd name="T84" fmla="*/ 37 w 130"/>
              <a:gd name="T85" fmla="*/ 72 h 134"/>
              <a:gd name="T86" fmla="*/ 10 w 130"/>
              <a:gd name="T87" fmla="*/ 27 h 134"/>
              <a:gd name="T88" fmla="*/ 10 w 130"/>
              <a:gd name="T89" fmla="*/ 22 h 134"/>
              <a:gd name="T90" fmla="*/ 15 w 130"/>
              <a:gd name="T91" fmla="*/ 16 h 134"/>
              <a:gd name="T92" fmla="*/ 21 w 130"/>
              <a:gd name="T93" fmla="*/ 22 h 134"/>
              <a:gd name="T94" fmla="*/ 26 w 130"/>
              <a:gd name="T95" fmla="*/ 22 h 134"/>
              <a:gd name="T96" fmla="*/ 37 w 130"/>
              <a:gd name="T97" fmla="*/ 7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" h="134">
                <a:moveTo>
                  <a:pt x="83" y="92"/>
                </a:moveTo>
                <a:cubicBezTo>
                  <a:pt x="130" y="63"/>
                  <a:pt x="128" y="26"/>
                  <a:pt x="128" y="26"/>
                </a:cubicBezTo>
                <a:cubicBezTo>
                  <a:pt x="128" y="21"/>
                  <a:pt x="128" y="21"/>
                  <a:pt x="128" y="21"/>
                </a:cubicBezTo>
                <a:cubicBezTo>
                  <a:pt x="128" y="21"/>
                  <a:pt x="128" y="10"/>
                  <a:pt x="118" y="10"/>
                </a:cubicBezTo>
                <a:cubicBezTo>
                  <a:pt x="115" y="10"/>
                  <a:pt x="112" y="10"/>
                  <a:pt x="112" y="10"/>
                </a:cubicBezTo>
                <a:cubicBezTo>
                  <a:pt x="107" y="10"/>
                  <a:pt x="107" y="15"/>
                  <a:pt x="107" y="15"/>
                </a:cubicBezTo>
                <a:cubicBezTo>
                  <a:pt x="107" y="15"/>
                  <a:pt x="105" y="16"/>
                  <a:pt x="101" y="16"/>
                </a:cubicBezTo>
                <a:cubicBezTo>
                  <a:pt x="101" y="12"/>
                  <a:pt x="102" y="0"/>
                  <a:pt x="102" y="0"/>
                </a:cubicBezTo>
                <a:cubicBezTo>
                  <a:pt x="56" y="6"/>
                  <a:pt x="28" y="0"/>
                  <a:pt x="28" y="0"/>
                </a:cubicBezTo>
                <a:cubicBezTo>
                  <a:pt x="28" y="16"/>
                  <a:pt x="28" y="16"/>
                  <a:pt x="28" y="16"/>
                </a:cubicBezTo>
                <a:cubicBezTo>
                  <a:pt x="24" y="16"/>
                  <a:pt x="23" y="15"/>
                  <a:pt x="23" y="15"/>
                </a:cubicBezTo>
                <a:cubicBezTo>
                  <a:pt x="23" y="15"/>
                  <a:pt x="22" y="10"/>
                  <a:pt x="18" y="10"/>
                </a:cubicBezTo>
                <a:cubicBezTo>
                  <a:pt x="18" y="10"/>
                  <a:pt x="15" y="10"/>
                  <a:pt x="12" y="10"/>
                </a:cubicBezTo>
                <a:cubicBezTo>
                  <a:pt x="2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7" y="92"/>
                </a:cubicBezTo>
                <a:cubicBezTo>
                  <a:pt x="47" y="92"/>
                  <a:pt x="52" y="97"/>
                  <a:pt x="59" y="97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2"/>
                  <a:pt x="54" y="105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5" y="119"/>
                </a:cubicBezTo>
                <a:cubicBezTo>
                  <a:pt x="55" y="124"/>
                  <a:pt x="49" y="124"/>
                  <a:pt x="49" y="124"/>
                </a:cubicBezTo>
                <a:cubicBezTo>
                  <a:pt x="49" y="124"/>
                  <a:pt x="44" y="125"/>
                  <a:pt x="44" y="129"/>
                </a:cubicBezTo>
                <a:cubicBezTo>
                  <a:pt x="44" y="129"/>
                  <a:pt x="43" y="134"/>
                  <a:pt x="49" y="134"/>
                </a:cubicBezTo>
                <a:cubicBezTo>
                  <a:pt x="57" y="134"/>
                  <a:pt x="80" y="134"/>
                  <a:pt x="80" y="134"/>
                </a:cubicBezTo>
                <a:cubicBezTo>
                  <a:pt x="85" y="134"/>
                  <a:pt x="86" y="129"/>
                  <a:pt x="86" y="129"/>
                </a:cubicBezTo>
                <a:cubicBezTo>
                  <a:pt x="86" y="129"/>
                  <a:pt x="86" y="124"/>
                  <a:pt x="80" y="124"/>
                </a:cubicBezTo>
                <a:cubicBezTo>
                  <a:pt x="75" y="124"/>
                  <a:pt x="75" y="118"/>
                  <a:pt x="75" y="118"/>
                </a:cubicBezTo>
                <a:cubicBezTo>
                  <a:pt x="75" y="118"/>
                  <a:pt x="70" y="119"/>
                  <a:pt x="70" y="114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70" y="108"/>
                  <a:pt x="75" y="109"/>
                  <a:pt x="75" y="105"/>
                </a:cubicBezTo>
                <a:cubicBezTo>
                  <a:pt x="75" y="102"/>
                  <a:pt x="70" y="103"/>
                  <a:pt x="70" y="103"/>
                </a:cubicBezTo>
                <a:cubicBezTo>
                  <a:pt x="70" y="97"/>
                  <a:pt x="70" y="97"/>
                  <a:pt x="70" y="97"/>
                </a:cubicBezTo>
                <a:cubicBezTo>
                  <a:pt x="75" y="97"/>
                  <a:pt x="79" y="95"/>
                  <a:pt x="83" y="92"/>
                </a:cubicBezTo>
                <a:close/>
                <a:moveTo>
                  <a:pt x="102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3" y="16"/>
                  <a:pt x="113" y="16"/>
                </a:cubicBezTo>
                <a:cubicBezTo>
                  <a:pt x="118" y="16"/>
                  <a:pt x="118" y="21"/>
                  <a:pt x="118" y="21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6"/>
                  <a:pt x="116" y="47"/>
                  <a:pt x="91" y="71"/>
                </a:cubicBezTo>
                <a:cubicBezTo>
                  <a:pt x="97" y="61"/>
                  <a:pt x="102" y="38"/>
                  <a:pt x="102" y="21"/>
                </a:cubicBezTo>
                <a:close/>
                <a:moveTo>
                  <a:pt x="37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6"/>
                  <a:pt x="15" y="16"/>
                </a:cubicBezTo>
                <a:cubicBezTo>
                  <a:pt x="15" y="16"/>
                  <a:pt x="15" y="22"/>
                  <a:pt x="21" y="22"/>
                </a:cubicBezTo>
                <a:cubicBezTo>
                  <a:pt x="21" y="22"/>
                  <a:pt x="25" y="22"/>
                  <a:pt x="26" y="22"/>
                </a:cubicBezTo>
                <a:cubicBezTo>
                  <a:pt x="26" y="39"/>
                  <a:pt x="31" y="62"/>
                  <a:pt x="37" y="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20875" y="4497018"/>
            <a:ext cx="1524000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cs typeface="+mn-ea"/>
                <a:sym typeface="+mn-lt"/>
              </a:rPr>
              <a:t>01</a:t>
            </a:r>
          </a:p>
        </p:txBody>
      </p:sp>
      <p:sp>
        <p:nvSpPr>
          <p:cNvPr id="7" name="Rectangle 6"/>
          <p:cNvSpPr/>
          <p:nvPr/>
        </p:nvSpPr>
        <p:spPr>
          <a:xfrm>
            <a:off x="3149600" y="3785228"/>
            <a:ext cx="1524000" cy="19309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cs typeface="+mn-ea"/>
                <a:sym typeface="+mn-lt"/>
              </a:rPr>
              <a:t>02</a:t>
            </a:r>
          </a:p>
        </p:txBody>
      </p:sp>
      <p:sp>
        <p:nvSpPr>
          <p:cNvPr id="8" name="Rectangle 7"/>
          <p:cNvSpPr/>
          <p:nvPr/>
        </p:nvSpPr>
        <p:spPr>
          <a:xfrm>
            <a:off x="4673600" y="4750722"/>
            <a:ext cx="1524000" cy="9654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cs typeface="+mn-ea"/>
                <a:sym typeface="+mn-lt"/>
              </a:rPr>
              <a:t>03</a:t>
            </a:r>
          </a:p>
        </p:txBody>
      </p:sp>
      <p:sp>
        <p:nvSpPr>
          <p:cNvPr id="9" name="Freeform 54"/>
          <p:cNvSpPr>
            <a:spLocks noEditPoints="1"/>
          </p:cNvSpPr>
          <p:nvPr/>
        </p:nvSpPr>
        <p:spPr bwMode="auto">
          <a:xfrm>
            <a:off x="3334137" y="2395830"/>
            <a:ext cx="1154927" cy="1192183"/>
          </a:xfrm>
          <a:custGeom>
            <a:avLst/>
            <a:gdLst>
              <a:gd name="T0" fmla="*/ 83 w 130"/>
              <a:gd name="T1" fmla="*/ 92 h 134"/>
              <a:gd name="T2" fmla="*/ 128 w 130"/>
              <a:gd name="T3" fmla="*/ 26 h 134"/>
              <a:gd name="T4" fmla="*/ 128 w 130"/>
              <a:gd name="T5" fmla="*/ 21 h 134"/>
              <a:gd name="T6" fmla="*/ 118 w 130"/>
              <a:gd name="T7" fmla="*/ 10 h 134"/>
              <a:gd name="T8" fmla="*/ 112 w 130"/>
              <a:gd name="T9" fmla="*/ 10 h 134"/>
              <a:gd name="T10" fmla="*/ 107 w 130"/>
              <a:gd name="T11" fmla="*/ 15 h 134"/>
              <a:gd name="T12" fmla="*/ 101 w 130"/>
              <a:gd name="T13" fmla="*/ 16 h 134"/>
              <a:gd name="T14" fmla="*/ 102 w 130"/>
              <a:gd name="T15" fmla="*/ 0 h 134"/>
              <a:gd name="T16" fmla="*/ 28 w 130"/>
              <a:gd name="T17" fmla="*/ 0 h 134"/>
              <a:gd name="T18" fmla="*/ 28 w 130"/>
              <a:gd name="T19" fmla="*/ 16 h 134"/>
              <a:gd name="T20" fmla="*/ 23 w 130"/>
              <a:gd name="T21" fmla="*/ 15 h 134"/>
              <a:gd name="T22" fmla="*/ 18 w 130"/>
              <a:gd name="T23" fmla="*/ 10 h 134"/>
              <a:gd name="T24" fmla="*/ 12 w 130"/>
              <a:gd name="T25" fmla="*/ 10 h 134"/>
              <a:gd name="T26" fmla="*/ 1 w 130"/>
              <a:gd name="T27" fmla="*/ 21 h 134"/>
              <a:gd name="T28" fmla="*/ 1 w 130"/>
              <a:gd name="T29" fmla="*/ 26 h 134"/>
              <a:gd name="T30" fmla="*/ 47 w 130"/>
              <a:gd name="T31" fmla="*/ 92 h 134"/>
              <a:gd name="T32" fmla="*/ 59 w 130"/>
              <a:gd name="T33" fmla="*/ 97 h 134"/>
              <a:gd name="T34" fmla="*/ 59 w 130"/>
              <a:gd name="T35" fmla="*/ 103 h 134"/>
              <a:gd name="T36" fmla="*/ 54 w 130"/>
              <a:gd name="T37" fmla="*/ 105 h 134"/>
              <a:gd name="T38" fmla="*/ 59 w 130"/>
              <a:gd name="T39" fmla="*/ 108 h 134"/>
              <a:gd name="T40" fmla="*/ 59 w 130"/>
              <a:gd name="T41" fmla="*/ 114 h 134"/>
              <a:gd name="T42" fmla="*/ 55 w 130"/>
              <a:gd name="T43" fmla="*/ 119 h 134"/>
              <a:gd name="T44" fmla="*/ 49 w 130"/>
              <a:gd name="T45" fmla="*/ 124 h 134"/>
              <a:gd name="T46" fmla="*/ 44 w 130"/>
              <a:gd name="T47" fmla="*/ 129 h 134"/>
              <a:gd name="T48" fmla="*/ 49 w 130"/>
              <a:gd name="T49" fmla="*/ 134 h 134"/>
              <a:gd name="T50" fmla="*/ 80 w 130"/>
              <a:gd name="T51" fmla="*/ 134 h 134"/>
              <a:gd name="T52" fmla="*/ 86 w 130"/>
              <a:gd name="T53" fmla="*/ 129 h 134"/>
              <a:gd name="T54" fmla="*/ 80 w 130"/>
              <a:gd name="T55" fmla="*/ 124 h 134"/>
              <a:gd name="T56" fmla="*/ 75 w 130"/>
              <a:gd name="T57" fmla="*/ 118 h 134"/>
              <a:gd name="T58" fmla="*/ 70 w 130"/>
              <a:gd name="T59" fmla="*/ 114 h 134"/>
              <a:gd name="T60" fmla="*/ 70 w 130"/>
              <a:gd name="T61" fmla="*/ 108 h 134"/>
              <a:gd name="T62" fmla="*/ 75 w 130"/>
              <a:gd name="T63" fmla="*/ 105 h 134"/>
              <a:gd name="T64" fmla="*/ 70 w 130"/>
              <a:gd name="T65" fmla="*/ 103 h 134"/>
              <a:gd name="T66" fmla="*/ 70 w 130"/>
              <a:gd name="T67" fmla="*/ 97 h 134"/>
              <a:gd name="T68" fmla="*/ 83 w 130"/>
              <a:gd name="T69" fmla="*/ 92 h 134"/>
              <a:gd name="T70" fmla="*/ 102 w 130"/>
              <a:gd name="T71" fmla="*/ 21 h 134"/>
              <a:gd name="T72" fmla="*/ 107 w 130"/>
              <a:gd name="T73" fmla="*/ 21 h 134"/>
              <a:gd name="T74" fmla="*/ 113 w 130"/>
              <a:gd name="T75" fmla="*/ 16 h 134"/>
              <a:gd name="T76" fmla="*/ 118 w 130"/>
              <a:gd name="T77" fmla="*/ 21 h 134"/>
              <a:gd name="T78" fmla="*/ 118 w 130"/>
              <a:gd name="T79" fmla="*/ 26 h 134"/>
              <a:gd name="T80" fmla="*/ 91 w 130"/>
              <a:gd name="T81" fmla="*/ 71 h 134"/>
              <a:gd name="T82" fmla="*/ 102 w 130"/>
              <a:gd name="T83" fmla="*/ 21 h 134"/>
              <a:gd name="T84" fmla="*/ 37 w 130"/>
              <a:gd name="T85" fmla="*/ 72 h 134"/>
              <a:gd name="T86" fmla="*/ 10 w 130"/>
              <a:gd name="T87" fmla="*/ 27 h 134"/>
              <a:gd name="T88" fmla="*/ 10 w 130"/>
              <a:gd name="T89" fmla="*/ 22 h 134"/>
              <a:gd name="T90" fmla="*/ 15 w 130"/>
              <a:gd name="T91" fmla="*/ 16 h 134"/>
              <a:gd name="T92" fmla="*/ 21 w 130"/>
              <a:gd name="T93" fmla="*/ 22 h 134"/>
              <a:gd name="T94" fmla="*/ 26 w 130"/>
              <a:gd name="T95" fmla="*/ 22 h 134"/>
              <a:gd name="T96" fmla="*/ 37 w 130"/>
              <a:gd name="T97" fmla="*/ 7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" h="134">
                <a:moveTo>
                  <a:pt x="83" y="92"/>
                </a:moveTo>
                <a:cubicBezTo>
                  <a:pt x="130" y="63"/>
                  <a:pt x="128" y="26"/>
                  <a:pt x="128" y="26"/>
                </a:cubicBezTo>
                <a:cubicBezTo>
                  <a:pt x="128" y="21"/>
                  <a:pt x="128" y="21"/>
                  <a:pt x="128" y="21"/>
                </a:cubicBezTo>
                <a:cubicBezTo>
                  <a:pt x="128" y="21"/>
                  <a:pt x="128" y="10"/>
                  <a:pt x="118" y="10"/>
                </a:cubicBezTo>
                <a:cubicBezTo>
                  <a:pt x="115" y="10"/>
                  <a:pt x="112" y="10"/>
                  <a:pt x="112" y="10"/>
                </a:cubicBezTo>
                <a:cubicBezTo>
                  <a:pt x="107" y="10"/>
                  <a:pt x="107" y="15"/>
                  <a:pt x="107" y="15"/>
                </a:cubicBezTo>
                <a:cubicBezTo>
                  <a:pt x="107" y="15"/>
                  <a:pt x="105" y="16"/>
                  <a:pt x="101" y="16"/>
                </a:cubicBezTo>
                <a:cubicBezTo>
                  <a:pt x="101" y="12"/>
                  <a:pt x="102" y="0"/>
                  <a:pt x="102" y="0"/>
                </a:cubicBezTo>
                <a:cubicBezTo>
                  <a:pt x="56" y="6"/>
                  <a:pt x="28" y="0"/>
                  <a:pt x="28" y="0"/>
                </a:cubicBezTo>
                <a:cubicBezTo>
                  <a:pt x="28" y="16"/>
                  <a:pt x="28" y="16"/>
                  <a:pt x="28" y="16"/>
                </a:cubicBezTo>
                <a:cubicBezTo>
                  <a:pt x="24" y="16"/>
                  <a:pt x="23" y="15"/>
                  <a:pt x="23" y="15"/>
                </a:cubicBezTo>
                <a:cubicBezTo>
                  <a:pt x="23" y="15"/>
                  <a:pt x="22" y="10"/>
                  <a:pt x="18" y="10"/>
                </a:cubicBezTo>
                <a:cubicBezTo>
                  <a:pt x="18" y="10"/>
                  <a:pt x="15" y="10"/>
                  <a:pt x="12" y="10"/>
                </a:cubicBezTo>
                <a:cubicBezTo>
                  <a:pt x="2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7" y="92"/>
                </a:cubicBezTo>
                <a:cubicBezTo>
                  <a:pt x="47" y="92"/>
                  <a:pt x="52" y="97"/>
                  <a:pt x="59" y="97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2"/>
                  <a:pt x="54" y="105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5" y="119"/>
                </a:cubicBezTo>
                <a:cubicBezTo>
                  <a:pt x="55" y="124"/>
                  <a:pt x="49" y="124"/>
                  <a:pt x="49" y="124"/>
                </a:cubicBezTo>
                <a:cubicBezTo>
                  <a:pt x="49" y="124"/>
                  <a:pt x="44" y="125"/>
                  <a:pt x="44" y="129"/>
                </a:cubicBezTo>
                <a:cubicBezTo>
                  <a:pt x="44" y="129"/>
                  <a:pt x="43" y="134"/>
                  <a:pt x="49" y="134"/>
                </a:cubicBezTo>
                <a:cubicBezTo>
                  <a:pt x="57" y="134"/>
                  <a:pt x="80" y="134"/>
                  <a:pt x="80" y="134"/>
                </a:cubicBezTo>
                <a:cubicBezTo>
                  <a:pt x="85" y="134"/>
                  <a:pt x="86" y="129"/>
                  <a:pt x="86" y="129"/>
                </a:cubicBezTo>
                <a:cubicBezTo>
                  <a:pt x="86" y="129"/>
                  <a:pt x="86" y="124"/>
                  <a:pt x="80" y="124"/>
                </a:cubicBezTo>
                <a:cubicBezTo>
                  <a:pt x="75" y="124"/>
                  <a:pt x="75" y="118"/>
                  <a:pt x="75" y="118"/>
                </a:cubicBezTo>
                <a:cubicBezTo>
                  <a:pt x="75" y="118"/>
                  <a:pt x="70" y="119"/>
                  <a:pt x="70" y="114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70" y="108"/>
                  <a:pt x="75" y="109"/>
                  <a:pt x="75" y="105"/>
                </a:cubicBezTo>
                <a:cubicBezTo>
                  <a:pt x="75" y="102"/>
                  <a:pt x="70" y="103"/>
                  <a:pt x="70" y="103"/>
                </a:cubicBezTo>
                <a:cubicBezTo>
                  <a:pt x="70" y="97"/>
                  <a:pt x="70" y="97"/>
                  <a:pt x="70" y="97"/>
                </a:cubicBezTo>
                <a:cubicBezTo>
                  <a:pt x="75" y="97"/>
                  <a:pt x="79" y="95"/>
                  <a:pt x="83" y="92"/>
                </a:cubicBezTo>
                <a:close/>
                <a:moveTo>
                  <a:pt x="102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3" y="16"/>
                  <a:pt x="113" y="16"/>
                </a:cubicBezTo>
                <a:cubicBezTo>
                  <a:pt x="118" y="16"/>
                  <a:pt x="118" y="21"/>
                  <a:pt x="118" y="21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6"/>
                  <a:pt x="116" y="47"/>
                  <a:pt x="91" y="71"/>
                </a:cubicBezTo>
                <a:cubicBezTo>
                  <a:pt x="97" y="61"/>
                  <a:pt x="102" y="38"/>
                  <a:pt x="102" y="21"/>
                </a:cubicBezTo>
                <a:close/>
                <a:moveTo>
                  <a:pt x="37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6"/>
                  <a:pt x="15" y="16"/>
                </a:cubicBezTo>
                <a:cubicBezTo>
                  <a:pt x="15" y="16"/>
                  <a:pt x="15" y="22"/>
                  <a:pt x="21" y="22"/>
                </a:cubicBezTo>
                <a:cubicBezTo>
                  <a:pt x="21" y="22"/>
                  <a:pt x="25" y="22"/>
                  <a:pt x="26" y="22"/>
                </a:cubicBezTo>
                <a:cubicBezTo>
                  <a:pt x="26" y="39"/>
                  <a:pt x="31" y="62"/>
                  <a:pt x="37" y="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0" name="Freeform 54"/>
          <p:cNvSpPr>
            <a:spLocks noEditPoints="1"/>
          </p:cNvSpPr>
          <p:nvPr/>
        </p:nvSpPr>
        <p:spPr bwMode="auto">
          <a:xfrm>
            <a:off x="4858137" y="3304836"/>
            <a:ext cx="1154927" cy="1192183"/>
          </a:xfrm>
          <a:custGeom>
            <a:avLst/>
            <a:gdLst>
              <a:gd name="T0" fmla="*/ 83 w 130"/>
              <a:gd name="T1" fmla="*/ 92 h 134"/>
              <a:gd name="T2" fmla="*/ 128 w 130"/>
              <a:gd name="T3" fmla="*/ 26 h 134"/>
              <a:gd name="T4" fmla="*/ 128 w 130"/>
              <a:gd name="T5" fmla="*/ 21 h 134"/>
              <a:gd name="T6" fmla="*/ 118 w 130"/>
              <a:gd name="T7" fmla="*/ 10 h 134"/>
              <a:gd name="T8" fmla="*/ 112 w 130"/>
              <a:gd name="T9" fmla="*/ 10 h 134"/>
              <a:gd name="T10" fmla="*/ 107 w 130"/>
              <a:gd name="T11" fmla="*/ 15 h 134"/>
              <a:gd name="T12" fmla="*/ 101 w 130"/>
              <a:gd name="T13" fmla="*/ 16 h 134"/>
              <a:gd name="T14" fmla="*/ 102 w 130"/>
              <a:gd name="T15" fmla="*/ 0 h 134"/>
              <a:gd name="T16" fmla="*/ 28 w 130"/>
              <a:gd name="T17" fmla="*/ 0 h 134"/>
              <a:gd name="T18" fmla="*/ 28 w 130"/>
              <a:gd name="T19" fmla="*/ 16 h 134"/>
              <a:gd name="T20" fmla="*/ 23 w 130"/>
              <a:gd name="T21" fmla="*/ 15 h 134"/>
              <a:gd name="T22" fmla="*/ 18 w 130"/>
              <a:gd name="T23" fmla="*/ 10 h 134"/>
              <a:gd name="T24" fmla="*/ 12 w 130"/>
              <a:gd name="T25" fmla="*/ 10 h 134"/>
              <a:gd name="T26" fmla="*/ 1 w 130"/>
              <a:gd name="T27" fmla="*/ 21 h 134"/>
              <a:gd name="T28" fmla="*/ 1 w 130"/>
              <a:gd name="T29" fmla="*/ 26 h 134"/>
              <a:gd name="T30" fmla="*/ 47 w 130"/>
              <a:gd name="T31" fmla="*/ 92 h 134"/>
              <a:gd name="T32" fmla="*/ 59 w 130"/>
              <a:gd name="T33" fmla="*/ 97 h 134"/>
              <a:gd name="T34" fmla="*/ 59 w 130"/>
              <a:gd name="T35" fmla="*/ 103 h 134"/>
              <a:gd name="T36" fmla="*/ 54 w 130"/>
              <a:gd name="T37" fmla="*/ 105 h 134"/>
              <a:gd name="T38" fmla="*/ 59 w 130"/>
              <a:gd name="T39" fmla="*/ 108 h 134"/>
              <a:gd name="T40" fmla="*/ 59 w 130"/>
              <a:gd name="T41" fmla="*/ 114 h 134"/>
              <a:gd name="T42" fmla="*/ 55 w 130"/>
              <a:gd name="T43" fmla="*/ 119 h 134"/>
              <a:gd name="T44" fmla="*/ 49 w 130"/>
              <a:gd name="T45" fmla="*/ 124 h 134"/>
              <a:gd name="T46" fmla="*/ 44 w 130"/>
              <a:gd name="T47" fmla="*/ 129 h 134"/>
              <a:gd name="T48" fmla="*/ 49 w 130"/>
              <a:gd name="T49" fmla="*/ 134 h 134"/>
              <a:gd name="T50" fmla="*/ 80 w 130"/>
              <a:gd name="T51" fmla="*/ 134 h 134"/>
              <a:gd name="T52" fmla="*/ 86 w 130"/>
              <a:gd name="T53" fmla="*/ 129 h 134"/>
              <a:gd name="T54" fmla="*/ 80 w 130"/>
              <a:gd name="T55" fmla="*/ 124 h 134"/>
              <a:gd name="T56" fmla="*/ 75 w 130"/>
              <a:gd name="T57" fmla="*/ 118 h 134"/>
              <a:gd name="T58" fmla="*/ 70 w 130"/>
              <a:gd name="T59" fmla="*/ 114 h 134"/>
              <a:gd name="T60" fmla="*/ 70 w 130"/>
              <a:gd name="T61" fmla="*/ 108 h 134"/>
              <a:gd name="T62" fmla="*/ 75 w 130"/>
              <a:gd name="T63" fmla="*/ 105 h 134"/>
              <a:gd name="T64" fmla="*/ 70 w 130"/>
              <a:gd name="T65" fmla="*/ 103 h 134"/>
              <a:gd name="T66" fmla="*/ 70 w 130"/>
              <a:gd name="T67" fmla="*/ 97 h 134"/>
              <a:gd name="T68" fmla="*/ 83 w 130"/>
              <a:gd name="T69" fmla="*/ 92 h 134"/>
              <a:gd name="T70" fmla="*/ 102 w 130"/>
              <a:gd name="T71" fmla="*/ 21 h 134"/>
              <a:gd name="T72" fmla="*/ 107 w 130"/>
              <a:gd name="T73" fmla="*/ 21 h 134"/>
              <a:gd name="T74" fmla="*/ 113 w 130"/>
              <a:gd name="T75" fmla="*/ 16 h 134"/>
              <a:gd name="T76" fmla="*/ 118 w 130"/>
              <a:gd name="T77" fmla="*/ 21 h 134"/>
              <a:gd name="T78" fmla="*/ 118 w 130"/>
              <a:gd name="T79" fmla="*/ 26 h 134"/>
              <a:gd name="T80" fmla="*/ 91 w 130"/>
              <a:gd name="T81" fmla="*/ 71 h 134"/>
              <a:gd name="T82" fmla="*/ 102 w 130"/>
              <a:gd name="T83" fmla="*/ 21 h 134"/>
              <a:gd name="T84" fmla="*/ 37 w 130"/>
              <a:gd name="T85" fmla="*/ 72 h 134"/>
              <a:gd name="T86" fmla="*/ 10 w 130"/>
              <a:gd name="T87" fmla="*/ 27 h 134"/>
              <a:gd name="T88" fmla="*/ 10 w 130"/>
              <a:gd name="T89" fmla="*/ 22 h 134"/>
              <a:gd name="T90" fmla="*/ 15 w 130"/>
              <a:gd name="T91" fmla="*/ 16 h 134"/>
              <a:gd name="T92" fmla="*/ 21 w 130"/>
              <a:gd name="T93" fmla="*/ 22 h 134"/>
              <a:gd name="T94" fmla="*/ 26 w 130"/>
              <a:gd name="T95" fmla="*/ 22 h 134"/>
              <a:gd name="T96" fmla="*/ 37 w 130"/>
              <a:gd name="T97" fmla="*/ 7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" h="134">
                <a:moveTo>
                  <a:pt x="83" y="92"/>
                </a:moveTo>
                <a:cubicBezTo>
                  <a:pt x="130" y="63"/>
                  <a:pt x="128" y="26"/>
                  <a:pt x="128" y="26"/>
                </a:cubicBezTo>
                <a:cubicBezTo>
                  <a:pt x="128" y="21"/>
                  <a:pt x="128" y="21"/>
                  <a:pt x="128" y="21"/>
                </a:cubicBezTo>
                <a:cubicBezTo>
                  <a:pt x="128" y="21"/>
                  <a:pt x="128" y="10"/>
                  <a:pt x="118" y="10"/>
                </a:cubicBezTo>
                <a:cubicBezTo>
                  <a:pt x="115" y="10"/>
                  <a:pt x="112" y="10"/>
                  <a:pt x="112" y="10"/>
                </a:cubicBezTo>
                <a:cubicBezTo>
                  <a:pt x="107" y="10"/>
                  <a:pt x="107" y="15"/>
                  <a:pt x="107" y="15"/>
                </a:cubicBezTo>
                <a:cubicBezTo>
                  <a:pt x="107" y="15"/>
                  <a:pt x="105" y="16"/>
                  <a:pt x="101" y="16"/>
                </a:cubicBezTo>
                <a:cubicBezTo>
                  <a:pt x="101" y="12"/>
                  <a:pt x="102" y="0"/>
                  <a:pt x="102" y="0"/>
                </a:cubicBezTo>
                <a:cubicBezTo>
                  <a:pt x="56" y="6"/>
                  <a:pt x="28" y="0"/>
                  <a:pt x="28" y="0"/>
                </a:cubicBezTo>
                <a:cubicBezTo>
                  <a:pt x="28" y="16"/>
                  <a:pt x="28" y="16"/>
                  <a:pt x="28" y="16"/>
                </a:cubicBezTo>
                <a:cubicBezTo>
                  <a:pt x="24" y="16"/>
                  <a:pt x="23" y="15"/>
                  <a:pt x="23" y="15"/>
                </a:cubicBezTo>
                <a:cubicBezTo>
                  <a:pt x="23" y="15"/>
                  <a:pt x="22" y="10"/>
                  <a:pt x="18" y="10"/>
                </a:cubicBezTo>
                <a:cubicBezTo>
                  <a:pt x="18" y="10"/>
                  <a:pt x="15" y="10"/>
                  <a:pt x="12" y="10"/>
                </a:cubicBezTo>
                <a:cubicBezTo>
                  <a:pt x="2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7" y="92"/>
                </a:cubicBezTo>
                <a:cubicBezTo>
                  <a:pt x="47" y="92"/>
                  <a:pt x="52" y="97"/>
                  <a:pt x="59" y="97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2"/>
                  <a:pt x="54" y="105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5" y="119"/>
                </a:cubicBezTo>
                <a:cubicBezTo>
                  <a:pt x="55" y="124"/>
                  <a:pt x="49" y="124"/>
                  <a:pt x="49" y="124"/>
                </a:cubicBezTo>
                <a:cubicBezTo>
                  <a:pt x="49" y="124"/>
                  <a:pt x="44" y="125"/>
                  <a:pt x="44" y="129"/>
                </a:cubicBezTo>
                <a:cubicBezTo>
                  <a:pt x="44" y="129"/>
                  <a:pt x="43" y="134"/>
                  <a:pt x="49" y="134"/>
                </a:cubicBezTo>
                <a:cubicBezTo>
                  <a:pt x="57" y="134"/>
                  <a:pt x="80" y="134"/>
                  <a:pt x="80" y="134"/>
                </a:cubicBezTo>
                <a:cubicBezTo>
                  <a:pt x="85" y="134"/>
                  <a:pt x="86" y="129"/>
                  <a:pt x="86" y="129"/>
                </a:cubicBezTo>
                <a:cubicBezTo>
                  <a:pt x="86" y="129"/>
                  <a:pt x="86" y="124"/>
                  <a:pt x="80" y="124"/>
                </a:cubicBezTo>
                <a:cubicBezTo>
                  <a:pt x="75" y="124"/>
                  <a:pt x="75" y="118"/>
                  <a:pt x="75" y="118"/>
                </a:cubicBezTo>
                <a:cubicBezTo>
                  <a:pt x="75" y="118"/>
                  <a:pt x="70" y="119"/>
                  <a:pt x="70" y="114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70" y="108"/>
                  <a:pt x="75" y="109"/>
                  <a:pt x="75" y="105"/>
                </a:cubicBezTo>
                <a:cubicBezTo>
                  <a:pt x="75" y="102"/>
                  <a:pt x="70" y="103"/>
                  <a:pt x="70" y="103"/>
                </a:cubicBezTo>
                <a:cubicBezTo>
                  <a:pt x="70" y="97"/>
                  <a:pt x="70" y="97"/>
                  <a:pt x="70" y="97"/>
                </a:cubicBezTo>
                <a:cubicBezTo>
                  <a:pt x="75" y="97"/>
                  <a:pt x="79" y="95"/>
                  <a:pt x="83" y="92"/>
                </a:cubicBezTo>
                <a:close/>
                <a:moveTo>
                  <a:pt x="102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3" y="16"/>
                  <a:pt x="113" y="16"/>
                </a:cubicBezTo>
                <a:cubicBezTo>
                  <a:pt x="118" y="16"/>
                  <a:pt x="118" y="21"/>
                  <a:pt x="118" y="21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6"/>
                  <a:pt x="116" y="47"/>
                  <a:pt x="91" y="71"/>
                </a:cubicBezTo>
                <a:cubicBezTo>
                  <a:pt x="97" y="61"/>
                  <a:pt x="102" y="38"/>
                  <a:pt x="102" y="21"/>
                </a:cubicBezTo>
                <a:close/>
                <a:moveTo>
                  <a:pt x="37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6"/>
                  <a:pt x="15" y="16"/>
                </a:cubicBezTo>
                <a:cubicBezTo>
                  <a:pt x="15" y="16"/>
                  <a:pt x="15" y="22"/>
                  <a:pt x="21" y="22"/>
                </a:cubicBezTo>
                <a:cubicBezTo>
                  <a:pt x="21" y="22"/>
                  <a:pt x="25" y="22"/>
                  <a:pt x="26" y="22"/>
                </a:cubicBezTo>
                <a:cubicBezTo>
                  <a:pt x="26" y="39"/>
                  <a:pt x="31" y="62"/>
                  <a:pt x="37" y="7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269480" y="1943114"/>
            <a:ext cx="4175760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269480" y="3173774"/>
            <a:ext cx="4175760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269480" y="4404672"/>
            <a:ext cx="4175760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E029A8A-82FD-4D3B-8549-2A35C9038C10}"/>
              </a:ext>
            </a:extLst>
          </p:cNvPr>
          <p:cNvSpPr txBox="1"/>
          <p:nvPr/>
        </p:nvSpPr>
        <p:spPr>
          <a:xfrm>
            <a:off x="699979" y="32221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8A70F5B-E946-4D36-A72A-86F2599A29CD}"/>
              </a:ext>
            </a:extLst>
          </p:cNvPr>
          <p:cNvSpPr/>
          <p:nvPr/>
        </p:nvSpPr>
        <p:spPr>
          <a:xfrm>
            <a:off x="699978" y="766528"/>
            <a:ext cx="32860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PLEASE PUT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829413853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175991A6-118A-4E12-8720-E9A5EC1AF569}"/>
              </a:ext>
            </a:extLst>
          </p:cNvPr>
          <p:cNvSpPr/>
          <p:nvPr/>
        </p:nvSpPr>
        <p:spPr>
          <a:xfrm flipV="1">
            <a:off x="3404829" y="-1946787"/>
            <a:ext cx="7741674" cy="5387176"/>
          </a:xfrm>
          <a:custGeom>
            <a:avLst/>
            <a:gdLst>
              <a:gd name="connsiteX0" fmla="*/ 2910758 w 7741674"/>
              <a:gd name="connsiteY0" fmla="*/ 5326216 h 5326216"/>
              <a:gd name="connsiteX1" fmla="*/ 7741674 w 7741674"/>
              <a:gd name="connsiteY1" fmla="*/ 5326216 h 5326216"/>
              <a:gd name="connsiteX2" fmla="*/ 2415458 w 7741674"/>
              <a:gd name="connsiteY2" fmla="*/ 0 h 5326216"/>
              <a:gd name="connsiteX3" fmla="*/ 0 w 7741674"/>
              <a:gd name="connsiteY3" fmla="*/ 2415458 h 5326216"/>
              <a:gd name="connsiteX4" fmla="*/ 2910758 w 7741674"/>
              <a:gd name="connsiteY4" fmla="*/ 5326216 h 5326216"/>
              <a:gd name="connsiteX0" fmla="*/ 2910758 w 7741674"/>
              <a:gd name="connsiteY0" fmla="*/ 5402416 h 5402416"/>
              <a:gd name="connsiteX1" fmla="*/ 7741674 w 7741674"/>
              <a:gd name="connsiteY1" fmla="*/ 5402416 h 5402416"/>
              <a:gd name="connsiteX2" fmla="*/ 2491658 w 7741674"/>
              <a:gd name="connsiteY2" fmla="*/ 0 h 5402416"/>
              <a:gd name="connsiteX3" fmla="*/ 0 w 7741674"/>
              <a:gd name="connsiteY3" fmla="*/ 2491658 h 5402416"/>
              <a:gd name="connsiteX4" fmla="*/ 2910758 w 7741674"/>
              <a:gd name="connsiteY4" fmla="*/ 5402416 h 5402416"/>
              <a:gd name="connsiteX0" fmla="*/ 2910758 w 7741674"/>
              <a:gd name="connsiteY0" fmla="*/ 5387176 h 5387176"/>
              <a:gd name="connsiteX1" fmla="*/ 7741674 w 7741674"/>
              <a:gd name="connsiteY1" fmla="*/ 5387176 h 5387176"/>
              <a:gd name="connsiteX2" fmla="*/ 2484038 w 7741674"/>
              <a:gd name="connsiteY2" fmla="*/ 0 h 5387176"/>
              <a:gd name="connsiteX3" fmla="*/ 0 w 7741674"/>
              <a:gd name="connsiteY3" fmla="*/ 2476418 h 5387176"/>
              <a:gd name="connsiteX4" fmla="*/ 2910758 w 7741674"/>
              <a:gd name="connsiteY4" fmla="*/ 5387176 h 5387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41674" h="5387176">
                <a:moveTo>
                  <a:pt x="2910758" y="5387176"/>
                </a:moveTo>
                <a:lnTo>
                  <a:pt x="7741674" y="5387176"/>
                </a:lnTo>
                <a:lnTo>
                  <a:pt x="2484038" y="0"/>
                </a:lnTo>
                <a:lnTo>
                  <a:pt x="0" y="2476418"/>
                </a:lnTo>
                <a:lnTo>
                  <a:pt x="2910758" y="53871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13675A95-4FFB-4E38-BCE3-F4540E6CC477}"/>
              </a:ext>
            </a:extLst>
          </p:cNvPr>
          <p:cNvSpPr/>
          <p:nvPr/>
        </p:nvSpPr>
        <p:spPr>
          <a:xfrm flipV="1">
            <a:off x="-1946787" y="3618681"/>
            <a:ext cx="5207614" cy="7527822"/>
          </a:xfrm>
          <a:custGeom>
            <a:avLst/>
            <a:gdLst>
              <a:gd name="connsiteX0" fmla="*/ 2696906 w 5112364"/>
              <a:gd name="connsiteY0" fmla="*/ 7527822 h 7527822"/>
              <a:gd name="connsiteX1" fmla="*/ 5112364 w 5112364"/>
              <a:gd name="connsiteY1" fmla="*/ 5112364 h 7527822"/>
              <a:gd name="connsiteX2" fmla="*/ 0 w 5112364"/>
              <a:gd name="connsiteY2" fmla="*/ 0 h 7527822"/>
              <a:gd name="connsiteX3" fmla="*/ 0 w 5112364"/>
              <a:gd name="connsiteY3" fmla="*/ 4830916 h 7527822"/>
              <a:gd name="connsiteX4" fmla="*/ 2696906 w 5112364"/>
              <a:gd name="connsiteY4" fmla="*/ 7527822 h 7527822"/>
              <a:gd name="connsiteX0" fmla="*/ 2696906 w 5207614"/>
              <a:gd name="connsiteY0" fmla="*/ 7527822 h 7527822"/>
              <a:gd name="connsiteX1" fmla="*/ 5207614 w 5207614"/>
              <a:gd name="connsiteY1" fmla="*/ 5074264 h 7527822"/>
              <a:gd name="connsiteX2" fmla="*/ 0 w 5207614"/>
              <a:gd name="connsiteY2" fmla="*/ 0 h 7527822"/>
              <a:gd name="connsiteX3" fmla="*/ 0 w 5207614"/>
              <a:gd name="connsiteY3" fmla="*/ 4830916 h 7527822"/>
              <a:gd name="connsiteX4" fmla="*/ 2696906 w 5207614"/>
              <a:gd name="connsiteY4" fmla="*/ 7527822 h 7527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7614" h="7527822">
                <a:moveTo>
                  <a:pt x="2696906" y="7527822"/>
                </a:moveTo>
                <a:lnTo>
                  <a:pt x="5207614" y="5074264"/>
                </a:lnTo>
                <a:lnTo>
                  <a:pt x="0" y="0"/>
                </a:lnTo>
                <a:lnTo>
                  <a:pt x="0" y="4830916"/>
                </a:lnTo>
                <a:lnTo>
                  <a:pt x="2696906" y="75278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>
            <a:extLst>
              <a:ext uri="{FF2B5EF4-FFF2-40B4-BE49-F238E27FC236}">
                <a16:creationId xmlns:a16="http://schemas.microsoft.com/office/drawing/2014/main" xmlns="" id="{0A85C011-55CE-4242-B43D-9606D9ED0F82}"/>
              </a:ext>
            </a:extLst>
          </p:cNvPr>
          <p:cNvSpPr/>
          <p:nvPr/>
        </p:nvSpPr>
        <p:spPr>
          <a:xfrm flipV="1">
            <a:off x="0" y="0"/>
            <a:ext cx="4191820" cy="419182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5B656D81-9195-459B-8BEE-BFA55740F7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8" r="22098" b="1499"/>
          <a:stretch/>
        </p:blipFill>
        <p:spPr>
          <a:xfrm>
            <a:off x="833079" y="1053704"/>
            <a:ext cx="4965700" cy="4927996"/>
          </a:xfrm>
          <a:custGeom>
            <a:avLst/>
            <a:gdLst>
              <a:gd name="connsiteX0" fmla="*/ 2482850 w 4965700"/>
              <a:gd name="connsiteY0" fmla="*/ 0 h 5002954"/>
              <a:gd name="connsiteX1" fmla="*/ 4965700 w 4965700"/>
              <a:gd name="connsiteY1" fmla="*/ 2501477 h 5002954"/>
              <a:gd name="connsiteX2" fmla="*/ 2482850 w 4965700"/>
              <a:gd name="connsiteY2" fmla="*/ 5002954 h 5002954"/>
              <a:gd name="connsiteX3" fmla="*/ 0 w 4965700"/>
              <a:gd name="connsiteY3" fmla="*/ 2501477 h 500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5700" h="5002954">
                <a:moveTo>
                  <a:pt x="2482850" y="0"/>
                </a:moveTo>
                <a:lnTo>
                  <a:pt x="4965700" y="2501477"/>
                </a:lnTo>
                <a:lnTo>
                  <a:pt x="2482850" y="5002954"/>
                </a:lnTo>
                <a:lnTo>
                  <a:pt x="0" y="2501477"/>
                </a:lnTo>
                <a:close/>
              </a:path>
            </a:pathLst>
          </a:cu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4DE10CA-BDE2-406B-8D2F-933351F37DC9}"/>
              </a:ext>
            </a:extLst>
          </p:cNvPr>
          <p:cNvSpPr txBox="1"/>
          <p:nvPr/>
        </p:nvSpPr>
        <p:spPr>
          <a:xfrm>
            <a:off x="9171821" y="3018516"/>
            <a:ext cx="23391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7200" b="1" dirty="0">
                <a:solidFill>
                  <a:schemeClr val="accent1"/>
                </a:solidFill>
              </a:rPr>
              <a:t>201X</a:t>
            </a:r>
            <a:endParaRPr lang="zh-CN" altLang="en-US" sz="7200" b="1" dirty="0">
              <a:solidFill>
                <a:schemeClr val="accent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BB2DE78-96B8-4420-91A7-D0E65B45683C}"/>
              </a:ext>
            </a:extLst>
          </p:cNvPr>
          <p:cNvSpPr txBox="1"/>
          <p:nvPr/>
        </p:nvSpPr>
        <p:spPr>
          <a:xfrm>
            <a:off x="5391748" y="4244385"/>
            <a:ext cx="6119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000" b="1" dirty="0">
                <a:solidFill>
                  <a:schemeClr val="tx2"/>
                </a:solidFill>
              </a:rPr>
              <a:t>Business Annual Report</a:t>
            </a:r>
            <a:endParaRPr lang="zh-CN" altLang="en-US" sz="4000" b="1" dirty="0">
              <a:solidFill>
                <a:schemeClr val="tx2"/>
              </a:solidFill>
            </a:endParaRPr>
          </a:p>
        </p:txBody>
      </p:sp>
      <p:sp>
        <p:nvSpPr>
          <p:cNvPr id="14" name="矩形 1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DE9FF312-358D-42B6-A489-388A54DA1F06}"/>
              </a:ext>
            </a:extLst>
          </p:cNvPr>
          <p:cNvSpPr/>
          <p:nvPr/>
        </p:nvSpPr>
        <p:spPr>
          <a:xfrm>
            <a:off x="5196689" y="5106159"/>
            <a:ext cx="6314234" cy="568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Ut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a pulvinar lorem lacinia.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Donec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eu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arcu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justo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Fusce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eget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consequat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risus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058069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EE6C8341-9836-43EA-B7D2-F7CE8081FE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2011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A5648650-FE21-4DD8-A289-D42DC30EAEF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0239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7CEAA2F1-F8BB-46AD-815A-90AAFA8BB06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A8EE332-ECF5-43BB-B211-29DA59C1D1B2}"/>
              </a:ext>
            </a:extLst>
          </p:cNvPr>
          <p:cNvSpPr txBox="1"/>
          <p:nvPr/>
        </p:nvSpPr>
        <p:spPr>
          <a:xfrm>
            <a:off x="2532186" y="4123593"/>
            <a:ext cx="4985239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EF644D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201907</a:t>
            </a:r>
            <a:r>
              <a:rPr lang="zh-CN" altLang="en-US" sz="2400" b="1" dirty="0">
                <a:solidFill>
                  <a:srgbClr val="EF644D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，</a:t>
            </a:r>
            <a:r>
              <a:rPr lang="zh-CN" altLang="en-US" sz="24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免费获取</a:t>
            </a:r>
            <a:r>
              <a:rPr lang="en-US" altLang="zh-CN" sz="2400" b="1" dirty="0">
                <a:solidFill>
                  <a:srgbClr val="EF644D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30</a:t>
            </a:r>
            <a:r>
              <a:rPr lang="zh-CN" altLang="en-US" sz="2400" b="1" dirty="0">
                <a:solidFill>
                  <a:srgbClr val="EF644D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页完整</a:t>
            </a:r>
            <a:r>
              <a:rPr lang="en-US" altLang="zh-CN" sz="2400" b="1" dirty="0">
                <a:solidFill>
                  <a:srgbClr val="EF644D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sz="2400" b="1" dirty="0">
                <a:solidFill>
                  <a:srgbClr val="EF644D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359362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63DAC526-9120-48B8-8595-7A8C4C81B7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0929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矩形 2"/>
          <p:cNvSpPr/>
          <p:nvPr/>
        </p:nvSpPr>
        <p:spPr>
          <a:xfrm>
            <a:off x="5503530" y="3244334"/>
            <a:ext cx="528869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hlinkClick r:id="rId2"/>
              </a:rPr>
              <a:t>kevin</a:t>
            </a:r>
            <a:r>
              <a:rPr lang="zh-CN" altLang="en-US" dirty="0">
                <a:hlinkClick r:id="rId2"/>
              </a:rPr>
              <a:t>刘</a:t>
            </a:r>
            <a:r>
              <a:rPr lang="zh-CN" altLang="en-US" dirty="0" smtClean="0">
                <a:hlinkClick r:id="rId2"/>
              </a:rPr>
              <a:t>匠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5050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FF388AE2-E9F7-43DB-9B67-EE244AB0B0E2}"/>
              </a:ext>
            </a:extLst>
          </p:cNvPr>
          <p:cNvSpPr/>
          <p:nvPr/>
        </p:nvSpPr>
        <p:spPr>
          <a:xfrm rot="2700000">
            <a:off x="1696873" y="1781597"/>
            <a:ext cx="3294806" cy="32948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EFB9787-3F24-4DCB-A4BB-4369ECFF9B64}"/>
              </a:ext>
            </a:extLst>
          </p:cNvPr>
          <p:cNvSpPr txBox="1"/>
          <p:nvPr/>
        </p:nvSpPr>
        <p:spPr>
          <a:xfrm>
            <a:off x="1927061" y="2567225"/>
            <a:ext cx="2834430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267" b="1" dirty="0">
                <a:solidFill>
                  <a:schemeClr val="bg1"/>
                </a:solidFill>
              </a:rPr>
              <a:t>CONTENT</a:t>
            </a:r>
            <a:endParaRPr lang="zh-CN" altLang="en-US" sz="4267" b="1" dirty="0">
              <a:solidFill>
                <a:schemeClr val="bg1"/>
              </a:solidFill>
            </a:endParaRPr>
          </a:p>
        </p:txBody>
      </p:sp>
      <p:sp>
        <p:nvSpPr>
          <p:cNvPr id="18" name="矩形 1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DA3BB0C5-7D3B-45E8-A0AC-44DC5F5BDF4C}"/>
              </a:ext>
            </a:extLst>
          </p:cNvPr>
          <p:cNvSpPr/>
          <p:nvPr/>
        </p:nvSpPr>
        <p:spPr>
          <a:xfrm>
            <a:off x="1562314" y="3233791"/>
            <a:ext cx="3563925" cy="669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333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333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333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333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3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Ut </a:t>
            </a:r>
            <a:r>
              <a:rPr lang="en-US" altLang="zh-CN" sz="1333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endParaRPr lang="zh-CN" altLang="en-US" sz="1333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BA303A7-3374-4E8E-BDC0-A75634685CDE}"/>
              </a:ext>
            </a:extLst>
          </p:cNvPr>
          <p:cNvSpPr txBox="1"/>
          <p:nvPr/>
        </p:nvSpPr>
        <p:spPr>
          <a:xfrm>
            <a:off x="7764113" y="106365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C192E9D-F6B9-462C-B93B-7C520B724DEA}"/>
              </a:ext>
            </a:extLst>
          </p:cNvPr>
          <p:cNvSpPr/>
          <p:nvPr/>
        </p:nvSpPr>
        <p:spPr>
          <a:xfrm>
            <a:off x="7764112" y="1507968"/>
            <a:ext cx="32860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PLEASE PUT YOUR TEXT HERE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F585536F-6ACC-4496-9099-C61EBB55E5D4}"/>
              </a:ext>
            </a:extLst>
          </p:cNvPr>
          <p:cNvSpPr/>
          <p:nvPr/>
        </p:nvSpPr>
        <p:spPr>
          <a:xfrm>
            <a:off x="6842289" y="1018032"/>
            <a:ext cx="837537" cy="837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一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30CDC8C-E0B2-48F6-89D5-89DE31EB3B31}"/>
              </a:ext>
            </a:extLst>
          </p:cNvPr>
          <p:cNvSpPr txBox="1"/>
          <p:nvPr/>
        </p:nvSpPr>
        <p:spPr>
          <a:xfrm>
            <a:off x="7764113" y="236265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2896BA86-E504-46B3-8E2D-24860609F0CA}"/>
              </a:ext>
            </a:extLst>
          </p:cNvPr>
          <p:cNvSpPr/>
          <p:nvPr/>
        </p:nvSpPr>
        <p:spPr>
          <a:xfrm>
            <a:off x="7764112" y="2806970"/>
            <a:ext cx="32860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PLEASE PUT YOUR TEXT HERE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95F435D-143A-4CC5-BBF0-957A8B9BAFC3}"/>
              </a:ext>
            </a:extLst>
          </p:cNvPr>
          <p:cNvSpPr/>
          <p:nvPr/>
        </p:nvSpPr>
        <p:spPr>
          <a:xfrm>
            <a:off x="6842289" y="2317033"/>
            <a:ext cx="837537" cy="8375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二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1384DE0-AFDE-467C-A9A6-DC889ADFE18B}"/>
              </a:ext>
            </a:extLst>
          </p:cNvPr>
          <p:cNvSpPr txBox="1"/>
          <p:nvPr/>
        </p:nvSpPr>
        <p:spPr>
          <a:xfrm>
            <a:off x="7764113" y="37244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9304D723-C354-4F71-B45E-C73B5D229374}"/>
              </a:ext>
            </a:extLst>
          </p:cNvPr>
          <p:cNvSpPr/>
          <p:nvPr/>
        </p:nvSpPr>
        <p:spPr>
          <a:xfrm>
            <a:off x="7764112" y="4168740"/>
            <a:ext cx="32860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PLEASE PUT YOUR TEXT HERE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E67D8ECA-C37B-4DEA-B682-94CC39FE3D56}"/>
              </a:ext>
            </a:extLst>
          </p:cNvPr>
          <p:cNvSpPr/>
          <p:nvPr/>
        </p:nvSpPr>
        <p:spPr>
          <a:xfrm>
            <a:off x="6842289" y="3678804"/>
            <a:ext cx="837537" cy="837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三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5169249-71D3-43A3-948F-00F3DD882C57}"/>
              </a:ext>
            </a:extLst>
          </p:cNvPr>
          <p:cNvSpPr txBox="1"/>
          <p:nvPr/>
        </p:nvSpPr>
        <p:spPr>
          <a:xfrm>
            <a:off x="7764113" y="502342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404F5CEE-7ACC-46B8-8295-32349C6DD86A}"/>
              </a:ext>
            </a:extLst>
          </p:cNvPr>
          <p:cNvSpPr/>
          <p:nvPr/>
        </p:nvSpPr>
        <p:spPr>
          <a:xfrm>
            <a:off x="7764112" y="5467742"/>
            <a:ext cx="32860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PLEASE PUT YOUR TEXT HERE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FDD621A-B219-4B8E-8877-157AE7825706}"/>
              </a:ext>
            </a:extLst>
          </p:cNvPr>
          <p:cNvSpPr/>
          <p:nvPr/>
        </p:nvSpPr>
        <p:spPr>
          <a:xfrm>
            <a:off x="6842289" y="4977805"/>
            <a:ext cx="837537" cy="8375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val="380966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205DD727-A919-42F7-98BC-6433E939A779}"/>
              </a:ext>
            </a:extLst>
          </p:cNvPr>
          <p:cNvSpPr/>
          <p:nvPr/>
        </p:nvSpPr>
        <p:spPr>
          <a:xfrm>
            <a:off x="1601188" y="1519724"/>
            <a:ext cx="2024608" cy="38185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8000" b="1" dirty="0"/>
              <a:t>01</a:t>
            </a:r>
          </a:p>
        </p:txBody>
      </p:sp>
      <p:sp>
        <p:nvSpPr>
          <p:cNvPr id="31" name="矩形 30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>
            <a:extLst>
              <a:ext uri="{FF2B5EF4-FFF2-40B4-BE49-F238E27FC236}">
                <a16:creationId xmlns:a16="http://schemas.microsoft.com/office/drawing/2014/main" xmlns="" id="{8C223014-A8CC-4EE9-8619-0459551F65E9}"/>
              </a:ext>
            </a:extLst>
          </p:cNvPr>
          <p:cNvSpPr/>
          <p:nvPr/>
        </p:nvSpPr>
        <p:spPr>
          <a:xfrm>
            <a:off x="4031588" y="3307959"/>
            <a:ext cx="5422232" cy="785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adipiscing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. Ut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efficitur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ipsum vitae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tortor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accumsan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683DF1E-728D-4219-9339-ACE42D745EB0}"/>
              </a:ext>
            </a:extLst>
          </p:cNvPr>
          <p:cNvSpPr txBox="1"/>
          <p:nvPr/>
        </p:nvSpPr>
        <p:spPr>
          <a:xfrm>
            <a:off x="4031589" y="2610332"/>
            <a:ext cx="306045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733" b="1" dirty="0">
                <a:solidFill>
                  <a:schemeClr val="tx2"/>
                </a:solidFill>
              </a:rPr>
              <a:t>输入你的文本</a:t>
            </a:r>
          </a:p>
        </p:txBody>
      </p:sp>
    </p:spTree>
    <p:extLst>
      <p:ext uri="{BB962C8B-B14F-4D97-AF65-F5344CB8AC3E}">
        <p14:creationId xmlns:p14="http://schemas.microsoft.com/office/powerpoint/2010/main" val="225655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609601" y="3942689"/>
            <a:ext cx="336999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模板又分为动态模板和静态模板。动态模板是通过设置动作和各种动画展示达到表达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368801" y="3942689"/>
            <a:ext cx="336999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模板又分为动态模板和静态模板。动态模板是通过设置动作和各种动画展示达到表达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128001" y="3942689"/>
            <a:ext cx="336999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模板又分为动态模板和静态模板。动态模板是通过设置动作和各种动画展示达到表达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8599069" y="1633922"/>
            <a:ext cx="2427859" cy="2112024"/>
            <a:chOff x="6449302" y="1553853"/>
            <a:chExt cx="1820894" cy="1584018"/>
          </a:xfrm>
        </p:grpSpPr>
        <p:sp>
          <p:nvSpPr>
            <p:cNvPr id="4" name="Rounded Rectangle 3"/>
            <p:cNvSpPr/>
            <p:nvPr/>
          </p:nvSpPr>
          <p:spPr>
            <a:xfrm>
              <a:off x="6449302" y="2364386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6449302" y="2499474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6449302" y="263456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449302" y="2769652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449302" y="290474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6449302" y="303983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6449302" y="155385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6449302" y="168894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6449302" y="182403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6449302" y="1959119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6449302" y="209420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6449302" y="222929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6912846" y="2364386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6912846" y="2499474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6912846" y="263456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6912846" y="2769652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6912846" y="290474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6912846" y="303983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6912846" y="155385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6912846" y="168894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6912846" y="182403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6912846" y="1959119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6912846" y="209420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6912846" y="222929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7381878" y="2364386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7381878" y="2499474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7381878" y="263456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7381878" y="2769652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7381878" y="290474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7381878" y="303983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7381878" y="155385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7381878" y="168894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7381878" y="182403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7381878" y="1959119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3" name="Rounded Rectangle 62"/>
            <p:cNvSpPr/>
            <p:nvPr/>
          </p:nvSpPr>
          <p:spPr>
            <a:xfrm>
              <a:off x="7381878" y="209420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7381878" y="222929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6" name="Rounded Rectangle 65"/>
            <p:cNvSpPr/>
            <p:nvPr/>
          </p:nvSpPr>
          <p:spPr>
            <a:xfrm>
              <a:off x="7842382" y="2364386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7" name="Rounded Rectangle 66"/>
            <p:cNvSpPr/>
            <p:nvPr/>
          </p:nvSpPr>
          <p:spPr>
            <a:xfrm>
              <a:off x="7842382" y="2499474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8" name="Rounded Rectangle 67"/>
            <p:cNvSpPr/>
            <p:nvPr/>
          </p:nvSpPr>
          <p:spPr>
            <a:xfrm>
              <a:off x="7842382" y="263456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7842382" y="2769652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7842382" y="290474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1" name="Rounded Rectangle 70"/>
            <p:cNvSpPr/>
            <p:nvPr/>
          </p:nvSpPr>
          <p:spPr>
            <a:xfrm>
              <a:off x="7842382" y="303983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2" name="Rounded Rectangle 71"/>
            <p:cNvSpPr/>
            <p:nvPr/>
          </p:nvSpPr>
          <p:spPr>
            <a:xfrm>
              <a:off x="7842382" y="155385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7842382" y="168894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7842382" y="182403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7842382" y="1959119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6" name="Rounded Rectangle 75"/>
            <p:cNvSpPr/>
            <p:nvPr/>
          </p:nvSpPr>
          <p:spPr>
            <a:xfrm>
              <a:off x="7842382" y="209420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7842382" y="222929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78" name="Rectangle 77"/>
          <p:cNvSpPr/>
          <p:nvPr/>
        </p:nvSpPr>
        <p:spPr>
          <a:xfrm>
            <a:off x="1320801" y="5452631"/>
            <a:ext cx="2120188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67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9" name="Rounded Rectangle 78"/>
          <p:cNvSpPr/>
          <p:nvPr/>
        </p:nvSpPr>
        <p:spPr>
          <a:xfrm>
            <a:off x="829650" y="5423568"/>
            <a:ext cx="531791" cy="513951"/>
          </a:xfrm>
          <a:prstGeom prst="roundRect">
            <a:avLst>
              <a:gd name="adj" fmla="val 983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4047151" y="5458582"/>
            <a:ext cx="2120188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67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3556001" y="5429519"/>
            <a:ext cx="531791" cy="513951"/>
          </a:xfrm>
          <a:prstGeom prst="roundRect">
            <a:avLst>
              <a:gd name="adj" fmla="val 983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6790351" y="5458582"/>
            <a:ext cx="2120188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67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3" name="Rounded Rectangle 82"/>
          <p:cNvSpPr/>
          <p:nvPr/>
        </p:nvSpPr>
        <p:spPr>
          <a:xfrm>
            <a:off x="6299201" y="5429519"/>
            <a:ext cx="531791" cy="513951"/>
          </a:xfrm>
          <a:prstGeom prst="roundRect">
            <a:avLst>
              <a:gd name="adj" fmla="val 983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9516702" y="5464533"/>
            <a:ext cx="2120188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67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5" name="Rounded Rectangle 84"/>
          <p:cNvSpPr/>
          <p:nvPr/>
        </p:nvSpPr>
        <p:spPr>
          <a:xfrm>
            <a:off x="9025551" y="5435469"/>
            <a:ext cx="531791" cy="513951"/>
          </a:xfrm>
          <a:prstGeom prst="roundRect">
            <a:avLst>
              <a:gd name="adj" fmla="val 983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839869" y="1633922"/>
            <a:ext cx="2427859" cy="2112024"/>
            <a:chOff x="3629902" y="1553853"/>
            <a:chExt cx="1820894" cy="1584018"/>
          </a:xfrm>
        </p:grpSpPr>
        <p:sp>
          <p:nvSpPr>
            <p:cNvPr id="88" name="Rounded Rectangle 87"/>
            <p:cNvSpPr/>
            <p:nvPr/>
          </p:nvSpPr>
          <p:spPr>
            <a:xfrm>
              <a:off x="3629902" y="2364386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3629902" y="2499474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3629902" y="263456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1" name="Rounded Rectangle 90"/>
            <p:cNvSpPr/>
            <p:nvPr/>
          </p:nvSpPr>
          <p:spPr>
            <a:xfrm>
              <a:off x="3629902" y="2769652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2" name="Rounded Rectangle 91"/>
            <p:cNvSpPr/>
            <p:nvPr/>
          </p:nvSpPr>
          <p:spPr>
            <a:xfrm>
              <a:off x="3629902" y="290474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3" name="Rounded Rectangle 92"/>
            <p:cNvSpPr/>
            <p:nvPr/>
          </p:nvSpPr>
          <p:spPr>
            <a:xfrm>
              <a:off x="3629902" y="303983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4" name="Rounded Rectangle 93"/>
            <p:cNvSpPr/>
            <p:nvPr/>
          </p:nvSpPr>
          <p:spPr>
            <a:xfrm>
              <a:off x="3629902" y="155385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5" name="Rounded Rectangle 94"/>
            <p:cNvSpPr/>
            <p:nvPr/>
          </p:nvSpPr>
          <p:spPr>
            <a:xfrm>
              <a:off x="3629902" y="168894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6" name="Rounded Rectangle 95"/>
            <p:cNvSpPr/>
            <p:nvPr/>
          </p:nvSpPr>
          <p:spPr>
            <a:xfrm>
              <a:off x="3629902" y="182403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7" name="Rounded Rectangle 96"/>
            <p:cNvSpPr/>
            <p:nvPr/>
          </p:nvSpPr>
          <p:spPr>
            <a:xfrm>
              <a:off x="3629902" y="1959119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8" name="Rounded Rectangle 97"/>
            <p:cNvSpPr/>
            <p:nvPr/>
          </p:nvSpPr>
          <p:spPr>
            <a:xfrm>
              <a:off x="3629902" y="209420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3629902" y="222929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4093446" y="2364386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1" name="Rounded Rectangle 100"/>
            <p:cNvSpPr/>
            <p:nvPr/>
          </p:nvSpPr>
          <p:spPr>
            <a:xfrm>
              <a:off x="4093446" y="2499474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2" name="Rounded Rectangle 101"/>
            <p:cNvSpPr/>
            <p:nvPr/>
          </p:nvSpPr>
          <p:spPr>
            <a:xfrm>
              <a:off x="4093446" y="263456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3" name="Rounded Rectangle 102"/>
            <p:cNvSpPr/>
            <p:nvPr/>
          </p:nvSpPr>
          <p:spPr>
            <a:xfrm>
              <a:off x="4093446" y="2769652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4" name="Rounded Rectangle 103"/>
            <p:cNvSpPr/>
            <p:nvPr/>
          </p:nvSpPr>
          <p:spPr>
            <a:xfrm>
              <a:off x="4093446" y="290474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5" name="Rounded Rectangle 104"/>
            <p:cNvSpPr/>
            <p:nvPr/>
          </p:nvSpPr>
          <p:spPr>
            <a:xfrm>
              <a:off x="4093446" y="303983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6" name="Rounded Rectangle 105"/>
            <p:cNvSpPr/>
            <p:nvPr/>
          </p:nvSpPr>
          <p:spPr>
            <a:xfrm>
              <a:off x="4093446" y="155385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7" name="Rounded Rectangle 106"/>
            <p:cNvSpPr/>
            <p:nvPr/>
          </p:nvSpPr>
          <p:spPr>
            <a:xfrm>
              <a:off x="4093446" y="168894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8" name="Rounded Rectangle 107"/>
            <p:cNvSpPr/>
            <p:nvPr/>
          </p:nvSpPr>
          <p:spPr>
            <a:xfrm>
              <a:off x="4093446" y="182403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9" name="Rounded Rectangle 108"/>
            <p:cNvSpPr/>
            <p:nvPr/>
          </p:nvSpPr>
          <p:spPr>
            <a:xfrm>
              <a:off x="4093446" y="1959119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0" name="Rounded Rectangle 109"/>
            <p:cNvSpPr/>
            <p:nvPr/>
          </p:nvSpPr>
          <p:spPr>
            <a:xfrm>
              <a:off x="4093446" y="209420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1" name="Rounded Rectangle 110"/>
            <p:cNvSpPr/>
            <p:nvPr/>
          </p:nvSpPr>
          <p:spPr>
            <a:xfrm>
              <a:off x="4093446" y="222929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2" name="Rounded Rectangle 111"/>
            <p:cNvSpPr/>
            <p:nvPr/>
          </p:nvSpPr>
          <p:spPr>
            <a:xfrm>
              <a:off x="4562478" y="2364386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3" name="Rounded Rectangle 112"/>
            <p:cNvSpPr/>
            <p:nvPr/>
          </p:nvSpPr>
          <p:spPr>
            <a:xfrm>
              <a:off x="4562478" y="2499474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4" name="Rounded Rectangle 113"/>
            <p:cNvSpPr/>
            <p:nvPr/>
          </p:nvSpPr>
          <p:spPr>
            <a:xfrm>
              <a:off x="4562478" y="263456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5" name="Rounded Rectangle 114"/>
            <p:cNvSpPr/>
            <p:nvPr/>
          </p:nvSpPr>
          <p:spPr>
            <a:xfrm>
              <a:off x="4562478" y="2769652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6" name="Rounded Rectangle 115"/>
            <p:cNvSpPr/>
            <p:nvPr/>
          </p:nvSpPr>
          <p:spPr>
            <a:xfrm>
              <a:off x="4562478" y="290474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7" name="Rounded Rectangle 116"/>
            <p:cNvSpPr/>
            <p:nvPr/>
          </p:nvSpPr>
          <p:spPr>
            <a:xfrm>
              <a:off x="4562478" y="303983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8" name="Rounded Rectangle 117"/>
            <p:cNvSpPr/>
            <p:nvPr/>
          </p:nvSpPr>
          <p:spPr>
            <a:xfrm>
              <a:off x="4562478" y="155385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9" name="Rounded Rectangle 118"/>
            <p:cNvSpPr/>
            <p:nvPr/>
          </p:nvSpPr>
          <p:spPr>
            <a:xfrm>
              <a:off x="4562478" y="168894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0" name="Rounded Rectangle 119"/>
            <p:cNvSpPr/>
            <p:nvPr/>
          </p:nvSpPr>
          <p:spPr>
            <a:xfrm>
              <a:off x="4562478" y="182403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1" name="Rounded Rectangle 120"/>
            <p:cNvSpPr/>
            <p:nvPr/>
          </p:nvSpPr>
          <p:spPr>
            <a:xfrm>
              <a:off x="4562478" y="1959119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2" name="Rounded Rectangle 121"/>
            <p:cNvSpPr/>
            <p:nvPr/>
          </p:nvSpPr>
          <p:spPr>
            <a:xfrm>
              <a:off x="4562478" y="209420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3" name="Rounded Rectangle 122"/>
            <p:cNvSpPr/>
            <p:nvPr/>
          </p:nvSpPr>
          <p:spPr>
            <a:xfrm>
              <a:off x="4562478" y="222929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4" name="Rounded Rectangle 123"/>
            <p:cNvSpPr/>
            <p:nvPr/>
          </p:nvSpPr>
          <p:spPr>
            <a:xfrm>
              <a:off x="5022982" y="2364386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5" name="Rounded Rectangle 124"/>
            <p:cNvSpPr/>
            <p:nvPr/>
          </p:nvSpPr>
          <p:spPr>
            <a:xfrm>
              <a:off x="5022982" y="2499474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6" name="Rounded Rectangle 125"/>
            <p:cNvSpPr/>
            <p:nvPr/>
          </p:nvSpPr>
          <p:spPr>
            <a:xfrm>
              <a:off x="5022982" y="263456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7" name="Rounded Rectangle 126"/>
            <p:cNvSpPr/>
            <p:nvPr/>
          </p:nvSpPr>
          <p:spPr>
            <a:xfrm>
              <a:off x="5022982" y="2769652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8" name="Rounded Rectangle 127"/>
            <p:cNvSpPr/>
            <p:nvPr/>
          </p:nvSpPr>
          <p:spPr>
            <a:xfrm>
              <a:off x="5022982" y="290474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29" name="Rounded Rectangle 128"/>
            <p:cNvSpPr/>
            <p:nvPr/>
          </p:nvSpPr>
          <p:spPr>
            <a:xfrm>
              <a:off x="5022982" y="303983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0" name="Rounded Rectangle 129"/>
            <p:cNvSpPr/>
            <p:nvPr/>
          </p:nvSpPr>
          <p:spPr>
            <a:xfrm>
              <a:off x="5022982" y="155385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1" name="Rounded Rectangle 130"/>
            <p:cNvSpPr/>
            <p:nvPr/>
          </p:nvSpPr>
          <p:spPr>
            <a:xfrm>
              <a:off x="5022982" y="168894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2" name="Rounded Rectangle 131"/>
            <p:cNvSpPr/>
            <p:nvPr/>
          </p:nvSpPr>
          <p:spPr>
            <a:xfrm>
              <a:off x="5022982" y="182403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3" name="Rounded Rectangle 132"/>
            <p:cNvSpPr/>
            <p:nvPr/>
          </p:nvSpPr>
          <p:spPr>
            <a:xfrm>
              <a:off x="5022982" y="1959119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4" name="Rounded Rectangle 133"/>
            <p:cNvSpPr/>
            <p:nvPr/>
          </p:nvSpPr>
          <p:spPr>
            <a:xfrm>
              <a:off x="5022982" y="209420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5" name="Rounded Rectangle 134"/>
            <p:cNvSpPr/>
            <p:nvPr/>
          </p:nvSpPr>
          <p:spPr>
            <a:xfrm>
              <a:off x="5022982" y="222929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080669" y="1633922"/>
            <a:ext cx="2427859" cy="2112024"/>
            <a:chOff x="810502" y="1553853"/>
            <a:chExt cx="1820894" cy="1584018"/>
          </a:xfrm>
        </p:grpSpPr>
        <p:sp>
          <p:nvSpPr>
            <p:cNvPr id="137" name="Rounded Rectangle 136"/>
            <p:cNvSpPr/>
            <p:nvPr/>
          </p:nvSpPr>
          <p:spPr>
            <a:xfrm>
              <a:off x="810502" y="2364386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8" name="Rounded Rectangle 137"/>
            <p:cNvSpPr/>
            <p:nvPr/>
          </p:nvSpPr>
          <p:spPr>
            <a:xfrm>
              <a:off x="810502" y="2499474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39" name="Rounded Rectangle 138"/>
            <p:cNvSpPr/>
            <p:nvPr/>
          </p:nvSpPr>
          <p:spPr>
            <a:xfrm>
              <a:off x="810502" y="263456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0" name="Rounded Rectangle 139"/>
            <p:cNvSpPr/>
            <p:nvPr/>
          </p:nvSpPr>
          <p:spPr>
            <a:xfrm>
              <a:off x="810502" y="2769652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1" name="Rounded Rectangle 140"/>
            <p:cNvSpPr/>
            <p:nvPr/>
          </p:nvSpPr>
          <p:spPr>
            <a:xfrm>
              <a:off x="810502" y="290474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2" name="Rounded Rectangle 141"/>
            <p:cNvSpPr/>
            <p:nvPr/>
          </p:nvSpPr>
          <p:spPr>
            <a:xfrm>
              <a:off x="810502" y="303983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3" name="Rounded Rectangle 142"/>
            <p:cNvSpPr/>
            <p:nvPr/>
          </p:nvSpPr>
          <p:spPr>
            <a:xfrm>
              <a:off x="810502" y="155385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4" name="Rounded Rectangle 143"/>
            <p:cNvSpPr/>
            <p:nvPr/>
          </p:nvSpPr>
          <p:spPr>
            <a:xfrm>
              <a:off x="810502" y="168894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5" name="Rounded Rectangle 144"/>
            <p:cNvSpPr/>
            <p:nvPr/>
          </p:nvSpPr>
          <p:spPr>
            <a:xfrm>
              <a:off x="810502" y="182403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6" name="Rounded Rectangle 145"/>
            <p:cNvSpPr/>
            <p:nvPr/>
          </p:nvSpPr>
          <p:spPr>
            <a:xfrm>
              <a:off x="810502" y="1959119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7" name="Rounded Rectangle 146"/>
            <p:cNvSpPr/>
            <p:nvPr/>
          </p:nvSpPr>
          <p:spPr>
            <a:xfrm>
              <a:off x="810502" y="209420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8" name="Rounded Rectangle 147"/>
            <p:cNvSpPr/>
            <p:nvPr/>
          </p:nvSpPr>
          <p:spPr>
            <a:xfrm>
              <a:off x="810502" y="222929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49" name="Rounded Rectangle 148"/>
            <p:cNvSpPr/>
            <p:nvPr/>
          </p:nvSpPr>
          <p:spPr>
            <a:xfrm>
              <a:off x="1274046" y="2364386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0" name="Rounded Rectangle 149"/>
            <p:cNvSpPr/>
            <p:nvPr/>
          </p:nvSpPr>
          <p:spPr>
            <a:xfrm>
              <a:off x="1274046" y="2499474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1" name="Rounded Rectangle 150"/>
            <p:cNvSpPr/>
            <p:nvPr/>
          </p:nvSpPr>
          <p:spPr>
            <a:xfrm>
              <a:off x="1274046" y="263456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2" name="Rounded Rectangle 151"/>
            <p:cNvSpPr/>
            <p:nvPr/>
          </p:nvSpPr>
          <p:spPr>
            <a:xfrm>
              <a:off x="1274046" y="2769652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3" name="Rounded Rectangle 152"/>
            <p:cNvSpPr/>
            <p:nvPr/>
          </p:nvSpPr>
          <p:spPr>
            <a:xfrm>
              <a:off x="1274046" y="290474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4" name="Rounded Rectangle 153"/>
            <p:cNvSpPr/>
            <p:nvPr/>
          </p:nvSpPr>
          <p:spPr>
            <a:xfrm>
              <a:off x="1274046" y="303983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5" name="Rounded Rectangle 154"/>
            <p:cNvSpPr/>
            <p:nvPr/>
          </p:nvSpPr>
          <p:spPr>
            <a:xfrm>
              <a:off x="1274046" y="155385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6" name="Rounded Rectangle 155"/>
            <p:cNvSpPr/>
            <p:nvPr/>
          </p:nvSpPr>
          <p:spPr>
            <a:xfrm>
              <a:off x="1274046" y="168894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7" name="Rounded Rectangle 156"/>
            <p:cNvSpPr/>
            <p:nvPr/>
          </p:nvSpPr>
          <p:spPr>
            <a:xfrm>
              <a:off x="1274046" y="182403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8" name="Rounded Rectangle 157"/>
            <p:cNvSpPr/>
            <p:nvPr/>
          </p:nvSpPr>
          <p:spPr>
            <a:xfrm>
              <a:off x="1274046" y="1959119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59" name="Rounded Rectangle 158"/>
            <p:cNvSpPr/>
            <p:nvPr/>
          </p:nvSpPr>
          <p:spPr>
            <a:xfrm>
              <a:off x="1274046" y="209420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0" name="Rounded Rectangle 159"/>
            <p:cNvSpPr/>
            <p:nvPr/>
          </p:nvSpPr>
          <p:spPr>
            <a:xfrm>
              <a:off x="1274046" y="222929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1" name="Rounded Rectangle 160"/>
            <p:cNvSpPr/>
            <p:nvPr/>
          </p:nvSpPr>
          <p:spPr>
            <a:xfrm>
              <a:off x="1743078" y="2364386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2" name="Rounded Rectangle 161"/>
            <p:cNvSpPr/>
            <p:nvPr/>
          </p:nvSpPr>
          <p:spPr>
            <a:xfrm>
              <a:off x="1743078" y="2499474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3" name="Rounded Rectangle 162"/>
            <p:cNvSpPr/>
            <p:nvPr/>
          </p:nvSpPr>
          <p:spPr>
            <a:xfrm>
              <a:off x="1743078" y="263456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4" name="Rounded Rectangle 163"/>
            <p:cNvSpPr/>
            <p:nvPr/>
          </p:nvSpPr>
          <p:spPr>
            <a:xfrm>
              <a:off x="1743078" y="2769652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5" name="Rounded Rectangle 164"/>
            <p:cNvSpPr/>
            <p:nvPr/>
          </p:nvSpPr>
          <p:spPr>
            <a:xfrm>
              <a:off x="1743078" y="290474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6" name="Rounded Rectangle 165"/>
            <p:cNvSpPr/>
            <p:nvPr/>
          </p:nvSpPr>
          <p:spPr>
            <a:xfrm>
              <a:off x="1743078" y="303983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7" name="Rounded Rectangle 166"/>
            <p:cNvSpPr/>
            <p:nvPr/>
          </p:nvSpPr>
          <p:spPr>
            <a:xfrm>
              <a:off x="1743078" y="155385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8" name="Rounded Rectangle 167"/>
            <p:cNvSpPr/>
            <p:nvPr/>
          </p:nvSpPr>
          <p:spPr>
            <a:xfrm>
              <a:off x="1743078" y="168894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69" name="Rounded Rectangle 168"/>
            <p:cNvSpPr/>
            <p:nvPr/>
          </p:nvSpPr>
          <p:spPr>
            <a:xfrm>
              <a:off x="1743078" y="182403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0" name="Rounded Rectangle 169"/>
            <p:cNvSpPr/>
            <p:nvPr/>
          </p:nvSpPr>
          <p:spPr>
            <a:xfrm>
              <a:off x="1743078" y="1959119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1" name="Rounded Rectangle 170"/>
            <p:cNvSpPr/>
            <p:nvPr/>
          </p:nvSpPr>
          <p:spPr>
            <a:xfrm>
              <a:off x="1743078" y="209420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2" name="Rounded Rectangle 171"/>
            <p:cNvSpPr/>
            <p:nvPr/>
          </p:nvSpPr>
          <p:spPr>
            <a:xfrm>
              <a:off x="1743078" y="222929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3" name="Rounded Rectangle 172"/>
            <p:cNvSpPr/>
            <p:nvPr/>
          </p:nvSpPr>
          <p:spPr>
            <a:xfrm>
              <a:off x="2203582" y="2364386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4" name="Rounded Rectangle 173"/>
            <p:cNvSpPr/>
            <p:nvPr/>
          </p:nvSpPr>
          <p:spPr>
            <a:xfrm>
              <a:off x="2203582" y="2499474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5" name="Rounded Rectangle 174"/>
            <p:cNvSpPr/>
            <p:nvPr/>
          </p:nvSpPr>
          <p:spPr>
            <a:xfrm>
              <a:off x="2203582" y="263456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6" name="Rounded Rectangle 175"/>
            <p:cNvSpPr/>
            <p:nvPr/>
          </p:nvSpPr>
          <p:spPr>
            <a:xfrm>
              <a:off x="2203582" y="2769652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7" name="Rounded Rectangle 176"/>
            <p:cNvSpPr/>
            <p:nvPr/>
          </p:nvSpPr>
          <p:spPr>
            <a:xfrm>
              <a:off x="2203582" y="290474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8" name="Rounded Rectangle 177"/>
            <p:cNvSpPr/>
            <p:nvPr/>
          </p:nvSpPr>
          <p:spPr>
            <a:xfrm>
              <a:off x="2203582" y="3039830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79" name="Rounded Rectangle 178"/>
            <p:cNvSpPr/>
            <p:nvPr/>
          </p:nvSpPr>
          <p:spPr>
            <a:xfrm>
              <a:off x="2203582" y="1553853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0" name="Rounded Rectangle 179"/>
            <p:cNvSpPr/>
            <p:nvPr/>
          </p:nvSpPr>
          <p:spPr>
            <a:xfrm>
              <a:off x="2203582" y="168894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1" name="Rounded Rectangle 180"/>
            <p:cNvSpPr/>
            <p:nvPr/>
          </p:nvSpPr>
          <p:spPr>
            <a:xfrm>
              <a:off x="2203582" y="1824031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2" name="Rounded Rectangle 181"/>
            <p:cNvSpPr/>
            <p:nvPr/>
          </p:nvSpPr>
          <p:spPr>
            <a:xfrm>
              <a:off x="2203582" y="1959119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3" name="Rounded Rectangle 182"/>
            <p:cNvSpPr/>
            <p:nvPr/>
          </p:nvSpPr>
          <p:spPr>
            <a:xfrm>
              <a:off x="2203582" y="209420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4" name="Rounded Rectangle 183"/>
            <p:cNvSpPr/>
            <p:nvPr/>
          </p:nvSpPr>
          <p:spPr>
            <a:xfrm>
              <a:off x="2203582" y="2229297"/>
              <a:ext cx="427814" cy="98041"/>
            </a:xfrm>
            <a:prstGeom prst="roundRect">
              <a:avLst>
                <a:gd name="adj" fmla="val 744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90" name="文本框 189">
            <a:extLst>
              <a:ext uri="{FF2B5EF4-FFF2-40B4-BE49-F238E27FC236}">
                <a16:creationId xmlns:a16="http://schemas.microsoft.com/office/drawing/2014/main" xmlns="" id="{47B7917E-6A6B-449D-A539-76B99C7A04AF}"/>
              </a:ext>
            </a:extLst>
          </p:cNvPr>
          <p:cNvSpPr txBox="1"/>
          <p:nvPr/>
        </p:nvSpPr>
        <p:spPr>
          <a:xfrm>
            <a:off x="699979" y="32221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191" name="矩形 190">
            <a:extLst>
              <a:ext uri="{FF2B5EF4-FFF2-40B4-BE49-F238E27FC236}">
                <a16:creationId xmlns:a16="http://schemas.microsoft.com/office/drawing/2014/main" xmlns="" id="{B6EE4B9D-5B85-47AA-9ADA-649BC580BAC8}"/>
              </a:ext>
            </a:extLst>
          </p:cNvPr>
          <p:cNvSpPr/>
          <p:nvPr/>
        </p:nvSpPr>
        <p:spPr>
          <a:xfrm>
            <a:off x="699978" y="766528"/>
            <a:ext cx="32860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PLEASE PUT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038498472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366056" y="1684628"/>
            <a:ext cx="1358288" cy="1320800"/>
          </a:xfrm>
          <a:prstGeom prst="roundRect">
            <a:avLst>
              <a:gd name="adj" fmla="val 808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908800" y="2294228"/>
            <a:ext cx="4572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908800" y="2294228"/>
            <a:ext cx="2032000" cy="0"/>
          </a:xfrm>
          <a:prstGeom prst="line">
            <a:avLst/>
          </a:prstGeom>
          <a:ln w="254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812800" y="2294228"/>
            <a:ext cx="43688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320800" y="2294228"/>
            <a:ext cx="3860800" cy="0"/>
          </a:xfrm>
          <a:prstGeom prst="line">
            <a:avLst/>
          </a:prstGeom>
          <a:ln w="254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58"/>
          <p:cNvSpPr>
            <a:spLocks/>
          </p:cNvSpPr>
          <p:nvPr/>
        </p:nvSpPr>
        <p:spPr bwMode="auto">
          <a:xfrm>
            <a:off x="5819667" y="1989427"/>
            <a:ext cx="451067" cy="467567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283200" y="2491134"/>
            <a:ext cx="152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657600" y="2546244"/>
            <a:ext cx="1524000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867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2013</a:t>
            </a:r>
            <a:endParaRPr lang="en-US" sz="1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807200" y="2546244"/>
            <a:ext cx="1524000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67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2014</a:t>
            </a:r>
            <a:endParaRPr lang="en-US" sz="1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366056" y="3208628"/>
            <a:ext cx="1358288" cy="1320800"/>
          </a:xfrm>
          <a:prstGeom prst="roundRect">
            <a:avLst>
              <a:gd name="adj" fmla="val 808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6908800" y="3818228"/>
            <a:ext cx="4572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908800" y="3818228"/>
            <a:ext cx="4165600" cy="0"/>
          </a:xfrm>
          <a:prstGeom prst="line">
            <a:avLst/>
          </a:prstGeom>
          <a:ln w="2540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12800" y="3818228"/>
            <a:ext cx="43688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149600" y="3818228"/>
            <a:ext cx="2032000" cy="0"/>
          </a:xfrm>
          <a:prstGeom prst="line">
            <a:avLst/>
          </a:prstGeom>
          <a:ln w="2540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283200" y="4015134"/>
            <a:ext cx="152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657600" y="4070244"/>
            <a:ext cx="1524000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867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2013</a:t>
            </a:r>
            <a:endParaRPr lang="en-US" sz="1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807200" y="4070244"/>
            <a:ext cx="1524000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67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2014</a:t>
            </a:r>
            <a:endParaRPr lang="en-US" sz="1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5366056" y="4732628"/>
            <a:ext cx="1358288" cy="1320800"/>
          </a:xfrm>
          <a:prstGeom prst="roundRect">
            <a:avLst>
              <a:gd name="adj" fmla="val 8080"/>
            </a:avLst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6908800" y="5342228"/>
            <a:ext cx="4572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908800" y="5342228"/>
            <a:ext cx="3759200" cy="0"/>
          </a:xfrm>
          <a:prstGeom prst="line">
            <a:avLst/>
          </a:prstGeom>
          <a:ln w="2540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812800" y="5342228"/>
            <a:ext cx="43688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336800" y="5342228"/>
            <a:ext cx="2844800" cy="0"/>
          </a:xfrm>
          <a:prstGeom prst="line">
            <a:avLst/>
          </a:prstGeom>
          <a:ln w="2540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5283200" y="5539134"/>
            <a:ext cx="152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657600" y="5594244"/>
            <a:ext cx="1524000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867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2013</a:t>
            </a:r>
            <a:endParaRPr lang="en-US" sz="1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807200" y="5594244"/>
            <a:ext cx="1524000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67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2014</a:t>
            </a:r>
            <a:endParaRPr lang="en-US" sz="1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5819667" y="3384978"/>
            <a:ext cx="346340" cy="603757"/>
            <a:chOff x="5734050" y="3273426"/>
            <a:chExt cx="117475" cy="204788"/>
          </a:xfrm>
          <a:solidFill>
            <a:schemeClr val="bg1"/>
          </a:solidFill>
        </p:grpSpPr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5756275" y="3273426"/>
              <a:ext cx="95250" cy="204788"/>
            </a:xfrm>
            <a:custGeom>
              <a:avLst/>
              <a:gdLst>
                <a:gd name="T0" fmla="*/ 53 w 59"/>
                <a:gd name="T1" fmla="*/ 6 h 126"/>
                <a:gd name="T2" fmla="*/ 9 w 59"/>
                <a:gd name="T3" fmla="*/ 38 h 126"/>
                <a:gd name="T4" fmla="*/ 0 w 59"/>
                <a:gd name="T5" fmla="*/ 40 h 126"/>
                <a:gd name="T6" fmla="*/ 0 w 59"/>
                <a:gd name="T7" fmla="*/ 87 h 126"/>
                <a:gd name="T8" fmla="*/ 9 w 59"/>
                <a:gd name="T9" fmla="*/ 88 h 126"/>
                <a:gd name="T10" fmla="*/ 52 w 59"/>
                <a:gd name="T11" fmla="*/ 120 h 126"/>
                <a:gd name="T12" fmla="*/ 59 w 59"/>
                <a:gd name="T13" fmla="*/ 120 h 126"/>
                <a:gd name="T14" fmla="*/ 59 w 59"/>
                <a:gd name="T15" fmla="*/ 6 h 126"/>
                <a:gd name="T16" fmla="*/ 53 w 59"/>
                <a:gd name="T17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3" y="6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4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5" y="88"/>
                    <a:pt x="9" y="88"/>
                    <a:pt x="9" y="88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9" y="126"/>
                    <a:pt x="59" y="120"/>
                  </a:cubicBezTo>
                  <a:cubicBezTo>
                    <a:pt x="59" y="113"/>
                    <a:pt x="59" y="12"/>
                    <a:pt x="59" y="6"/>
                  </a:cubicBezTo>
                  <a:cubicBezTo>
                    <a:pt x="59" y="0"/>
                    <a:pt x="53" y="6"/>
                    <a:pt x="5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5734050" y="3341688"/>
              <a:ext cx="11113" cy="69850"/>
            </a:xfrm>
            <a:custGeom>
              <a:avLst/>
              <a:gdLst>
                <a:gd name="T0" fmla="*/ 0 w 7"/>
                <a:gd name="T1" fmla="*/ 7 h 43"/>
                <a:gd name="T2" fmla="*/ 0 w 7"/>
                <a:gd name="T3" fmla="*/ 37 h 43"/>
                <a:gd name="T4" fmla="*/ 7 w 7"/>
                <a:gd name="T5" fmla="*/ 43 h 43"/>
                <a:gd name="T6" fmla="*/ 7 w 7"/>
                <a:gd name="T7" fmla="*/ 0 h 43"/>
                <a:gd name="T8" fmla="*/ 0 w 7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3">
                  <a:moveTo>
                    <a:pt x="0" y="7"/>
                  </a:moveTo>
                  <a:cubicBezTo>
                    <a:pt x="0" y="16"/>
                    <a:pt x="0" y="31"/>
                    <a:pt x="0" y="37"/>
                  </a:cubicBezTo>
                  <a:cubicBezTo>
                    <a:pt x="0" y="40"/>
                    <a:pt x="3" y="42"/>
                    <a:pt x="7" y="4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888479" y="4984760"/>
            <a:ext cx="326155" cy="492424"/>
            <a:chOff x="549275" y="4406901"/>
            <a:chExt cx="161926" cy="244475"/>
          </a:xfrm>
          <a:solidFill>
            <a:schemeClr val="bg1"/>
          </a:solidFill>
        </p:grpSpPr>
        <p:sp>
          <p:nvSpPr>
            <p:cNvPr id="54" name="Freeform 62"/>
            <p:cNvSpPr>
              <a:spLocks noEditPoints="1"/>
            </p:cNvSpPr>
            <p:nvPr/>
          </p:nvSpPr>
          <p:spPr bwMode="auto">
            <a:xfrm>
              <a:off x="549275" y="4406901"/>
              <a:ext cx="138113" cy="244475"/>
            </a:xfrm>
            <a:custGeom>
              <a:avLst/>
              <a:gdLst>
                <a:gd name="T0" fmla="*/ 66 w 73"/>
                <a:gd name="T1" fmla="*/ 105 h 129"/>
                <a:gd name="T2" fmla="*/ 7 w 73"/>
                <a:gd name="T3" fmla="*/ 105 h 129"/>
                <a:gd name="T4" fmla="*/ 7 w 73"/>
                <a:gd name="T5" fmla="*/ 16 h 129"/>
                <a:gd name="T6" fmla="*/ 66 w 73"/>
                <a:gd name="T7" fmla="*/ 16 h 129"/>
                <a:gd name="T8" fmla="*/ 66 w 73"/>
                <a:gd name="T9" fmla="*/ 35 h 129"/>
                <a:gd name="T10" fmla="*/ 73 w 73"/>
                <a:gd name="T11" fmla="*/ 35 h 129"/>
                <a:gd name="T12" fmla="*/ 73 w 73"/>
                <a:gd name="T13" fmla="*/ 10 h 129"/>
                <a:gd name="T14" fmla="*/ 63 w 73"/>
                <a:gd name="T15" fmla="*/ 0 h 129"/>
                <a:gd name="T16" fmla="*/ 9 w 73"/>
                <a:gd name="T17" fmla="*/ 0 h 129"/>
                <a:gd name="T18" fmla="*/ 0 w 73"/>
                <a:gd name="T19" fmla="*/ 10 h 129"/>
                <a:gd name="T20" fmla="*/ 0 w 73"/>
                <a:gd name="T21" fmla="*/ 120 h 129"/>
                <a:gd name="T22" fmla="*/ 9 w 73"/>
                <a:gd name="T23" fmla="*/ 129 h 129"/>
                <a:gd name="T24" fmla="*/ 63 w 73"/>
                <a:gd name="T25" fmla="*/ 129 h 129"/>
                <a:gd name="T26" fmla="*/ 73 w 73"/>
                <a:gd name="T27" fmla="*/ 120 h 129"/>
                <a:gd name="T28" fmla="*/ 73 w 73"/>
                <a:gd name="T29" fmla="*/ 79 h 129"/>
                <a:gd name="T30" fmla="*/ 66 w 73"/>
                <a:gd name="T31" fmla="*/ 79 h 129"/>
                <a:gd name="T32" fmla="*/ 66 w 73"/>
                <a:gd name="T33" fmla="*/ 105 h 129"/>
                <a:gd name="T34" fmla="*/ 57 w 73"/>
                <a:gd name="T35" fmla="*/ 6 h 129"/>
                <a:gd name="T36" fmla="*/ 60 w 73"/>
                <a:gd name="T37" fmla="*/ 9 h 129"/>
                <a:gd name="T38" fmla="*/ 57 w 73"/>
                <a:gd name="T39" fmla="*/ 11 h 129"/>
                <a:gd name="T40" fmla="*/ 55 w 73"/>
                <a:gd name="T41" fmla="*/ 9 h 129"/>
                <a:gd name="T42" fmla="*/ 57 w 73"/>
                <a:gd name="T43" fmla="*/ 6 h 129"/>
                <a:gd name="T44" fmla="*/ 24 w 73"/>
                <a:gd name="T45" fmla="*/ 7 h 129"/>
                <a:gd name="T46" fmla="*/ 49 w 73"/>
                <a:gd name="T47" fmla="*/ 7 h 129"/>
                <a:gd name="T48" fmla="*/ 49 w 73"/>
                <a:gd name="T49" fmla="*/ 10 h 129"/>
                <a:gd name="T50" fmla="*/ 24 w 73"/>
                <a:gd name="T51" fmla="*/ 10 h 129"/>
                <a:gd name="T52" fmla="*/ 24 w 73"/>
                <a:gd name="T53" fmla="*/ 7 h 129"/>
                <a:gd name="T54" fmla="*/ 48 w 73"/>
                <a:gd name="T55" fmla="*/ 119 h 129"/>
                <a:gd name="T56" fmla="*/ 25 w 73"/>
                <a:gd name="T57" fmla="*/ 119 h 129"/>
                <a:gd name="T58" fmla="*/ 25 w 73"/>
                <a:gd name="T59" fmla="*/ 112 h 129"/>
                <a:gd name="T60" fmla="*/ 48 w 73"/>
                <a:gd name="T61" fmla="*/ 112 h 129"/>
                <a:gd name="T62" fmla="*/ 48 w 73"/>
                <a:gd name="T63" fmla="*/ 11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3" h="129">
                  <a:moveTo>
                    <a:pt x="66" y="105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5"/>
                    <a:pt x="68" y="0"/>
                    <a:pt x="6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5"/>
                    <a:pt x="4" y="129"/>
                    <a:pt x="9" y="129"/>
                  </a:cubicBezTo>
                  <a:cubicBezTo>
                    <a:pt x="63" y="129"/>
                    <a:pt x="63" y="129"/>
                    <a:pt x="63" y="129"/>
                  </a:cubicBezTo>
                  <a:cubicBezTo>
                    <a:pt x="68" y="129"/>
                    <a:pt x="73" y="125"/>
                    <a:pt x="73" y="120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105"/>
                  </a:lnTo>
                  <a:close/>
                  <a:moveTo>
                    <a:pt x="57" y="6"/>
                  </a:moveTo>
                  <a:cubicBezTo>
                    <a:pt x="58" y="6"/>
                    <a:pt x="60" y="7"/>
                    <a:pt x="60" y="9"/>
                  </a:cubicBezTo>
                  <a:cubicBezTo>
                    <a:pt x="60" y="10"/>
                    <a:pt x="58" y="11"/>
                    <a:pt x="57" y="11"/>
                  </a:cubicBezTo>
                  <a:cubicBezTo>
                    <a:pt x="56" y="11"/>
                    <a:pt x="55" y="10"/>
                    <a:pt x="55" y="9"/>
                  </a:cubicBezTo>
                  <a:cubicBezTo>
                    <a:pt x="55" y="7"/>
                    <a:pt x="56" y="6"/>
                    <a:pt x="57" y="6"/>
                  </a:cubicBezTo>
                  <a:close/>
                  <a:moveTo>
                    <a:pt x="24" y="7"/>
                  </a:moveTo>
                  <a:cubicBezTo>
                    <a:pt x="49" y="7"/>
                    <a:pt x="49" y="7"/>
                    <a:pt x="49" y="7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lnTo>
                    <a:pt x="24" y="7"/>
                  </a:lnTo>
                  <a:close/>
                  <a:moveTo>
                    <a:pt x="48" y="119"/>
                  </a:moveTo>
                  <a:cubicBezTo>
                    <a:pt x="25" y="119"/>
                    <a:pt x="25" y="119"/>
                    <a:pt x="25" y="119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48" y="112"/>
                    <a:pt x="48" y="112"/>
                    <a:pt x="48" y="112"/>
                  </a:cubicBezTo>
                  <a:lnTo>
                    <a:pt x="48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5" name="Freeform 63"/>
            <p:cNvSpPr>
              <a:spLocks/>
            </p:cNvSpPr>
            <p:nvPr/>
          </p:nvSpPr>
          <p:spPr bwMode="auto">
            <a:xfrm>
              <a:off x="608013" y="4478338"/>
              <a:ext cx="103188" cy="98425"/>
            </a:xfrm>
            <a:custGeom>
              <a:avLst/>
              <a:gdLst>
                <a:gd name="T0" fmla="*/ 0 w 65"/>
                <a:gd name="T1" fmla="*/ 44 h 62"/>
                <a:gd name="T2" fmla="*/ 8 w 65"/>
                <a:gd name="T3" fmla="*/ 44 h 62"/>
                <a:gd name="T4" fmla="*/ 0 w 65"/>
                <a:gd name="T5" fmla="*/ 62 h 62"/>
                <a:gd name="T6" fmla="*/ 22 w 65"/>
                <a:gd name="T7" fmla="*/ 44 h 62"/>
                <a:gd name="T8" fmla="*/ 65 w 65"/>
                <a:gd name="T9" fmla="*/ 44 h 62"/>
                <a:gd name="T10" fmla="*/ 65 w 65"/>
                <a:gd name="T11" fmla="*/ 0 h 62"/>
                <a:gd name="T12" fmla="*/ 0 w 65"/>
                <a:gd name="T13" fmla="*/ 0 h 62"/>
                <a:gd name="T14" fmla="*/ 0 w 65"/>
                <a:gd name="T15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2">
                  <a:moveTo>
                    <a:pt x="0" y="44"/>
                  </a:moveTo>
                  <a:lnTo>
                    <a:pt x="8" y="44"/>
                  </a:lnTo>
                  <a:lnTo>
                    <a:pt x="0" y="62"/>
                  </a:lnTo>
                  <a:lnTo>
                    <a:pt x="22" y="44"/>
                  </a:lnTo>
                  <a:lnTo>
                    <a:pt x="65" y="44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EF686DE3-78F0-4D58-A738-29B2E11E2B6C}"/>
              </a:ext>
            </a:extLst>
          </p:cNvPr>
          <p:cNvSpPr txBox="1"/>
          <p:nvPr/>
        </p:nvSpPr>
        <p:spPr>
          <a:xfrm>
            <a:off x="699979" y="32221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4869362C-4474-4E1E-BE58-696B4D337416}"/>
              </a:ext>
            </a:extLst>
          </p:cNvPr>
          <p:cNvSpPr/>
          <p:nvPr/>
        </p:nvSpPr>
        <p:spPr>
          <a:xfrm>
            <a:off x="699978" y="766528"/>
            <a:ext cx="32860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PLEASE PUT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950154376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844801" y="2710646"/>
            <a:ext cx="1196137" cy="1156009"/>
          </a:xfrm>
          <a:prstGeom prst="roundRect">
            <a:avLst>
              <a:gd name="adj" fmla="val 809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558113" y="3929846"/>
            <a:ext cx="1196137" cy="1156009"/>
          </a:xfrm>
          <a:prstGeom prst="roundRect">
            <a:avLst>
              <a:gd name="adj" fmla="val 80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465931" y="2101045"/>
            <a:ext cx="598069" cy="578005"/>
          </a:xfrm>
          <a:prstGeom prst="roundRect">
            <a:avLst>
              <a:gd name="adj" fmla="val 809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084952" y="3199561"/>
            <a:ext cx="690249" cy="667093"/>
          </a:xfrm>
          <a:prstGeom prst="roundRect">
            <a:avLst>
              <a:gd name="adj" fmla="val 80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775200" y="3866655"/>
            <a:ext cx="598069" cy="578005"/>
          </a:xfrm>
          <a:prstGeom prst="roundRect">
            <a:avLst>
              <a:gd name="adj" fmla="val 80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254344" y="3421845"/>
            <a:ext cx="460248" cy="444808"/>
          </a:xfrm>
          <a:prstGeom prst="roundRect">
            <a:avLst>
              <a:gd name="adj" fmla="val 809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844800" y="1686559"/>
            <a:ext cx="598069" cy="578005"/>
          </a:xfrm>
          <a:prstGeom prst="roundRect">
            <a:avLst>
              <a:gd name="adj" fmla="val 809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555078" y="5149045"/>
            <a:ext cx="598069" cy="578005"/>
          </a:xfrm>
          <a:prstGeom prst="roundRect">
            <a:avLst>
              <a:gd name="adj" fmla="val 809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098556" y="2233956"/>
            <a:ext cx="921088" cy="890188"/>
          </a:xfrm>
          <a:prstGeom prst="roundRect">
            <a:avLst>
              <a:gd name="adj" fmla="val 809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222995" y="5146355"/>
            <a:ext cx="414160" cy="400265"/>
          </a:xfrm>
          <a:prstGeom prst="roundRect">
            <a:avLst>
              <a:gd name="adj" fmla="val 80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230028" y="2015243"/>
            <a:ext cx="598069" cy="578005"/>
          </a:xfrm>
          <a:prstGeom prst="roundRect">
            <a:avLst>
              <a:gd name="adj" fmla="val 809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471896" y="1737852"/>
            <a:ext cx="299035" cy="289003"/>
          </a:xfrm>
          <a:prstGeom prst="roundRect">
            <a:avLst>
              <a:gd name="adj" fmla="val 809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068007" y="2304559"/>
            <a:ext cx="374861" cy="362285"/>
          </a:xfrm>
          <a:prstGeom prst="roundRect">
            <a:avLst>
              <a:gd name="adj" fmla="val 809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838188" y="1620766"/>
            <a:ext cx="299035" cy="289003"/>
          </a:xfrm>
          <a:prstGeom prst="roundRect">
            <a:avLst>
              <a:gd name="adj" fmla="val 809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4166738" y="1819574"/>
            <a:ext cx="392361" cy="379199"/>
          </a:xfrm>
          <a:prstGeom prst="roundRect">
            <a:avLst>
              <a:gd name="adj" fmla="val 809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074236" y="2593248"/>
            <a:ext cx="392361" cy="379199"/>
          </a:xfrm>
          <a:prstGeom prst="roundRect">
            <a:avLst>
              <a:gd name="adj" fmla="val 80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416184" y="2627804"/>
            <a:ext cx="392361" cy="379199"/>
          </a:xfrm>
          <a:prstGeom prst="roundRect">
            <a:avLst>
              <a:gd name="adj" fmla="val 809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638217" y="3894579"/>
            <a:ext cx="921088" cy="890188"/>
          </a:xfrm>
          <a:prstGeom prst="roundRect">
            <a:avLst>
              <a:gd name="adj" fmla="val 809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5045206" y="3007003"/>
            <a:ext cx="598069" cy="578005"/>
          </a:xfrm>
          <a:prstGeom prst="roundRect">
            <a:avLst>
              <a:gd name="adj" fmla="val 80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812505" y="2233956"/>
            <a:ext cx="368655" cy="356287"/>
          </a:xfrm>
          <a:prstGeom prst="roundRect">
            <a:avLst>
              <a:gd name="adj" fmla="val 809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5422546" y="3675159"/>
            <a:ext cx="368655" cy="356287"/>
          </a:xfrm>
          <a:prstGeom prst="roundRect">
            <a:avLst>
              <a:gd name="adj" fmla="val 80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2612363" y="3894579"/>
            <a:ext cx="414160" cy="400265"/>
          </a:xfrm>
          <a:prstGeom prst="roundRect">
            <a:avLst>
              <a:gd name="adj" fmla="val 809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3068007" y="3897646"/>
            <a:ext cx="414160" cy="400265"/>
          </a:xfrm>
          <a:prstGeom prst="roundRect">
            <a:avLst>
              <a:gd name="adj" fmla="val 809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2621017" y="4339672"/>
            <a:ext cx="850879" cy="822332"/>
          </a:xfrm>
          <a:prstGeom prst="roundRect">
            <a:avLst>
              <a:gd name="adj" fmla="val 809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1830962" y="2627804"/>
            <a:ext cx="534525" cy="516592"/>
          </a:xfrm>
          <a:prstGeom prst="roundRect">
            <a:avLst>
              <a:gd name="adj" fmla="val 809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4778054" y="4507849"/>
            <a:ext cx="492361" cy="475843"/>
          </a:xfrm>
          <a:prstGeom prst="roundRect">
            <a:avLst>
              <a:gd name="adj" fmla="val 80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3013694" y="5200126"/>
            <a:ext cx="492361" cy="475843"/>
          </a:xfrm>
          <a:prstGeom prst="roundRect">
            <a:avLst>
              <a:gd name="adj" fmla="val 809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2067289" y="4847933"/>
            <a:ext cx="492361" cy="475843"/>
          </a:xfrm>
          <a:prstGeom prst="roundRect">
            <a:avLst>
              <a:gd name="adj" fmla="val 809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477675" y="3183787"/>
            <a:ext cx="706572" cy="682868"/>
          </a:xfrm>
          <a:prstGeom prst="roundRect">
            <a:avLst>
              <a:gd name="adj" fmla="val 809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2575021" y="5200127"/>
            <a:ext cx="392361" cy="379199"/>
          </a:xfrm>
          <a:prstGeom prst="roundRect">
            <a:avLst>
              <a:gd name="adj" fmla="val 809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5416340" y="4094711"/>
            <a:ext cx="253465" cy="244961"/>
          </a:xfrm>
          <a:prstGeom prst="roundRect">
            <a:avLst>
              <a:gd name="adj" fmla="val 80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776319" y="1608286"/>
            <a:ext cx="3501281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776319" y="2770574"/>
            <a:ext cx="3501281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776319" y="3786574"/>
            <a:ext cx="3501281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776319" y="4904174"/>
            <a:ext cx="3501281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6848205" y="1593045"/>
            <a:ext cx="870457" cy="84125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848205" y="2710645"/>
            <a:ext cx="870457" cy="8412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848205" y="3799789"/>
            <a:ext cx="870457" cy="84125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6848205" y="4917389"/>
            <a:ext cx="870457" cy="8412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7027806" y="2992030"/>
            <a:ext cx="511255" cy="278489"/>
            <a:chOff x="6750050" y="3321051"/>
            <a:chExt cx="195263" cy="106363"/>
          </a:xfrm>
          <a:solidFill>
            <a:schemeClr val="bg1"/>
          </a:solidFill>
        </p:grpSpPr>
        <p:sp>
          <p:nvSpPr>
            <p:cNvPr id="46" name="Freeform 30"/>
            <p:cNvSpPr>
              <a:spLocks noEditPoints="1"/>
            </p:cNvSpPr>
            <p:nvPr/>
          </p:nvSpPr>
          <p:spPr bwMode="auto">
            <a:xfrm>
              <a:off x="6750050" y="3321051"/>
              <a:ext cx="141288" cy="106363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8 w 87"/>
                <a:gd name="T5" fmla="*/ 17 h 65"/>
                <a:gd name="T6" fmla="*/ 8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1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7" y="33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1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1" y="9"/>
                  </a:cubicBezTo>
                  <a:cubicBezTo>
                    <a:pt x="26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7" name="Freeform 31"/>
            <p:cNvSpPr>
              <a:spLocks noEditPoints="1"/>
            </p:cNvSpPr>
            <p:nvPr/>
          </p:nvSpPr>
          <p:spPr bwMode="auto">
            <a:xfrm>
              <a:off x="6897688" y="3397251"/>
              <a:ext cx="47625" cy="17463"/>
            </a:xfrm>
            <a:custGeom>
              <a:avLst/>
              <a:gdLst>
                <a:gd name="T0" fmla="*/ 0 w 29"/>
                <a:gd name="T1" fmla="*/ 10 h 10"/>
                <a:gd name="T2" fmla="*/ 29 w 29"/>
                <a:gd name="T3" fmla="*/ 10 h 10"/>
                <a:gd name="T4" fmla="*/ 29 w 29"/>
                <a:gd name="T5" fmla="*/ 0 h 10"/>
                <a:gd name="T6" fmla="*/ 0 w 29"/>
                <a:gd name="T7" fmla="*/ 0 h 10"/>
                <a:gd name="T8" fmla="*/ 0 w 29"/>
                <a:gd name="T9" fmla="*/ 10 h 10"/>
                <a:gd name="T10" fmla="*/ 24 w 29"/>
                <a:gd name="T11" fmla="*/ 2 h 10"/>
                <a:gd name="T12" fmla="*/ 27 w 29"/>
                <a:gd name="T13" fmla="*/ 5 h 10"/>
                <a:gd name="T14" fmla="*/ 24 w 29"/>
                <a:gd name="T15" fmla="*/ 8 h 10"/>
                <a:gd name="T16" fmla="*/ 21 w 29"/>
                <a:gd name="T17" fmla="*/ 5 h 10"/>
                <a:gd name="T18" fmla="*/ 24 w 29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4" y="2"/>
                  </a:move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8" name="Freeform 32"/>
            <p:cNvSpPr>
              <a:spLocks noEditPoints="1"/>
            </p:cNvSpPr>
            <p:nvPr/>
          </p:nvSpPr>
          <p:spPr bwMode="auto">
            <a:xfrm>
              <a:off x="6897688" y="3352801"/>
              <a:ext cx="47625" cy="15875"/>
            </a:xfrm>
            <a:custGeom>
              <a:avLst/>
              <a:gdLst>
                <a:gd name="T0" fmla="*/ 0 w 29"/>
                <a:gd name="T1" fmla="*/ 0 h 10"/>
                <a:gd name="T2" fmla="*/ 0 w 29"/>
                <a:gd name="T3" fmla="*/ 10 h 10"/>
                <a:gd name="T4" fmla="*/ 29 w 29"/>
                <a:gd name="T5" fmla="*/ 10 h 10"/>
                <a:gd name="T6" fmla="*/ 29 w 29"/>
                <a:gd name="T7" fmla="*/ 0 h 10"/>
                <a:gd name="T8" fmla="*/ 0 w 29"/>
                <a:gd name="T9" fmla="*/ 0 h 10"/>
                <a:gd name="T10" fmla="*/ 24 w 29"/>
                <a:gd name="T11" fmla="*/ 8 h 10"/>
                <a:gd name="T12" fmla="*/ 21 w 29"/>
                <a:gd name="T13" fmla="*/ 5 h 10"/>
                <a:gd name="T14" fmla="*/ 24 w 29"/>
                <a:gd name="T15" fmla="*/ 2 h 10"/>
                <a:gd name="T16" fmla="*/ 27 w 29"/>
                <a:gd name="T17" fmla="*/ 5 h 10"/>
                <a:gd name="T18" fmla="*/ 24 w 2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0"/>
                  </a:lnTo>
                  <a:close/>
                  <a:moveTo>
                    <a:pt x="24" y="8"/>
                  </a:move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075982" y="3961103"/>
            <a:ext cx="414903" cy="518629"/>
            <a:chOff x="6751638" y="2265363"/>
            <a:chExt cx="158750" cy="198438"/>
          </a:xfrm>
          <a:solidFill>
            <a:schemeClr val="bg1"/>
          </a:solidFill>
        </p:grpSpPr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6751638" y="2349501"/>
              <a:ext cx="158750" cy="65088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6751638" y="2397126"/>
              <a:ext cx="158750" cy="66675"/>
            </a:xfrm>
            <a:custGeom>
              <a:avLst/>
              <a:gdLst>
                <a:gd name="T0" fmla="*/ 49 w 98"/>
                <a:gd name="T1" fmla="*/ 16 h 41"/>
                <a:gd name="T2" fmla="*/ 2 w 98"/>
                <a:gd name="T3" fmla="*/ 0 h 41"/>
                <a:gd name="T4" fmla="*/ 0 w 98"/>
                <a:gd name="T5" fmla="*/ 5 h 41"/>
                <a:gd name="T6" fmla="*/ 0 w 98"/>
                <a:gd name="T7" fmla="*/ 20 h 41"/>
                <a:gd name="T8" fmla="*/ 49 w 98"/>
                <a:gd name="T9" fmla="*/ 41 h 41"/>
                <a:gd name="T10" fmla="*/ 98 w 98"/>
                <a:gd name="T11" fmla="*/ 20 h 41"/>
                <a:gd name="T12" fmla="*/ 98 w 98"/>
                <a:gd name="T13" fmla="*/ 5 h 41"/>
                <a:gd name="T14" fmla="*/ 96 w 98"/>
                <a:gd name="T15" fmla="*/ 0 h 41"/>
                <a:gd name="T16" fmla="*/ 49 w 98"/>
                <a:gd name="T17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6751638" y="2300288"/>
              <a:ext cx="158750" cy="65088"/>
            </a:xfrm>
            <a:custGeom>
              <a:avLst/>
              <a:gdLst>
                <a:gd name="T0" fmla="*/ 96 w 98"/>
                <a:gd name="T1" fmla="*/ 0 h 40"/>
                <a:gd name="T2" fmla="*/ 49 w 98"/>
                <a:gd name="T3" fmla="*/ 15 h 40"/>
                <a:gd name="T4" fmla="*/ 2 w 98"/>
                <a:gd name="T5" fmla="*/ 0 h 40"/>
                <a:gd name="T6" fmla="*/ 0 w 98"/>
                <a:gd name="T7" fmla="*/ 5 h 40"/>
                <a:gd name="T8" fmla="*/ 0 w 98"/>
                <a:gd name="T9" fmla="*/ 19 h 40"/>
                <a:gd name="T10" fmla="*/ 49 w 98"/>
                <a:gd name="T11" fmla="*/ 40 h 40"/>
                <a:gd name="T12" fmla="*/ 98 w 98"/>
                <a:gd name="T13" fmla="*/ 19 h 40"/>
                <a:gd name="T14" fmla="*/ 98 w 98"/>
                <a:gd name="T15" fmla="*/ 5 h 40"/>
                <a:gd name="T16" fmla="*/ 96 w 98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96" y="0"/>
                  </a:moveTo>
                  <a:cubicBezTo>
                    <a:pt x="95" y="8"/>
                    <a:pt x="75" y="15"/>
                    <a:pt x="49" y="15"/>
                  </a:cubicBezTo>
                  <a:cubicBezTo>
                    <a:pt x="23" y="15"/>
                    <a:pt x="3" y="8"/>
                    <a:pt x="2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1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53" name="Oval 21"/>
            <p:cNvSpPr>
              <a:spLocks noChangeArrowheads="1"/>
            </p:cNvSpPr>
            <p:nvPr/>
          </p:nvSpPr>
          <p:spPr bwMode="auto">
            <a:xfrm>
              <a:off x="6754813" y="2265363"/>
              <a:ext cx="1524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54" name="Freeform 32"/>
          <p:cNvSpPr>
            <a:spLocks/>
          </p:cNvSpPr>
          <p:nvPr/>
        </p:nvSpPr>
        <p:spPr bwMode="auto">
          <a:xfrm>
            <a:off x="7056504" y="1813199"/>
            <a:ext cx="453856" cy="400951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1 w 136"/>
              <a:gd name="T9" fmla="*/ 120 h 120"/>
              <a:gd name="T10" fmla="*/ 72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5" y="0"/>
                  <a:pt x="68" y="0"/>
                </a:cubicBezTo>
                <a:cubicBezTo>
                  <a:pt x="30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6" y="106"/>
                  <a:pt x="21" y="120"/>
                </a:cubicBezTo>
                <a:cubicBezTo>
                  <a:pt x="21" y="120"/>
                  <a:pt x="54" y="111"/>
                  <a:pt x="72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55" name="Freeform 33"/>
          <p:cNvSpPr>
            <a:spLocks noEditPoints="1"/>
          </p:cNvSpPr>
          <p:nvPr/>
        </p:nvSpPr>
        <p:spPr bwMode="auto">
          <a:xfrm>
            <a:off x="7033910" y="5162004"/>
            <a:ext cx="499043" cy="339772"/>
          </a:xfrm>
          <a:custGeom>
            <a:avLst/>
            <a:gdLst>
              <a:gd name="T0" fmla="*/ 135 w 157"/>
              <a:gd name="T1" fmla="*/ 47 h 107"/>
              <a:gd name="T2" fmla="*/ 137 w 157"/>
              <a:gd name="T3" fmla="*/ 37 h 107"/>
              <a:gd name="T4" fmla="*/ 100 w 157"/>
              <a:gd name="T5" fmla="*/ 0 h 107"/>
              <a:gd name="T6" fmla="*/ 73 w 157"/>
              <a:gd name="T7" fmla="*/ 18 h 107"/>
              <a:gd name="T8" fmla="*/ 46 w 157"/>
              <a:gd name="T9" fmla="*/ 8 h 107"/>
              <a:gd name="T10" fmla="*/ 20 w 157"/>
              <a:gd name="T11" fmla="*/ 40 h 107"/>
              <a:gd name="T12" fmla="*/ 21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7 h 107"/>
              <a:gd name="T24" fmla="*/ 120 w 157"/>
              <a:gd name="T25" fmla="*/ 101 h 107"/>
              <a:gd name="T26" fmla="*/ 79 w 157"/>
              <a:gd name="T27" fmla="*/ 101 h 107"/>
              <a:gd name="T28" fmla="*/ 104 w 157"/>
              <a:gd name="T29" fmla="*/ 76 h 107"/>
              <a:gd name="T30" fmla="*/ 103 w 157"/>
              <a:gd name="T31" fmla="*/ 73 h 107"/>
              <a:gd name="T32" fmla="*/ 92 w 157"/>
              <a:gd name="T33" fmla="*/ 73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1 w 157"/>
              <a:gd name="T51" fmla="*/ 76 h 107"/>
              <a:gd name="T52" fmla="*/ 76 w 157"/>
              <a:gd name="T53" fmla="*/ 101 h 107"/>
              <a:gd name="T54" fmla="*/ 38 w 157"/>
              <a:gd name="T55" fmla="*/ 101 h 107"/>
              <a:gd name="T56" fmla="*/ 11 w 157"/>
              <a:gd name="T57" fmla="*/ 75 h 107"/>
              <a:gd name="T58" fmla="*/ 29 w 157"/>
              <a:gd name="T59" fmla="*/ 50 h 107"/>
              <a:gd name="T60" fmla="*/ 28 w 157"/>
              <a:gd name="T61" fmla="*/ 44 h 107"/>
              <a:gd name="T62" fmla="*/ 51 w 157"/>
              <a:gd name="T63" fmla="*/ 17 h 107"/>
              <a:gd name="T64" fmla="*/ 75 w 157"/>
              <a:gd name="T65" fmla="*/ 30 h 107"/>
              <a:gd name="T66" fmla="*/ 98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5 h 107"/>
              <a:gd name="T74" fmla="*/ 120 w 157"/>
              <a:gd name="T75" fmla="*/ 10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7"/>
                </a:moveTo>
                <a:cubicBezTo>
                  <a:pt x="136" y="44"/>
                  <a:pt x="137" y="40"/>
                  <a:pt x="137" y="37"/>
                </a:cubicBezTo>
                <a:cubicBezTo>
                  <a:pt x="137" y="17"/>
                  <a:pt x="120" y="0"/>
                  <a:pt x="100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6" y="8"/>
                </a:cubicBezTo>
                <a:cubicBezTo>
                  <a:pt x="30" y="11"/>
                  <a:pt x="20" y="25"/>
                  <a:pt x="20" y="40"/>
                </a:cubicBezTo>
                <a:cubicBezTo>
                  <a:pt x="20" y="42"/>
                  <a:pt x="20" y="45"/>
                  <a:pt x="21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1"/>
                  <a:pt x="135" y="47"/>
                </a:cubicBezTo>
                <a:close/>
                <a:moveTo>
                  <a:pt x="120" y="101"/>
                </a:moveTo>
                <a:cubicBezTo>
                  <a:pt x="79" y="101"/>
                  <a:pt x="79" y="101"/>
                  <a:pt x="79" y="101"/>
                </a:cubicBezTo>
                <a:cubicBezTo>
                  <a:pt x="82" y="97"/>
                  <a:pt x="104" y="76"/>
                  <a:pt x="104" y="76"/>
                </a:cubicBezTo>
                <a:cubicBezTo>
                  <a:pt x="104" y="76"/>
                  <a:pt x="107" y="73"/>
                  <a:pt x="103" y="73"/>
                </a:cubicBezTo>
                <a:cubicBezTo>
                  <a:pt x="99" y="73"/>
                  <a:pt x="92" y="73"/>
                  <a:pt x="92" y="73"/>
                </a:cubicBezTo>
                <a:cubicBezTo>
                  <a:pt x="92" y="73"/>
                  <a:pt x="92" y="71"/>
                  <a:pt x="92" y="68"/>
                </a:cubicBezTo>
                <a:cubicBezTo>
                  <a:pt x="92" y="60"/>
                  <a:pt x="92" y="44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2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8" y="73"/>
                  <a:pt x="51" y="76"/>
                  <a:pt x="51" y="76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23" y="101"/>
                  <a:pt x="11" y="89"/>
                  <a:pt x="11" y="75"/>
                </a:cubicBezTo>
                <a:cubicBezTo>
                  <a:pt x="11" y="63"/>
                  <a:pt x="19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1" y="17"/>
                </a:cubicBezTo>
                <a:cubicBezTo>
                  <a:pt x="66" y="16"/>
                  <a:pt x="75" y="30"/>
                  <a:pt x="75" y="30"/>
                </a:cubicBezTo>
                <a:cubicBezTo>
                  <a:pt x="75" y="30"/>
                  <a:pt x="77" y="11"/>
                  <a:pt x="98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8" y="48"/>
                  <a:pt x="127" y="50"/>
                </a:cubicBezTo>
                <a:cubicBezTo>
                  <a:pt x="138" y="53"/>
                  <a:pt x="147" y="63"/>
                  <a:pt x="147" y="75"/>
                </a:cubicBezTo>
                <a:cubicBezTo>
                  <a:pt x="147" y="89"/>
                  <a:pt x="135" y="101"/>
                  <a:pt x="120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84191297-38F1-4DD1-8AC3-674C35D33409}"/>
              </a:ext>
            </a:extLst>
          </p:cNvPr>
          <p:cNvSpPr txBox="1"/>
          <p:nvPr/>
        </p:nvSpPr>
        <p:spPr>
          <a:xfrm>
            <a:off x="699979" y="32221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FC21617F-2C2B-4905-8810-F4666882D786}"/>
              </a:ext>
            </a:extLst>
          </p:cNvPr>
          <p:cNvSpPr/>
          <p:nvPr/>
        </p:nvSpPr>
        <p:spPr>
          <a:xfrm>
            <a:off x="699978" y="766528"/>
            <a:ext cx="32860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PLEASE PUT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790395697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25"/>
          <p:cNvSpPr>
            <a:spLocks/>
          </p:cNvSpPr>
          <p:nvPr/>
        </p:nvSpPr>
        <p:spPr bwMode="auto">
          <a:xfrm>
            <a:off x="1300766" y="2076541"/>
            <a:ext cx="1839384" cy="3441700"/>
          </a:xfrm>
          <a:custGeom>
            <a:avLst/>
            <a:gdLst>
              <a:gd name="T0" fmla="*/ 0 w 869"/>
              <a:gd name="T1" fmla="*/ 192 h 1626"/>
              <a:gd name="T2" fmla="*/ 0 w 869"/>
              <a:gd name="T3" fmla="*/ 192 h 1626"/>
              <a:gd name="T4" fmla="*/ 435 w 869"/>
              <a:gd name="T5" fmla="*/ 0 h 1626"/>
              <a:gd name="T6" fmla="*/ 869 w 869"/>
              <a:gd name="T7" fmla="*/ 192 h 1626"/>
              <a:gd name="T8" fmla="*/ 869 w 869"/>
              <a:gd name="T9" fmla="*/ 192 h 1626"/>
              <a:gd name="T10" fmla="*/ 869 w 869"/>
              <a:gd name="T11" fmla="*/ 1626 h 1626"/>
              <a:gd name="T12" fmla="*/ 0 w 869"/>
              <a:gd name="T13" fmla="*/ 1626 h 1626"/>
              <a:gd name="T14" fmla="*/ 0 w 869"/>
              <a:gd name="T15" fmla="*/ 192 h 1626"/>
              <a:gd name="T16" fmla="*/ 0 w 869"/>
              <a:gd name="T17" fmla="*/ 192 h 1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9" h="1626">
                <a:moveTo>
                  <a:pt x="0" y="192"/>
                </a:moveTo>
                <a:lnTo>
                  <a:pt x="0" y="192"/>
                </a:lnTo>
                <a:lnTo>
                  <a:pt x="435" y="0"/>
                </a:lnTo>
                <a:lnTo>
                  <a:pt x="869" y="192"/>
                </a:lnTo>
                <a:lnTo>
                  <a:pt x="869" y="192"/>
                </a:lnTo>
                <a:lnTo>
                  <a:pt x="869" y="1626"/>
                </a:lnTo>
                <a:lnTo>
                  <a:pt x="0" y="1626"/>
                </a:lnTo>
                <a:lnTo>
                  <a:pt x="0" y="192"/>
                </a:lnTo>
                <a:lnTo>
                  <a:pt x="0" y="19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081817" y="26311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081817" y="40535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1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2081817" y="33359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1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2081817" y="47583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1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2412017" y="26311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2412017" y="40535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1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2412017" y="33359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1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2412017" y="47583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1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2740099" y="26311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16" name="Freeform 14_11"/>
          <p:cNvSpPr>
            <a:spLocks/>
          </p:cNvSpPr>
          <p:nvPr/>
        </p:nvSpPr>
        <p:spPr bwMode="auto">
          <a:xfrm>
            <a:off x="2740099" y="40535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1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2740099" y="33359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1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2740099" y="47583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1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1431999" y="26311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431999" y="40535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1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1431999" y="33359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1431999" y="47583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1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1764317" y="2631107"/>
            <a:ext cx="262467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1764317" y="4053507"/>
            <a:ext cx="262467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1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1764317" y="3335957"/>
            <a:ext cx="262467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26" name="Freeform 24"/>
          <p:cNvSpPr>
            <a:spLocks/>
          </p:cNvSpPr>
          <p:nvPr/>
        </p:nvSpPr>
        <p:spPr bwMode="auto">
          <a:xfrm>
            <a:off x="1764317" y="4758357"/>
            <a:ext cx="262467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1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28" name="Freeform 25"/>
          <p:cNvSpPr>
            <a:spLocks/>
          </p:cNvSpPr>
          <p:nvPr/>
        </p:nvSpPr>
        <p:spPr bwMode="auto">
          <a:xfrm>
            <a:off x="3535966" y="2063841"/>
            <a:ext cx="1839384" cy="3441700"/>
          </a:xfrm>
          <a:custGeom>
            <a:avLst/>
            <a:gdLst>
              <a:gd name="T0" fmla="*/ 0 w 869"/>
              <a:gd name="T1" fmla="*/ 192 h 1626"/>
              <a:gd name="T2" fmla="*/ 0 w 869"/>
              <a:gd name="T3" fmla="*/ 192 h 1626"/>
              <a:gd name="T4" fmla="*/ 435 w 869"/>
              <a:gd name="T5" fmla="*/ 0 h 1626"/>
              <a:gd name="T6" fmla="*/ 869 w 869"/>
              <a:gd name="T7" fmla="*/ 192 h 1626"/>
              <a:gd name="T8" fmla="*/ 869 w 869"/>
              <a:gd name="T9" fmla="*/ 192 h 1626"/>
              <a:gd name="T10" fmla="*/ 869 w 869"/>
              <a:gd name="T11" fmla="*/ 1626 h 1626"/>
              <a:gd name="T12" fmla="*/ 0 w 869"/>
              <a:gd name="T13" fmla="*/ 1626 h 1626"/>
              <a:gd name="T14" fmla="*/ 0 w 869"/>
              <a:gd name="T15" fmla="*/ 192 h 1626"/>
              <a:gd name="T16" fmla="*/ 0 w 869"/>
              <a:gd name="T17" fmla="*/ 192 h 1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9" h="1626">
                <a:moveTo>
                  <a:pt x="0" y="192"/>
                </a:moveTo>
                <a:lnTo>
                  <a:pt x="0" y="192"/>
                </a:lnTo>
                <a:lnTo>
                  <a:pt x="435" y="0"/>
                </a:lnTo>
                <a:lnTo>
                  <a:pt x="869" y="192"/>
                </a:lnTo>
                <a:lnTo>
                  <a:pt x="869" y="192"/>
                </a:lnTo>
                <a:lnTo>
                  <a:pt x="869" y="1626"/>
                </a:lnTo>
                <a:lnTo>
                  <a:pt x="0" y="1626"/>
                </a:lnTo>
                <a:lnTo>
                  <a:pt x="0" y="192"/>
                </a:lnTo>
                <a:lnTo>
                  <a:pt x="0" y="19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29" name="Freeform 5"/>
          <p:cNvSpPr>
            <a:spLocks/>
          </p:cNvSpPr>
          <p:nvPr/>
        </p:nvSpPr>
        <p:spPr bwMode="auto">
          <a:xfrm>
            <a:off x="4317017" y="26184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30" name="Freeform 6"/>
          <p:cNvSpPr>
            <a:spLocks/>
          </p:cNvSpPr>
          <p:nvPr/>
        </p:nvSpPr>
        <p:spPr bwMode="auto">
          <a:xfrm>
            <a:off x="4317017" y="40408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2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31" name="Freeform 7_25"/>
          <p:cNvSpPr>
            <a:spLocks/>
          </p:cNvSpPr>
          <p:nvPr/>
        </p:nvSpPr>
        <p:spPr bwMode="auto">
          <a:xfrm>
            <a:off x="4317017" y="33232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32" name="Freeform 8"/>
          <p:cNvSpPr>
            <a:spLocks/>
          </p:cNvSpPr>
          <p:nvPr/>
        </p:nvSpPr>
        <p:spPr bwMode="auto">
          <a:xfrm>
            <a:off x="4317017" y="47456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2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4647217" y="26184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4647217" y="40408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2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4647217" y="33232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36" name="Freeform 12"/>
          <p:cNvSpPr>
            <a:spLocks/>
          </p:cNvSpPr>
          <p:nvPr/>
        </p:nvSpPr>
        <p:spPr bwMode="auto">
          <a:xfrm>
            <a:off x="4647217" y="47456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2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37" name="Freeform 13"/>
          <p:cNvSpPr>
            <a:spLocks/>
          </p:cNvSpPr>
          <p:nvPr/>
        </p:nvSpPr>
        <p:spPr bwMode="auto">
          <a:xfrm>
            <a:off x="4975299" y="26184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38" name="Freeform 14"/>
          <p:cNvSpPr>
            <a:spLocks/>
          </p:cNvSpPr>
          <p:nvPr/>
        </p:nvSpPr>
        <p:spPr bwMode="auto">
          <a:xfrm>
            <a:off x="4975299" y="40408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2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39" name="Freeform 15"/>
          <p:cNvSpPr>
            <a:spLocks/>
          </p:cNvSpPr>
          <p:nvPr/>
        </p:nvSpPr>
        <p:spPr bwMode="auto">
          <a:xfrm>
            <a:off x="4975299" y="33232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40" name="Freeform 16"/>
          <p:cNvSpPr>
            <a:spLocks/>
          </p:cNvSpPr>
          <p:nvPr/>
        </p:nvSpPr>
        <p:spPr bwMode="auto">
          <a:xfrm>
            <a:off x="4975299" y="47456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2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41" name="Freeform 17"/>
          <p:cNvSpPr>
            <a:spLocks/>
          </p:cNvSpPr>
          <p:nvPr/>
        </p:nvSpPr>
        <p:spPr bwMode="auto">
          <a:xfrm>
            <a:off x="3667199" y="26184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42" name="Freeform 18"/>
          <p:cNvSpPr>
            <a:spLocks/>
          </p:cNvSpPr>
          <p:nvPr/>
        </p:nvSpPr>
        <p:spPr bwMode="auto">
          <a:xfrm>
            <a:off x="3667199" y="40408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43" name="Freeform 19"/>
          <p:cNvSpPr>
            <a:spLocks/>
          </p:cNvSpPr>
          <p:nvPr/>
        </p:nvSpPr>
        <p:spPr bwMode="auto">
          <a:xfrm>
            <a:off x="3667199" y="33232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44" name="Freeform 20"/>
          <p:cNvSpPr>
            <a:spLocks/>
          </p:cNvSpPr>
          <p:nvPr/>
        </p:nvSpPr>
        <p:spPr bwMode="auto">
          <a:xfrm>
            <a:off x="3667199" y="47456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2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45" name="Freeform 21"/>
          <p:cNvSpPr>
            <a:spLocks/>
          </p:cNvSpPr>
          <p:nvPr/>
        </p:nvSpPr>
        <p:spPr bwMode="auto">
          <a:xfrm>
            <a:off x="3999517" y="2618407"/>
            <a:ext cx="262467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46" name="Freeform 22"/>
          <p:cNvSpPr>
            <a:spLocks/>
          </p:cNvSpPr>
          <p:nvPr/>
        </p:nvSpPr>
        <p:spPr bwMode="auto">
          <a:xfrm>
            <a:off x="3999517" y="4040807"/>
            <a:ext cx="262467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2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47" name="Freeform 23"/>
          <p:cNvSpPr>
            <a:spLocks/>
          </p:cNvSpPr>
          <p:nvPr/>
        </p:nvSpPr>
        <p:spPr bwMode="auto">
          <a:xfrm>
            <a:off x="3999517" y="3323257"/>
            <a:ext cx="262467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48" name="Freeform 24"/>
          <p:cNvSpPr>
            <a:spLocks/>
          </p:cNvSpPr>
          <p:nvPr/>
        </p:nvSpPr>
        <p:spPr bwMode="auto">
          <a:xfrm>
            <a:off x="3999517" y="4745657"/>
            <a:ext cx="262467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2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49" name="Freeform 25"/>
          <p:cNvSpPr>
            <a:spLocks/>
          </p:cNvSpPr>
          <p:nvPr/>
        </p:nvSpPr>
        <p:spPr bwMode="auto">
          <a:xfrm>
            <a:off x="5872766" y="2063841"/>
            <a:ext cx="1839384" cy="3441700"/>
          </a:xfrm>
          <a:custGeom>
            <a:avLst/>
            <a:gdLst>
              <a:gd name="T0" fmla="*/ 0 w 869"/>
              <a:gd name="T1" fmla="*/ 192 h 1626"/>
              <a:gd name="T2" fmla="*/ 0 w 869"/>
              <a:gd name="T3" fmla="*/ 192 h 1626"/>
              <a:gd name="T4" fmla="*/ 435 w 869"/>
              <a:gd name="T5" fmla="*/ 0 h 1626"/>
              <a:gd name="T6" fmla="*/ 869 w 869"/>
              <a:gd name="T7" fmla="*/ 192 h 1626"/>
              <a:gd name="T8" fmla="*/ 869 w 869"/>
              <a:gd name="T9" fmla="*/ 192 h 1626"/>
              <a:gd name="T10" fmla="*/ 869 w 869"/>
              <a:gd name="T11" fmla="*/ 1626 h 1626"/>
              <a:gd name="T12" fmla="*/ 0 w 869"/>
              <a:gd name="T13" fmla="*/ 1626 h 1626"/>
              <a:gd name="T14" fmla="*/ 0 w 869"/>
              <a:gd name="T15" fmla="*/ 192 h 1626"/>
              <a:gd name="T16" fmla="*/ 0 w 869"/>
              <a:gd name="T17" fmla="*/ 192 h 1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9" h="1626">
                <a:moveTo>
                  <a:pt x="0" y="192"/>
                </a:moveTo>
                <a:lnTo>
                  <a:pt x="0" y="192"/>
                </a:lnTo>
                <a:lnTo>
                  <a:pt x="435" y="0"/>
                </a:lnTo>
                <a:lnTo>
                  <a:pt x="869" y="192"/>
                </a:lnTo>
                <a:lnTo>
                  <a:pt x="869" y="192"/>
                </a:lnTo>
                <a:lnTo>
                  <a:pt x="869" y="1626"/>
                </a:lnTo>
                <a:lnTo>
                  <a:pt x="0" y="1626"/>
                </a:lnTo>
                <a:lnTo>
                  <a:pt x="0" y="192"/>
                </a:lnTo>
                <a:lnTo>
                  <a:pt x="0" y="19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50" name="Freeform 5"/>
          <p:cNvSpPr>
            <a:spLocks/>
          </p:cNvSpPr>
          <p:nvPr/>
        </p:nvSpPr>
        <p:spPr bwMode="auto">
          <a:xfrm>
            <a:off x="6653817" y="26184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51" name="Freeform 6"/>
          <p:cNvSpPr>
            <a:spLocks/>
          </p:cNvSpPr>
          <p:nvPr/>
        </p:nvSpPr>
        <p:spPr bwMode="auto">
          <a:xfrm>
            <a:off x="6653817" y="40408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52" name="Freeform 7_46"/>
          <p:cNvSpPr>
            <a:spLocks/>
          </p:cNvSpPr>
          <p:nvPr/>
        </p:nvSpPr>
        <p:spPr bwMode="auto">
          <a:xfrm>
            <a:off x="6653817" y="33232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53" name="Freeform 8"/>
          <p:cNvSpPr>
            <a:spLocks/>
          </p:cNvSpPr>
          <p:nvPr/>
        </p:nvSpPr>
        <p:spPr bwMode="auto">
          <a:xfrm>
            <a:off x="6653817" y="47456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54" name="Freeform 9"/>
          <p:cNvSpPr>
            <a:spLocks/>
          </p:cNvSpPr>
          <p:nvPr/>
        </p:nvSpPr>
        <p:spPr bwMode="auto">
          <a:xfrm>
            <a:off x="6984017" y="26184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55" name="Freeform 10"/>
          <p:cNvSpPr>
            <a:spLocks/>
          </p:cNvSpPr>
          <p:nvPr/>
        </p:nvSpPr>
        <p:spPr bwMode="auto">
          <a:xfrm>
            <a:off x="6984017" y="40408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56" name="Freeform 11"/>
          <p:cNvSpPr>
            <a:spLocks/>
          </p:cNvSpPr>
          <p:nvPr/>
        </p:nvSpPr>
        <p:spPr bwMode="auto">
          <a:xfrm>
            <a:off x="6984017" y="33232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57" name="Freeform 12"/>
          <p:cNvSpPr>
            <a:spLocks/>
          </p:cNvSpPr>
          <p:nvPr/>
        </p:nvSpPr>
        <p:spPr bwMode="auto">
          <a:xfrm>
            <a:off x="6984017" y="47456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58" name="Freeform 13"/>
          <p:cNvSpPr>
            <a:spLocks/>
          </p:cNvSpPr>
          <p:nvPr/>
        </p:nvSpPr>
        <p:spPr bwMode="auto">
          <a:xfrm>
            <a:off x="7312099" y="26184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59" name="Freeform 14_53"/>
          <p:cNvSpPr>
            <a:spLocks/>
          </p:cNvSpPr>
          <p:nvPr/>
        </p:nvSpPr>
        <p:spPr bwMode="auto">
          <a:xfrm>
            <a:off x="7312099" y="40408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60" name="Freeform 15"/>
          <p:cNvSpPr>
            <a:spLocks/>
          </p:cNvSpPr>
          <p:nvPr/>
        </p:nvSpPr>
        <p:spPr bwMode="auto">
          <a:xfrm>
            <a:off x="7312099" y="33232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61" name="Freeform 16"/>
          <p:cNvSpPr>
            <a:spLocks/>
          </p:cNvSpPr>
          <p:nvPr/>
        </p:nvSpPr>
        <p:spPr bwMode="auto">
          <a:xfrm>
            <a:off x="7312099" y="47456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62" name="Freeform 17"/>
          <p:cNvSpPr>
            <a:spLocks/>
          </p:cNvSpPr>
          <p:nvPr/>
        </p:nvSpPr>
        <p:spPr bwMode="auto">
          <a:xfrm>
            <a:off x="6003999" y="26184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63" name="Freeform 18"/>
          <p:cNvSpPr>
            <a:spLocks/>
          </p:cNvSpPr>
          <p:nvPr/>
        </p:nvSpPr>
        <p:spPr bwMode="auto">
          <a:xfrm>
            <a:off x="6003999" y="404080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64" name="Freeform 19"/>
          <p:cNvSpPr>
            <a:spLocks/>
          </p:cNvSpPr>
          <p:nvPr/>
        </p:nvSpPr>
        <p:spPr bwMode="auto">
          <a:xfrm>
            <a:off x="6003999" y="33232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65" name="Freeform 20"/>
          <p:cNvSpPr>
            <a:spLocks/>
          </p:cNvSpPr>
          <p:nvPr/>
        </p:nvSpPr>
        <p:spPr bwMode="auto">
          <a:xfrm>
            <a:off x="6003999" y="4745657"/>
            <a:ext cx="264584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66" name="Freeform 21"/>
          <p:cNvSpPr>
            <a:spLocks/>
          </p:cNvSpPr>
          <p:nvPr/>
        </p:nvSpPr>
        <p:spPr bwMode="auto">
          <a:xfrm>
            <a:off x="6336317" y="2618407"/>
            <a:ext cx="262467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67" name="Freeform 22"/>
          <p:cNvSpPr>
            <a:spLocks/>
          </p:cNvSpPr>
          <p:nvPr/>
        </p:nvSpPr>
        <p:spPr bwMode="auto">
          <a:xfrm>
            <a:off x="6336317" y="4040807"/>
            <a:ext cx="262467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68" name="Freeform 23"/>
          <p:cNvSpPr>
            <a:spLocks/>
          </p:cNvSpPr>
          <p:nvPr/>
        </p:nvSpPr>
        <p:spPr bwMode="auto">
          <a:xfrm>
            <a:off x="6336317" y="3323257"/>
            <a:ext cx="262467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69" name="Freeform 24"/>
          <p:cNvSpPr>
            <a:spLocks/>
          </p:cNvSpPr>
          <p:nvPr/>
        </p:nvSpPr>
        <p:spPr bwMode="auto">
          <a:xfrm>
            <a:off x="6336317" y="4745657"/>
            <a:ext cx="262467" cy="643467"/>
          </a:xfrm>
          <a:custGeom>
            <a:avLst/>
            <a:gdLst>
              <a:gd name="T0" fmla="*/ 9 w 68"/>
              <a:gd name="T1" fmla="*/ 0 h 166"/>
              <a:gd name="T2" fmla="*/ 59 w 68"/>
              <a:gd name="T3" fmla="*/ 0 h 166"/>
              <a:gd name="T4" fmla="*/ 68 w 68"/>
              <a:gd name="T5" fmla="*/ 9 h 166"/>
              <a:gd name="T6" fmla="*/ 68 w 68"/>
              <a:gd name="T7" fmla="*/ 157 h 166"/>
              <a:gd name="T8" fmla="*/ 59 w 68"/>
              <a:gd name="T9" fmla="*/ 166 h 166"/>
              <a:gd name="T10" fmla="*/ 9 w 68"/>
              <a:gd name="T11" fmla="*/ 166 h 166"/>
              <a:gd name="T12" fmla="*/ 0 w 68"/>
              <a:gd name="T13" fmla="*/ 157 h 166"/>
              <a:gd name="T14" fmla="*/ 0 w 68"/>
              <a:gd name="T15" fmla="*/ 9 h 166"/>
              <a:gd name="T16" fmla="*/ 9 w 68"/>
              <a:gd name="T1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66">
                <a:moveTo>
                  <a:pt x="9" y="0"/>
                </a:move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68" y="162"/>
                  <a:pt x="64" y="166"/>
                  <a:pt x="59" y="166"/>
                </a:cubicBezTo>
                <a:cubicBezTo>
                  <a:pt x="9" y="166"/>
                  <a:pt x="9" y="166"/>
                  <a:pt x="9" y="166"/>
                </a:cubicBezTo>
                <a:cubicBezTo>
                  <a:pt x="4" y="166"/>
                  <a:pt x="0" y="162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</a:path>
            </a:pathLst>
          </a:custGeom>
          <a:solidFill>
            <a:schemeClr val="accent3"/>
          </a:solidFill>
          <a:ln w="3" cap="flat">
            <a:noFill/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rgbClr val="45C1A4"/>
              </a:solidFill>
              <a:cs typeface="+mn-ea"/>
              <a:sym typeface="+mn-lt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7894606" y="2063841"/>
            <a:ext cx="3815080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7894606" y="3294501"/>
            <a:ext cx="3815080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7894606" y="4525399"/>
            <a:ext cx="3815080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35119EA4-159A-4EF1-AAF3-0507F762A31C}"/>
              </a:ext>
            </a:extLst>
          </p:cNvPr>
          <p:cNvSpPr txBox="1"/>
          <p:nvPr/>
        </p:nvSpPr>
        <p:spPr>
          <a:xfrm>
            <a:off x="699979" y="32221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D2B145DB-237C-4FAB-90A1-9125885433D0}"/>
              </a:ext>
            </a:extLst>
          </p:cNvPr>
          <p:cNvSpPr/>
          <p:nvPr/>
        </p:nvSpPr>
        <p:spPr>
          <a:xfrm>
            <a:off x="699978" y="766528"/>
            <a:ext cx="32860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PLEASE PUT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589165424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965200" y="1594476"/>
          <a:ext cx="4521200" cy="436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/>
          <p:nvPr/>
        </p:nvSpPr>
        <p:spPr>
          <a:xfrm>
            <a:off x="7474058" y="1696077"/>
            <a:ext cx="3803542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模板又分为动态模板和静态模板。动态模板是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474058" y="2858365"/>
            <a:ext cx="3803542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模板又分为动态模板和静态模板。动态模板是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74058" y="3874365"/>
            <a:ext cx="3803542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模板又分为动态模板和静态模板。动态模板是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74058" y="4991965"/>
            <a:ext cx="3803542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模板又分为动态模板和静态模板。动态模板是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545944" y="1696076"/>
            <a:ext cx="870457" cy="84125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33">
                <a:cs typeface="+mn-ea"/>
                <a:sym typeface="+mn-lt"/>
              </a:rPr>
              <a:t>60%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545944" y="2813676"/>
            <a:ext cx="870457" cy="84125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33">
                <a:cs typeface="+mn-ea"/>
                <a:sym typeface="+mn-lt"/>
              </a:rPr>
              <a:t>10%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545944" y="3902820"/>
            <a:ext cx="870457" cy="8412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33">
                <a:cs typeface="+mn-ea"/>
                <a:sym typeface="+mn-lt"/>
              </a:rPr>
              <a:t>10%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545944" y="5020420"/>
            <a:ext cx="870457" cy="8412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33">
                <a:cs typeface="+mn-ea"/>
                <a:sym typeface="+mn-lt"/>
              </a:rPr>
              <a:t>20%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98D75EE-4D5B-41F4-8784-D75D456031CD}"/>
              </a:ext>
            </a:extLst>
          </p:cNvPr>
          <p:cNvSpPr txBox="1"/>
          <p:nvPr/>
        </p:nvSpPr>
        <p:spPr>
          <a:xfrm>
            <a:off x="699979" y="32221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B567081-0156-48C5-BF41-DF96CA87937E}"/>
              </a:ext>
            </a:extLst>
          </p:cNvPr>
          <p:cNvSpPr/>
          <p:nvPr/>
        </p:nvSpPr>
        <p:spPr>
          <a:xfrm>
            <a:off x="699978" y="766528"/>
            <a:ext cx="32860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PLEASE PUT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840156689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111710" y="3816200"/>
            <a:ext cx="1347004" cy="1725925"/>
            <a:chOff x="3582988" y="2036763"/>
            <a:chExt cx="1698626" cy="217646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582988" y="3082925"/>
              <a:ext cx="1698626" cy="1130300"/>
            </a:xfrm>
            <a:custGeom>
              <a:avLst/>
              <a:gdLst>
                <a:gd name="T0" fmla="*/ 700 w 966"/>
                <a:gd name="T1" fmla="*/ 59 h 643"/>
                <a:gd name="T2" fmla="*/ 616 w 966"/>
                <a:gd name="T3" fmla="*/ 0 h 643"/>
                <a:gd name="T4" fmla="*/ 329 w 966"/>
                <a:gd name="T5" fmla="*/ 1 h 643"/>
                <a:gd name="T6" fmla="*/ 150 w 966"/>
                <a:gd name="T7" fmla="*/ 95 h 643"/>
                <a:gd name="T8" fmla="*/ 81 w 966"/>
                <a:gd name="T9" fmla="*/ 142 h 643"/>
                <a:gd name="T10" fmla="*/ 0 w 966"/>
                <a:gd name="T11" fmla="*/ 489 h 643"/>
                <a:gd name="T12" fmla="*/ 24 w 966"/>
                <a:gd name="T13" fmla="*/ 550 h 643"/>
                <a:gd name="T14" fmla="*/ 452 w 966"/>
                <a:gd name="T15" fmla="*/ 637 h 643"/>
                <a:gd name="T16" fmla="*/ 917 w 966"/>
                <a:gd name="T17" fmla="*/ 561 h 643"/>
                <a:gd name="T18" fmla="*/ 946 w 966"/>
                <a:gd name="T19" fmla="*/ 529 h 643"/>
                <a:gd name="T20" fmla="*/ 881 w 966"/>
                <a:gd name="T21" fmla="*/ 164 h 643"/>
                <a:gd name="T22" fmla="*/ 700 w 966"/>
                <a:gd name="T23" fmla="*/ 59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6" h="643">
                  <a:moveTo>
                    <a:pt x="700" y="59"/>
                  </a:moveTo>
                  <a:cubicBezTo>
                    <a:pt x="617" y="29"/>
                    <a:pt x="616" y="0"/>
                    <a:pt x="616" y="0"/>
                  </a:cubicBezTo>
                  <a:cubicBezTo>
                    <a:pt x="453" y="322"/>
                    <a:pt x="329" y="1"/>
                    <a:pt x="329" y="1"/>
                  </a:cubicBezTo>
                  <a:cubicBezTo>
                    <a:pt x="318" y="44"/>
                    <a:pt x="150" y="95"/>
                    <a:pt x="150" y="95"/>
                  </a:cubicBezTo>
                  <a:cubicBezTo>
                    <a:pt x="101" y="114"/>
                    <a:pt x="81" y="142"/>
                    <a:pt x="81" y="142"/>
                  </a:cubicBezTo>
                  <a:cubicBezTo>
                    <a:pt x="8" y="250"/>
                    <a:pt x="0" y="489"/>
                    <a:pt x="0" y="489"/>
                  </a:cubicBezTo>
                  <a:cubicBezTo>
                    <a:pt x="1" y="544"/>
                    <a:pt x="24" y="550"/>
                    <a:pt x="24" y="550"/>
                  </a:cubicBezTo>
                  <a:cubicBezTo>
                    <a:pt x="191" y="624"/>
                    <a:pt x="452" y="637"/>
                    <a:pt x="452" y="637"/>
                  </a:cubicBezTo>
                  <a:cubicBezTo>
                    <a:pt x="721" y="643"/>
                    <a:pt x="917" y="561"/>
                    <a:pt x="917" y="561"/>
                  </a:cubicBezTo>
                  <a:cubicBezTo>
                    <a:pt x="945" y="543"/>
                    <a:pt x="946" y="529"/>
                    <a:pt x="946" y="529"/>
                  </a:cubicBezTo>
                  <a:cubicBezTo>
                    <a:pt x="966" y="357"/>
                    <a:pt x="881" y="164"/>
                    <a:pt x="881" y="164"/>
                  </a:cubicBezTo>
                  <a:cubicBezTo>
                    <a:pt x="855" y="108"/>
                    <a:pt x="700" y="59"/>
                    <a:pt x="700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4022725" y="2036763"/>
              <a:ext cx="817563" cy="1119188"/>
            </a:xfrm>
            <a:custGeom>
              <a:avLst/>
              <a:gdLst>
                <a:gd name="T0" fmla="*/ 38 w 465"/>
                <a:gd name="T1" fmla="*/ 426 h 637"/>
                <a:gd name="T2" fmla="*/ 220 w 465"/>
                <a:gd name="T3" fmla="*/ 637 h 637"/>
                <a:gd name="T4" fmla="*/ 415 w 465"/>
                <a:gd name="T5" fmla="*/ 426 h 637"/>
                <a:gd name="T6" fmla="*/ 432 w 465"/>
                <a:gd name="T7" fmla="*/ 393 h 637"/>
                <a:gd name="T8" fmla="*/ 425 w 465"/>
                <a:gd name="T9" fmla="*/ 330 h 637"/>
                <a:gd name="T10" fmla="*/ 406 w 465"/>
                <a:gd name="T11" fmla="*/ 130 h 637"/>
                <a:gd name="T12" fmla="*/ 312 w 465"/>
                <a:gd name="T13" fmla="*/ 73 h 637"/>
                <a:gd name="T14" fmla="*/ 304 w 465"/>
                <a:gd name="T15" fmla="*/ 67 h 637"/>
                <a:gd name="T16" fmla="*/ 308 w 465"/>
                <a:gd name="T17" fmla="*/ 72 h 637"/>
                <a:gd name="T18" fmla="*/ 296 w 465"/>
                <a:gd name="T19" fmla="*/ 69 h 637"/>
                <a:gd name="T20" fmla="*/ 284 w 465"/>
                <a:gd name="T21" fmla="*/ 57 h 637"/>
                <a:gd name="T22" fmla="*/ 293 w 465"/>
                <a:gd name="T23" fmla="*/ 68 h 637"/>
                <a:gd name="T24" fmla="*/ 288 w 465"/>
                <a:gd name="T25" fmla="*/ 67 h 637"/>
                <a:gd name="T26" fmla="*/ 276 w 465"/>
                <a:gd name="T27" fmla="*/ 52 h 637"/>
                <a:gd name="T28" fmla="*/ 281 w 465"/>
                <a:gd name="T29" fmla="*/ 62 h 637"/>
                <a:gd name="T30" fmla="*/ 244 w 465"/>
                <a:gd name="T31" fmla="*/ 9 h 637"/>
                <a:gd name="T32" fmla="*/ 219 w 465"/>
                <a:gd name="T33" fmla="*/ 29 h 637"/>
                <a:gd name="T34" fmla="*/ 238 w 465"/>
                <a:gd name="T35" fmla="*/ 0 h 637"/>
                <a:gd name="T36" fmla="*/ 219 w 465"/>
                <a:gd name="T37" fmla="*/ 16 h 637"/>
                <a:gd name="T38" fmla="*/ 189 w 465"/>
                <a:gd name="T39" fmla="*/ 52 h 637"/>
                <a:gd name="T40" fmla="*/ 184 w 465"/>
                <a:gd name="T41" fmla="*/ 49 h 637"/>
                <a:gd name="T42" fmla="*/ 195 w 465"/>
                <a:gd name="T43" fmla="*/ 31 h 637"/>
                <a:gd name="T44" fmla="*/ 182 w 465"/>
                <a:gd name="T45" fmla="*/ 48 h 637"/>
                <a:gd name="T46" fmla="*/ 171 w 465"/>
                <a:gd name="T47" fmla="*/ 43 h 637"/>
                <a:gd name="T48" fmla="*/ 184 w 465"/>
                <a:gd name="T49" fmla="*/ 25 h 637"/>
                <a:gd name="T50" fmla="*/ 172 w 465"/>
                <a:gd name="T51" fmla="*/ 37 h 637"/>
                <a:gd name="T52" fmla="*/ 152 w 465"/>
                <a:gd name="T53" fmla="*/ 45 h 637"/>
                <a:gd name="T54" fmla="*/ 26 w 465"/>
                <a:gd name="T55" fmla="*/ 175 h 637"/>
                <a:gd name="T56" fmla="*/ 31 w 465"/>
                <a:gd name="T57" fmla="*/ 331 h 637"/>
                <a:gd name="T58" fmla="*/ 21 w 465"/>
                <a:gd name="T59" fmla="*/ 393 h 637"/>
                <a:gd name="T60" fmla="*/ 38 w 465"/>
                <a:gd name="T61" fmla="*/ 426 h 637"/>
                <a:gd name="T62" fmla="*/ 216 w 465"/>
                <a:gd name="T63" fmla="*/ 20 h 637"/>
                <a:gd name="T64" fmla="*/ 205 w 465"/>
                <a:gd name="T65" fmla="*/ 45 h 637"/>
                <a:gd name="T66" fmla="*/ 202 w 465"/>
                <a:gd name="T67" fmla="*/ 44 h 637"/>
                <a:gd name="T68" fmla="*/ 216 w 465"/>
                <a:gd name="T69" fmla="*/ 20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5" h="637">
                  <a:moveTo>
                    <a:pt x="38" y="426"/>
                  </a:moveTo>
                  <a:cubicBezTo>
                    <a:pt x="51" y="530"/>
                    <a:pt x="140" y="637"/>
                    <a:pt x="220" y="637"/>
                  </a:cubicBezTo>
                  <a:cubicBezTo>
                    <a:pt x="313" y="637"/>
                    <a:pt x="401" y="524"/>
                    <a:pt x="415" y="426"/>
                  </a:cubicBezTo>
                  <a:cubicBezTo>
                    <a:pt x="420" y="423"/>
                    <a:pt x="429" y="414"/>
                    <a:pt x="432" y="393"/>
                  </a:cubicBezTo>
                  <a:cubicBezTo>
                    <a:pt x="432" y="393"/>
                    <a:pt x="452" y="322"/>
                    <a:pt x="425" y="330"/>
                  </a:cubicBezTo>
                  <a:cubicBezTo>
                    <a:pt x="435" y="303"/>
                    <a:pt x="465" y="196"/>
                    <a:pt x="406" y="130"/>
                  </a:cubicBezTo>
                  <a:cubicBezTo>
                    <a:pt x="406" y="130"/>
                    <a:pt x="379" y="93"/>
                    <a:pt x="312" y="73"/>
                  </a:cubicBezTo>
                  <a:cubicBezTo>
                    <a:pt x="310" y="71"/>
                    <a:pt x="307" y="69"/>
                    <a:pt x="304" y="67"/>
                  </a:cubicBezTo>
                  <a:cubicBezTo>
                    <a:pt x="304" y="67"/>
                    <a:pt x="306" y="69"/>
                    <a:pt x="308" y="72"/>
                  </a:cubicBezTo>
                  <a:cubicBezTo>
                    <a:pt x="304" y="71"/>
                    <a:pt x="300" y="70"/>
                    <a:pt x="296" y="69"/>
                  </a:cubicBezTo>
                  <a:cubicBezTo>
                    <a:pt x="293" y="65"/>
                    <a:pt x="289" y="61"/>
                    <a:pt x="284" y="57"/>
                  </a:cubicBezTo>
                  <a:cubicBezTo>
                    <a:pt x="284" y="57"/>
                    <a:pt x="288" y="61"/>
                    <a:pt x="293" y="68"/>
                  </a:cubicBezTo>
                  <a:cubicBezTo>
                    <a:pt x="291" y="67"/>
                    <a:pt x="289" y="67"/>
                    <a:pt x="288" y="67"/>
                  </a:cubicBezTo>
                  <a:cubicBezTo>
                    <a:pt x="284" y="62"/>
                    <a:pt x="281" y="57"/>
                    <a:pt x="276" y="52"/>
                  </a:cubicBezTo>
                  <a:cubicBezTo>
                    <a:pt x="276" y="52"/>
                    <a:pt x="278" y="56"/>
                    <a:pt x="281" y="62"/>
                  </a:cubicBezTo>
                  <a:cubicBezTo>
                    <a:pt x="268" y="53"/>
                    <a:pt x="244" y="32"/>
                    <a:pt x="244" y="9"/>
                  </a:cubicBezTo>
                  <a:cubicBezTo>
                    <a:pt x="244" y="9"/>
                    <a:pt x="228" y="16"/>
                    <a:pt x="219" y="29"/>
                  </a:cubicBezTo>
                  <a:cubicBezTo>
                    <a:pt x="223" y="18"/>
                    <a:pt x="229" y="8"/>
                    <a:pt x="238" y="0"/>
                  </a:cubicBezTo>
                  <a:cubicBezTo>
                    <a:pt x="238" y="0"/>
                    <a:pt x="228" y="5"/>
                    <a:pt x="219" y="16"/>
                  </a:cubicBezTo>
                  <a:cubicBezTo>
                    <a:pt x="211" y="20"/>
                    <a:pt x="195" y="32"/>
                    <a:pt x="189" y="52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6" y="44"/>
                    <a:pt x="190" y="38"/>
                    <a:pt x="195" y="31"/>
                  </a:cubicBezTo>
                  <a:cubicBezTo>
                    <a:pt x="195" y="31"/>
                    <a:pt x="188" y="38"/>
                    <a:pt x="182" y="48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74" y="37"/>
                    <a:pt x="178" y="31"/>
                    <a:pt x="184" y="25"/>
                  </a:cubicBezTo>
                  <a:cubicBezTo>
                    <a:pt x="184" y="25"/>
                    <a:pt x="178" y="29"/>
                    <a:pt x="172" y="37"/>
                  </a:cubicBezTo>
                  <a:cubicBezTo>
                    <a:pt x="174" y="30"/>
                    <a:pt x="173" y="22"/>
                    <a:pt x="152" y="45"/>
                  </a:cubicBezTo>
                  <a:cubicBezTo>
                    <a:pt x="152" y="45"/>
                    <a:pt x="54" y="88"/>
                    <a:pt x="26" y="175"/>
                  </a:cubicBezTo>
                  <a:cubicBezTo>
                    <a:pt x="26" y="175"/>
                    <a:pt x="9" y="215"/>
                    <a:pt x="31" y="331"/>
                  </a:cubicBezTo>
                  <a:cubicBezTo>
                    <a:pt x="0" y="317"/>
                    <a:pt x="21" y="393"/>
                    <a:pt x="21" y="393"/>
                  </a:cubicBezTo>
                  <a:cubicBezTo>
                    <a:pt x="24" y="414"/>
                    <a:pt x="33" y="423"/>
                    <a:pt x="38" y="426"/>
                  </a:cubicBezTo>
                  <a:close/>
                  <a:moveTo>
                    <a:pt x="216" y="20"/>
                  </a:moveTo>
                  <a:cubicBezTo>
                    <a:pt x="211" y="27"/>
                    <a:pt x="207" y="35"/>
                    <a:pt x="205" y="45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4" y="35"/>
                    <a:pt x="209" y="27"/>
                    <a:pt x="21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9" name="Rounded Rectangle 8"/>
          <p:cNvSpPr/>
          <p:nvPr/>
        </p:nvSpPr>
        <p:spPr>
          <a:xfrm>
            <a:off x="4099561" y="2160755"/>
            <a:ext cx="1359153" cy="1313556"/>
          </a:xfrm>
          <a:prstGeom prst="roundRect">
            <a:avLst>
              <a:gd name="adj" fmla="val 809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699235" y="3480214"/>
            <a:ext cx="1347004" cy="1725925"/>
            <a:chOff x="3582988" y="2036763"/>
            <a:chExt cx="1698626" cy="2176462"/>
          </a:xfrm>
          <a:solidFill>
            <a:schemeClr val="bg1">
              <a:lumMod val="65000"/>
            </a:schemeClr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3582988" y="3082925"/>
              <a:ext cx="1698626" cy="1130300"/>
            </a:xfrm>
            <a:custGeom>
              <a:avLst/>
              <a:gdLst>
                <a:gd name="T0" fmla="*/ 700 w 966"/>
                <a:gd name="T1" fmla="*/ 59 h 643"/>
                <a:gd name="T2" fmla="*/ 616 w 966"/>
                <a:gd name="T3" fmla="*/ 0 h 643"/>
                <a:gd name="T4" fmla="*/ 329 w 966"/>
                <a:gd name="T5" fmla="*/ 1 h 643"/>
                <a:gd name="T6" fmla="*/ 150 w 966"/>
                <a:gd name="T7" fmla="*/ 95 h 643"/>
                <a:gd name="T8" fmla="*/ 81 w 966"/>
                <a:gd name="T9" fmla="*/ 142 h 643"/>
                <a:gd name="T10" fmla="*/ 0 w 966"/>
                <a:gd name="T11" fmla="*/ 489 h 643"/>
                <a:gd name="T12" fmla="*/ 24 w 966"/>
                <a:gd name="T13" fmla="*/ 550 h 643"/>
                <a:gd name="T14" fmla="*/ 452 w 966"/>
                <a:gd name="T15" fmla="*/ 637 h 643"/>
                <a:gd name="T16" fmla="*/ 917 w 966"/>
                <a:gd name="T17" fmla="*/ 561 h 643"/>
                <a:gd name="T18" fmla="*/ 946 w 966"/>
                <a:gd name="T19" fmla="*/ 529 h 643"/>
                <a:gd name="T20" fmla="*/ 881 w 966"/>
                <a:gd name="T21" fmla="*/ 164 h 643"/>
                <a:gd name="T22" fmla="*/ 700 w 966"/>
                <a:gd name="T23" fmla="*/ 59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6" h="643">
                  <a:moveTo>
                    <a:pt x="700" y="59"/>
                  </a:moveTo>
                  <a:cubicBezTo>
                    <a:pt x="617" y="29"/>
                    <a:pt x="616" y="0"/>
                    <a:pt x="616" y="0"/>
                  </a:cubicBezTo>
                  <a:cubicBezTo>
                    <a:pt x="453" y="322"/>
                    <a:pt x="329" y="1"/>
                    <a:pt x="329" y="1"/>
                  </a:cubicBezTo>
                  <a:cubicBezTo>
                    <a:pt x="318" y="44"/>
                    <a:pt x="150" y="95"/>
                    <a:pt x="150" y="95"/>
                  </a:cubicBezTo>
                  <a:cubicBezTo>
                    <a:pt x="101" y="114"/>
                    <a:pt x="81" y="142"/>
                    <a:pt x="81" y="142"/>
                  </a:cubicBezTo>
                  <a:cubicBezTo>
                    <a:pt x="8" y="250"/>
                    <a:pt x="0" y="489"/>
                    <a:pt x="0" y="489"/>
                  </a:cubicBezTo>
                  <a:cubicBezTo>
                    <a:pt x="1" y="544"/>
                    <a:pt x="24" y="550"/>
                    <a:pt x="24" y="550"/>
                  </a:cubicBezTo>
                  <a:cubicBezTo>
                    <a:pt x="191" y="624"/>
                    <a:pt x="452" y="637"/>
                    <a:pt x="452" y="637"/>
                  </a:cubicBezTo>
                  <a:cubicBezTo>
                    <a:pt x="721" y="643"/>
                    <a:pt x="917" y="561"/>
                    <a:pt x="917" y="561"/>
                  </a:cubicBezTo>
                  <a:cubicBezTo>
                    <a:pt x="945" y="543"/>
                    <a:pt x="946" y="529"/>
                    <a:pt x="946" y="529"/>
                  </a:cubicBezTo>
                  <a:cubicBezTo>
                    <a:pt x="966" y="357"/>
                    <a:pt x="881" y="164"/>
                    <a:pt x="881" y="164"/>
                  </a:cubicBezTo>
                  <a:cubicBezTo>
                    <a:pt x="855" y="108"/>
                    <a:pt x="700" y="59"/>
                    <a:pt x="700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8" name="Freeform 6"/>
            <p:cNvSpPr>
              <a:spLocks noEditPoints="1"/>
            </p:cNvSpPr>
            <p:nvPr/>
          </p:nvSpPr>
          <p:spPr bwMode="auto">
            <a:xfrm>
              <a:off x="4022725" y="2036763"/>
              <a:ext cx="817563" cy="1119188"/>
            </a:xfrm>
            <a:custGeom>
              <a:avLst/>
              <a:gdLst>
                <a:gd name="T0" fmla="*/ 38 w 465"/>
                <a:gd name="T1" fmla="*/ 426 h 637"/>
                <a:gd name="T2" fmla="*/ 220 w 465"/>
                <a:gd name="T3" fmla="*/ 637 h 637"/>
                <a:gd name="T4" fmla="*/ 415 w 465"/>
                <a:gd name="T5" fmla="*/ 426 h 637"/>
                <a:gd name="T6" fmla="*/ 432 w 465"/>
                <a:gd name="T7" fmla="*/ 393 h 637"/>
                <a:gd name="T8" fmla="*/ 425 w 465"/>
                <a:gd name="T9" fmla="*/ 330 h 637"/>
                <a:gd name="T10" fmla="*/ 406 w 465"/>
                <a:gd name="T11" fmla="*/ 130 h 637"/>
                <a:gd name="T12" fmla="*/ 312 w 465"/>
                <a:gd name="T13" fmla="*/ 73 h 637"/>
                <a:gd name="T14" fmla="*/ 304 w 465"/>
                <a:gd name="T15" fmla="*/ 67 h 637"/>
                <a:gd name="T16" fmla="*/ 308 w 465"/>
                <a:gd name="T17" fmla="*/ 72 h 637"/>
                <a:gd name="T18" fmla="*/ 296 w 465"/>
                <a:gd name="T19" fmla="*/ 69 h 637"/>
                <a:gd name="T20" fmla="*/ 284 w 465"/>
                <a:gd name="T21" fmla="*/ 57 h 637"/>
                <a:gd name="T22" fmla="*/ 293 w 465"/>
                <a:gd name="T23" fmla="*/ 68 h 637"/>
                <a:gd name="T24" fmla="*/ 288 w 465"/>
                <a:gd name="T25" fmla="*/ 67 h 637"/>
                <a:gd name="T26" fmla="*/ 276 w 465"/>
                <a:gd name="T27" fmla="*/ 52 h 637"/>
                <a:gd name="T28" fmla="*/ 281 w 465"/>
                <a:gd name="T29" fmla="*/ 62 h 637"/>
                <a:gd name="T30" fmla="*/ 244 w 465"/>
                <a:gd name="T31" fmla="*/ 9 h 637"/>
                <a:gd name="T32" fmla="*/ 219 w 465"/>
                <a:gd name="T33" fmla="*/ 29 h 637"/>
                <a:gd name="T34" fmla="*/ 238 w 465"/>
                <a:gd name="T35" fmla="*/ 0 h 637"/>
                <a:gd name="T36" fmla="*/ 219 w 465"/>
                <a:gd name="T37" fmla="*/ 16 h 637"/>
                <a:gd name="T38" fmla="*/ 189 w 465"/>
                <a:gd name="T39" fmla="*/ 52 h 637"/>
                <a:gd name="T40" fmla="*/ 184 w 465"/>
                <a:gd name="T41" fmla="*/ 49 h 637"/>
                <a:gd name="T42" fmla="*/ 195 w 465"/>
                <a:gd name="T43" fmla="*/ 31 h 637"/>
                <a:gd name="T44" fmla="*/ 182 w 465"/>
                <a:gd name="T45" fmla="*/ 48 h 637"/>
                <a:gd name="T46" fmla="*/ 171 w 465"/>
                <a:gd name="T47" fmla="*/ 43 h 637"/>
                <a:gd name="T48" fmla="*/ 184 w 465"/>
                <a:gd name="T49" fmla="*/ 25 h 637"/>
                <a:gd name="T50" fmla="*/ 172 w 465"/>
                <a:gd name="T51" fmla="*/ 37 h 637"/>
                <a:gd name="T52" fmla="*/ 152 w 465"/>
                <a:gd name="T53" fmla="*/ 45 h 637"/>
                <a:gd name="T54" fmla="*/ 26 w 465"/>
                <a:gd name="T55" fmla="*/ 175 h 637"/>
                <a:gd name="T56" fmla="*/ 31 w 465"/>
                <a:gd name="T57" fmla="*/ 331 h 637"/>
                <a:gd name="T58" fmla="*/ 21 w 465"/>
                <a:gd name="T59" fmla="*/ 393 h 637"/>
                <a:gd name="T60" fmla="*/ 38 w 465"/>
                <a:gd name="T61" fmla="*/ 426 h 637"/>
                <a:gd name="T62" fmla="*/ 216 w 465"/>
                <a:gd name="T63" fmla="*/ 20 h 637"/>
                <a:gd name="T64" fmla="*/ 205 w 465"/>
                <a:gd name="T65" fmla="*/ 45 h 637"/>
                <a:gd name="T66" fmla="*/ 202 w 465"/>
                <a:gd name="T67" fmla="*/ 44 h 637"/>
                <a:gd name="T68" fmla="*/ 216 w 465"/>
                <a:gd name="T69" fmla="*/ 20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5" h="637">
                  <a:moveTo>
                    <a:pt x="38" y="426"/>
                  </a:moveTo>
                  <a:cubicBezTo>
                    <a:pt x="51" y="530"/>
                    <a:pt x="140" y="637"/>
                    <a:pt x="220" y="637"/>
                  </a:cubicBezTo>
                  <a:cubicBezTo>
                    <a:pt x="313" y="637"/>
                    <a:pt x="401" y="524"/>
                    <a:pt x="415" y="426"/>
                  </a:cubicBezTo>
                  <a:cubicBezTo>
                    <a:pt x="420" y="423"/>
                    <a:pt x="429" y="414"/>
                    <a:pt x="432" y="393"/>
                  </a:cubicBezTo>
                  <a:cubicBezTo>
                    <a:pt x="432" y="393"/>
                    <a:pt x="452" y="322"/>
                    <a:pt x="425" y="330"/>
                  </a:cubicBezTo>
                  <a:cubicBezTo>
                    <a:pt x="435" y="303"/>
                    <a:pt x="465" y="196"/>
                    <a:pt x="406" y="130"/>
                  </a:cubicBezTo>
                  <a:cubicBezTo>
                    <a:pt x="406" y="130"/>
                    <a:pt x="379" y="93"/>
                    <a:pt x="312" y="73"/>
                  </a:cubicBezTo>
                  <a:cubicBezTo>
                    <a:pt x="310" y="71"/>
                    <a:pt x="307" y="69"/>
                    <a:pt x="304" y="67"/>
                  </a:cubicBezTo>
                  <a:cubicBezTo>
                    <a:pt x="304" y="67"/>
                    <a:pt x="306" y="69"/>
                    <a:pt x="308" y="72"/>
                  </a:cubicBezTo>
                  <a:cubicBezTo>
                    <a:pt x="304" y="71"/>
                    <a:pt x="300" y="70"/>
                    <a:pt x="296" y="69"/>
                  </a:cubicBezTo>
                  <a:cubicBezTo>
                    <a:pt x="293" y="65"/>
                    <a:pt x="289" y="61"/>
                    <a:pt x="284" y="57"/>
                  </a:cubicBezTo>
                  <a:cubicBezTo>
                    <a:pt x="284" y="57"/>
                    <a:pt x="288" y="61"/>
                    <a:pt x="293" y="68"/>
                  </a:cubicBezTo>
                  <a:cubicBezTo>
                    <a:pt x="291" y="67"/>
                    <a:pt x="289" y="67"/>
                    <a:pt x="288" y="67"/>
                  </a:cubicBezTo>
                  <a:cubicBezTo>
                    <a:pt x="284" y="62"/>
                    <a:pt x="281" y="57"/>
                    <a:pt x="276" y="52"/>
                  </a:cubicBezTo>
                  <a:cubicBezTo>
                    <a:pt x="276" y="52"/>
                    <a:pt x="278" y="56"/>
                    <a:pt x="281" y="62"/>
                  </a:cubicBezTo>
                  <a:cubicBezTo>
                    <a:pt x="268" y="53"/>
                    <a:pt x="244" y="32"/>
                    <a:pt x="244" y="9"/>
                  </a:cubicBezTo>
                  <a:cubicBezTo>
                    <a:pt x="244" y="9"/>
                    <a:pt x="228" y="16"/>
                    <a:pt x="219" y="29"/>
                  </a:cubicBezTo>
                  <a:cubicBezTo>
                    <a:pt x="223" y="18"/>
                    <a:pt x="229" y="8"/>
                    <a:pt x="238" y="0"/>
                  </a:cubicBezTo>
                  <a:cubicBezTo>
                    <a:pt x="238" y="0"/>
                    <a:pt x="228" y="5"/>
                    <a:pt x="219" y="16"/>
                  </a:cubicBezTo>
                  <a:cubicBezTo>
                    <a:pt x="211" y="20"/>
                    <a:pt x="195" y="32"/>
                    <a:pt x="189" y="52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6" y="44"/>
                    <a:pt x="190" y="38"/>
                    <a:pt x="195" y="31"/>
                  </a:cubicBezTo>
                  <a:cubicBezTo>
                    <a:pt x="195" y="31"/>
                    <a:pt x="188" y="38"/>
                    <a:pt x="182" y="48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74" y="37"/>
                    <a:pt x="178" y="31"/>
                    <a:pt x="184" y="25"/>
                  </a:cubicBezTo>
                  <a:cubicBezTo>
                    <a:pt x="184" y="25"/>
                    <a:pt x="178" y="29"/>
                    <a:pt x="172" y="37"/>
                  </a:cubicBezTo>
                  <a:cubicBezTo>
                    <a:pt x="174" y="30"/>
                    <a:pt x="173" y="22"/>
                    <a:pt x="152" y="45"/>
                  </a:cubicBezTo>
                  <a:cubicBezTo>
                    <a:pt x="152" y="45"/>
                    <a:pt x="54" y="88"/>
                    <a:pt x="26" y="175"/>
                  </a:cubicBezTo>
                  <a:cubicBezTo>
                    <a:pt x="26" y="175"/>
                    <a:pt x="9" y="215"/>
                    <a:pt x="31" y="331"/>
                  </a:cubicBezTo>
                  <a:cubicBezTo>
                    <a:pt x="0" y="317"/>
                    <a:pt x="21" y="393"/>
                    <a:pt x="21" y="393"/>
                  </a:cubicBezTo>
                  <a:cubicBezTo>
                    <a:pt x="24" y="414"/>
                    <a:pt x="33" y="423"/>
                    <a:pt x="38" y="426"/>
                  </a:cubicBezTo>
                  <a:close/>
                  <a:moveTo>
                    <a:pt x="216" y="20"/>
                  </a:moveTo>
                  <a:cubicBezTo>
                    <a:pt x="211" y="27"/>
                    <a:pt x="207" y="35"/>
                    <a:pt x="205" y="45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4" y="35"/>
                    <a:pt x="209" y="27"/>
                    <a:pt x="21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6" name="Rounded Rectangle 15"/>
          <p:cNvSpPr/>
          <p:nvPr/>
        </p:nvSpPr>
        <p:spPr>
          <a:xfrm>
            <a:off x="5687086" y="1824769"/>
            <a:ext cx="1359153" cy="1313556"/>
          </a:xfrm>
          <a:prstGeom prst="roundRect">
            <a:avLst>
              <a:gd name="adj" fmla="val 809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476118" y="3469279"/>
            <a:ext cx="1347004" cy="1725925"/>
            <a:chOff x="3582988" y="2036763"/>
            <a:chExt cx="1698626" cy="2176462"/>
          </a:xfrm>
          <a:solidFill>
            <a:schemeClr val="bg1">
              <a:lumMod val="65000"/>
            </a:schemeClr>
          </a:solidFill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3582988" y="3082925"/>
              <a:ext cx="1698626" cy="1130300"/>
            </a:xfrm>
            <a:custGeom>
              <a:avLst/>
              <a:gdLst>
                <a:gd name="T0" fmla="*/ 700 w 966"/>
                <a:gd name="T1" fmla="*/ 59 h 643"/>
                <a:gd name="T2" fmla="*/ 616 w 966"/>
                <a:gd name="T3" fmla="*/ 0 h 643"/>
                <a:gd name="T4" fmla="*/ 329 w 966"/>
                <a:gd name="T5" fmla="*/ 1 h 643"/>
                <a:gd name="T6" fmla="*/ 150 w 966"/>
                <a:gd name="T7" fmla="*/ 95 h 643"/>
                <a:gd name="T8" fmla="*/ 81 w 966"/>
                <a:gd name="T9" fmla="*/ 142 h 643"/>
                <a:gd name="T10" fmla="*/ 0 w 966"/>
                <a:gd name="T11" fmla="*/ 489 h 643"/>
                <a:gd name="T12" fmla="*/ 24 w 966"/>
                <a:gd name="T13" fmla="*/ 550 h 643"/>
                <a:gd name="T14" fmla="*/ 452 w 966"/>
                <a:gd name="T15" fmla="*/ 637 h 643"/>
                <a:gd name="T16" fmla="*/ 917 w 966"/>
                <a:gd name="T17" fmla="*/ 561 h 643"/>
                <a:gd name="T18" fmla="*/ 946 w 966"/>
                <a:gd name="T19" fmla="*/ 529 h 643"/>
                <a:gd name="T20" fmla="*/ 881 w 966"/>
                <a:gd name="T21" fmla="*/ 164 h 643"/>
                <a:gd name="T22" fmla="*/ 700 w 966"/>
                <a:gd name="T23" fmla="*/ 59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6" h="643">
                  <a:moveTo>
                    <a:pt x="700" y="59"/>
                  </a:moveTo>
                  <a:cubicBezTo>
                    <a:pt x="617" y="29"/>
                    <a:pt x="616" y="0"/>
                    <a:pt x="616" y="0"/>
                  </a:cubicBezTo>
                  <a:cubicBezTo>
                    <a:pt x="453" y="322"/>
                    <a:pt x="329" y="1"/>
                    <a:pt x="329" y="1"/>
                  </a:cubicBezTo>
                  <a:cubicBezTo>
                    <a:pt x="318" y="44"/>
                    <a:pt x="150" y="95"/>
                    <a:pt x="150" y="95"/>
                  </a:cubicBezTo>
                  <a:cubicBezTo>
                    <a:pt x="101" y="114"/>
                    <a:pt x="81" y="142"/>
                    <a:pt x="81" y="142"/>
                  </a:cubicBezTo>
                  <a:cubicBezTo>
                    <a:pt x="8" y="250"/>
                    <a:pt x="0" y="489"/>
                    <a:pt x="0" y="489"/>
                  </a:cubicBezTo>
                  <a:cubicBezTo>
                    <a:pt x="1" y="544"/>
                    <a:pt x="24" y="550"/>
                    <a:pt x="24" y="550"/>
                  </a:cubicBezTo>
                  <a:cubicBezTo>
                    <a:pt x="191" y="624"/>
                    <a:pt x="452" y="637"/>
                    <a:pt x="452" y="637"/>
                  </a:cubicBezTo>
                  <a:cubicBezTo>
                    <a:pt x="721" y="643"/>
                    <a:pt x="917" y="561"/>
                    <a:pt x="917" y="561"/>
                  </a:cubicBezTo>
                  <a:cubicBezTo>
                    <a:pt x="945" y="543"/>
                    <a:pt x="946" y="529"/>
                    <a:pt x="946" y="529"/>
                  </a:cubicBezTo>
                  <a:cubicBezTo>
                    <a:pt x="966" y="357"/>
                    <a:pt x="881" y="164"/>
                    <a:pt x="881" y="164"/>
                  </a:cubicBezTo>
                  <a:cubicBezTo>
                    <a:pt x="855" y="108"/>
                    <a:pt x="700" y="59"/>
                    <a:pt x="700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4022725" y="2036763"/>
              <a:ext cx="817563" cy="1119188"/>
            </a:xfrm>
            <a:custGeom>
              <a:avLst/>
              <a:gdLst>
                <a:gd name="T0" fmla="*/ 38 w 465"/>
                <a:gd name="T1" fmla="*/ 426 h 637"/>
                <a:gd name="T2" fmla="*/ 220 w 465"/>
                <a:gd name="T3" fmla="*/ 637 h 637"/>
                <a:gd name="T4" fmla="*/ 415 w 465"/>
                <a:gd name="T5" fmla="*/ 426 h 637"/>
                <a:gd name="T6" fmla="*/ 432 w 465"/>
                <a:gd name="T7" fmla="*/ 393 h 637"/>
                <a:gd name="T8" fmla="*/ 425 w 465"/>
                <a:gd name="T9" fmla="*/ 330 h 637"/>
                <a:gd name="T10" fmla="*/ 406 w 465"/>
                <a:gd name="T11" fmla="*/ 130 h 637"/>
                <a:gd name="T12" fmla="*/ 312 w 465"/>
                <a:gd name="T13" fmla="*/ 73 h 637"/>
                <a:gd name="T14" fmla="*/ 304 w 465"/>
                <a:gd name="T15" fmla="*/ 67 h 637"/>
                <a:gd name="T16" fmla="*/ 308 w 465"/>
                <a:gd name="T17" fmla="*/ 72 h 637"/>
                <a:gd name="T18" fmla="*/ 296 w 465"/>
                <a:gd name="T19" fmla="*/ 69 h 637"/>
                <a:gd name="T20" fmla="*/ 284 w 465"/>
                <a:gd name="T21" fmla="*/ 57 h 637"/>
                <a:gd name="T22" fmla="*/ 293 w 465"/>
                <a:gd name="T23" fmla="*/ 68 h 637"/>
                <a:gd name="T24" fmla="*/ 288 w 465"/>
                <a:gd name="T25" fmla="*/ 67 h 637"/>
                <a:gd name="T26" fmla="*/ 276 w 465"/>
                <a:gd name="T27" fmla="*/ 52 h 637"/>
                <a:gd name="T28" fmla="*/ 281 w 465"/>
                <a:gd name="T29" fmla="*/ 62 h 637"/>
                <a:gd name="T30" fmla="*/ 244 w 465"/>
                <a:gd name="T31" fmla="*/ 9 h 637"/>
                <a:gd name="T32" fmla="*/ 219 w 465"/>
                <a:gd name="T33" fmla="*/ 29 h 637"/>
                <a:gd name="T34" fmla="*/ 238 w 465"/>
                <a:gd name="T35" fmla="*/ 0 h 637"/>
                <a:gd name="T36" fmla="*/ 219 w 465"/>
                <a:gd name="T37" fmla="*/ 16 h 637"/>
                <a:gd name="T38" fmla="*/ 189 w 465"/>
                <a:gd name="T39" fmla="*/ 52 h 637"/>
                <a:gd name="T40" fmla="*/ 184 w 465"/>
                <a:gd name="T41" fmla="*/ 49 h 637"/>
                <a:gd name="T42" fmla="*/ 195 w 465"/>
                <a:gd name="T43" fmla="*/ 31 h 637"/>
                <a:gd name="T44" fmla="*/ 182 w 465"/>
                <a:gd name="T45" fmla="*/ 48 h 637"/>
                <a:gd name="T46" fmla="*/ 171 w 465"/>
                <a:gd name="T47" fmla="*/ 43 h 637"/>
                <a:gd name="T48" fmla="*/ 184 w 465"/>
                <a:gd name="T49" fmla="*/ 25 h 637"/>
                <a:gd name="T50" fmla="*/ 172 w 465"/>
                <a:gd name="T51" fmla="*/ 37 h 637"/>
                <a:gd name="T52" fmla="*/ 152 w 465"/>
                <a:gd name="T53" fmla="*/ 45 h 637"/>
                <a:gd name="T54" fmla="*/ 26 w 465"/>
                <a:gd name="T55" fmla="*/ 175 h 637"/>
                <a:gd name="T56" fmla="*/ 31 w 465"/>
                <a:gd name="T57" fmla="*/ 331 h 637"/>
                <a:gd name="T58" fmla="*/ 21 w 465"/>
                <a:gd name="T59" fmla="*/ 393 h 637"/>
                <a:gd name="T60" fmla="*/ 38 w 465"/>
                <a:gd name="T61" fmla="*/ 426 h 637"/>
                <a:gd name="T62" fmla="*/ 216 w 465"/>
                <a:gd name="T63" fmla="*/ 20 h 637"/>
                <a:gd name="T64" fmla="*/ 205 w 465"/>
                <a:gd name="T65" fmla="*/ 45 h 637"/>
                <a:gd name="T66" fmla="*/ 202 w 465"/>
                <a:gd name="T67" fmla="*/ 44 h 637"/>
                <a:gd name="T68" fmla="*/ 216 w 465"/>
                <a:gd name="T69" fmla="*/ 20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5" h="637">
                  <a:moveTo>
                    <a:pt x="38" y="426"/>
                  </a:moveTo>
                  <a:cubicBezTo>
                    <a:pt x="51" y="530"/>
                    <a:pt x="140" y="637"/>
                    <a:pt x="220" y="637"/>
                  </a:cubicBezTo>
                  <a:cubicBezTo>
                    <a:pt x="313" y="637"/>
                    <a:pt x="401" y="524"/>
                    <a:pt x="415" y="426"/>
                  </a:cubicBezTo>
                  <a:cubicBezTo>
                    <a:pt x="420" y="423"/>
                    <a:pt x="429" y="414"/>
                    <a:pt x="432" y="393"/>
                  </a:cubicBezTo>
                  <a:cubicBezTo>
                    <a:pt x="432" y="393"/>
                    <a:pt x="452" y="322"/>
                    <a:pt x="425" y="330"/>
                  </a:cubicBezTo>
                  <a:cubicBezTo>
                    <a:pt x="435" y="303"/>
                    <a:pt x="465" y="196"/>
                    <a:pt x="406" y="130"/>
                  </a:cubicBezTo>
                  <a:cubicBezTo>
                    <a:pt x="406" y="130"/>
                    <a:pt x="379" y="93"/>
                    <a:pt x="312" y="73"/>
                  </a:cubicBezTo>
                  <a:cubicBezTo>
                    <a:pt x="310" y="71"/>
                    <a:pt x="307" y="69"/>
                    <a:pt x="304" y="67"/>
                  </a:cubicBezTo>
                  <a:cubicBezTo>
                    <a:pt x="304" y="67"/>
                    <a:pt x="306" y="69"/>
                    <a:pt x="308" y="72"/>
                  </a:cubicBezTo>
                  <a:cubicBezTo>
                    <a:pt x="304" y="71"/>
                    <a:pt x="300" y="70"/>
                    <a:pt x="296" y="69"/>
                  </a:cubicBezTo>
                  <a:cubicBezTo>
                    <a:pt x="293" y="65"/>
                    <a:pt x="289" y="61"/>
                    <a:pt x="284" y="57"/>
                  </a:cubicBezTo>
                  <a:cubicBezTo>
                    <a:pt x="284" y="57"/>
                    <a:pt x="288" y="61"/>
                    <a:pt x="293" y="68"/>
                  </a:cubicBezTo>
                  <a:cubicBezTo>
                    <a:pt x="291" y="67"/>
                    <a:pt x="289" y="67"/>
                    <a:pt x="288" y="67"/>
                  </a:cubicBezTo>
                  <a:cubicBezTo>
                    <a:pt x="284" y="62"/>
                    <a:pt x="281" y="57"/>
                    <a:pt x="276" y="52"/>
                  </a:cubicBezTo>
                  <a:cubicBezTo>
                    <a:pt x="276" y="52"/>
                    <a:pt x="278" y="56"/>
                    <a:pt x="281" y="62"/>
                  </a:cubicBezTo>
                  <a:cubicBezTo>
                    <a:pt x="268" y="53"/>
                    <a:pt x="244" y="32"/>
                    <a:pt x="244" y="9"/>
                  </a:cubicBezTo>
                  <a:cubicBezTo>
                    <a:pt x="244" y="9"/>
                    <a:pt x="228" y="16"/>
                    <a:pt x="219" y="29"/>
                  </a:cubicBezTo>
                  <a:cubicBezTo>
                    <a:pt x="223" y="18"/>
                    <a:pt x="229" y="8"/>
                    <a:pt x="238" y="0"/>
                  </a:cubicBezTo>
                  <a:cubicBezTo>
                    <a:pt x="238" y="0"/>
                    <a:pt x="228" y="5"/>
                    <a:pt x="219" y="16"/>
                  </a:cubicBezTo>
                  <a:cubicBezTo>
                    <a:pt x="211" y="20"/>
                    <a:pt x="195" y="32"/>
                    <a:pt x="189" y="52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6" y="44"/>
                    <a:pt x="190" y="38"/>
                    <a:pt x="195" y="31"/>
                  </a:cubicBezTo>
                  <a:cubicBezTo>
                    <a:pt x="195" y="31"/>
                    <a:pt x="188" y="38"/>
                    <a:pt x="182" y="48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74" y="37"/>
                    <a:pt x="178" y="31"/>
                    <a:pt x="184" y="25"/>
                  </a:cubicBezTo>
                  <a:cubicBezTo>
                    <a:pt x="184" y="25"/>
                    <a:pt x="178" y="29"/>
                    <a:pt x="172" y="37"/>
                  </a:cubicBezTo>
                  <a:cubicBezTo>
                    <a:pt x="174" y="30"/>
                    <a:pt x="173" y="22"/>
                    <a:pt x="152" y="45"/>
                  </a:cubicBezTo>
                  <a:cubicBezTo>
                    <a:pt x="152" y="45"/>
                    <a:pt x="54" y="88"/>
                    <a:pt x="26" y="175"/>
                  </a:cubicBezTo>
                  <a:cubicBezTo>
                    <a:pt x="26" y="175"/>
                    <a:pt x="9" y="215"/>
                    <a:pt x="31" y="331"/>
                  </a:cubicBezTo>
                  <a:cubicBezTo>
                    <a:pt x="0" y="317"/>
                    <a:pt x="21" y="393"/>
                    <a:pt x="21" y="393"/>
                  </a:cubicBezTo>
                  <a:cubicBezTo>
                    <a:pt x="24" y="414"/>
                    <a:pt x="33" y="423"/>
                    <a:pt x="38" y="426"/>
                  </a:cubicBezTo>
                  <a:close/>
                  <a:moveTo>
                    <a:pt x="216" y="20"/>
                  </a:moveTo>
                  <a:cubicBezTo>
                    <a:pt x="211" y="27"/>
                    <a:pt x="207" y="35"/>
                    <a:pt x="205" y="45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4" y="35"/>
                    <a:pt x="209" y="27"/>
                    <a:pt x="21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1" name="Rounded Rectangle 20"/>
          <p:cNvSpPr/>
          <p:nvPr/>
        </p:nvSpPr>
        <p:spPr>
          <a:xfrm>
            <a:off x="2463969" y="1813834"/>
            <a:ext cx="1359153" cy="1313556"/>
          </a:xfrm>
          <a:prstGeom prst="roundRect">
            <a:avLst>
              <a:gd name="adj" fmla="val 809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24950" y="3816200"/>
            <a:ext cx="1347004" cy="1725925"/>
            <a:chOff x="3582988" y="2036763"/>
            <a:chExt cx="1698626" cy="217646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3582988" y="3082925"/>
              <a:ext cx="1698626" cy="1130300"/>
            </a:xfrm>
            <a:custGeom>
              <a:avLst/>
              <a:gdLst>
                <a:gd name="T0" fmla="*/ 700 w 966"/>
                <a:gd name="T1" fmla="*/ 59 h 643"/>
                <a:gd name="T2" fmla="*/ 616 w 966"/>
                <a:gd name="T3" fmla="*/ 0 h 643"/>
                <a:gd name="T4" fmla="*/ 329 w 966"/>
                <a:gd name="T5" fmla="*/ 1 h 643"/>
                <a:gd name="T6" fmla="*/ 150 w 966"/>
                <a:gd name="T7" fmla="*/ 95 h 643"/>
                <a:gd name="T8" fmla="*/ 81 w 966"/>
                <a:gd name="T9" fmla="*/ 142 h 643"/>
                <a:gd name="T10" fmla="*/ 0 w 966"/>
                <a:gd name="T11" fmla="*/ 489 h 643"/>
                <a:gd name="T12" fmla="*/ 24 w 966"/>
                <a:gd name="T13" fmla="*/ 550 h 643"/>
                <a:gd name="T14" fmla="*/ 452 w 966"/>
                <a:gd name="T15" fmla="*/ 637 h 643"/>
                <a:gd name="T16" fmla="*/ 917 w 966"/>
                <a:gd name="T17" fmla="*/ 561 h 643"/>
                <a:gd name="T18" fmla="*/ 946 w 966"/>
                <a:gd name="T19" fmla="*/ 529 h 643"/>
                <a:gd name="T20" fmla="*/ 881 w 966"/>
                <a:gd name="T21" fmla="*/ 164 h 643"/>
                <a:gd name="T22" fmla="*/ 700 w 966"/>
                <a:gd name="T23" fmla="*/ 59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6" h="643">
                  <a:moveTo>
                    <a:pt x="700" y="59"/>
                  </a:moveTo>
                  <a:cubicBezTo>
                    <a:pt x="617" y="29"/>
                    <a:pt x="616" y="0"/>
                    <a:pt x="616" y="0"/>
                  </a:cubicBezTo>
                  <a:cubicBezTo>
                    <a:pt x="453" y="322"/>
                    <a:pt x="329" y="1"/>
                    <a:pt x="329" y="1"/>
                  </a:cubicBezTo>
                  <a:cubicBezTo>
                    <a:pt x="318" y="44"/>
                    <a:pt x="150" y="95"/>
                    <a:pt x="150" y="95"/>
                  </a:cubicBezTo>
                  <a:cubicBezTo>
                    <a:pt x="101" y="114"/>
                    <a:pt x="81" y="142"/>
                    <a:pt x="81" y="142"/>
                  </a:cubicBezTo>
                  <a:cubicBezTo>
                    <a:pt x="8" y="250"/>
                    <a:pt x="0" y="489"/>
                    <a:pt x="0" y="489"/>
                  </a:cubicBezTo>
                  <a:cubicBezTo>
                    <a:pt x="1" y="544"/>
                    <a:pt x="24" y="550"/>
                    <a:pt x="24" y="550"/>
                  </a:cubicBezTo>
                  <a:cubicBezTo>
                    <a:pt x="191" y="624"/>
                    <a:pt x="452" y="637"/>
                    <a:pt x="452" y="637"/>
                  </a:cubicBezTo>
                  <a:cubicBezTo>
                    <a:pt x="721" y="643"/>
                    <a:pt x="917" y="561"/>
                    <a:pt x="917" y="561"/>
                  </a:cubicBezTo>
                  <a:cubicBezTo>
                    <a:pt x="945" y="543"/>
                    <a:pt x="946" y="529"/>
                    <a:pt x="946" y="529"/>
                  </a:cubicBezTo>
                  <a:cubicBezTo>
                    <a:pt x="966" y="357"/>
                    <a:pt x="881" y="164"/>
                    <a:pt x="881" y="164"/>
                  </a:cubicBezTo>
                  <a:cubicBezTo>
                    <a:pt x="855" y="108"/>
                    <a:pt x="700" y="59"/>
                    <a:pt x="700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4022725" y="2036763"/>
              <a:ext cx="817563" cy="1119188"/>
            </a:xfrm>
            <a:custGeom>
              <a:avLst/>
              <a:gdLst>
                <a:gd name="T0" fmla="*/ 38 w 465"/>
                <a:gd name="T1" fmla="*/ 426 h 637"/>
                <a:gd name="T2" fmla="*/ 220 w 465"/>
                <a:gd name="T3" fmla="*/ 637 h 637"/>
                <a:gd name="T4" fmla="*/ 415 w 465"/>
                <a:gd name="T5" fmla="*/ 426 h 637"/>
                <a:gd name="T6" fmla="*/ 432 w 465"/>
                <a:gd name="T7" fmla="*/ 393 h 637"/>
                <a:gd name="T8" fmla="*/ 425 w 465"/>
                <a:gd name="T9" fmla="*/ 330 h 637"/>
                <a:gd name="T10" fmla="*/ 406 w 465"/>
                <a:gd name="T11" fmla="*/ 130 h 637"/>
                <a:gd name="T12" fmla="*/ 312 w 465"/>
                <a:gd name="T13" fmla="*/ 73 h 637"/>
                <a:gd name="T14" fmla="*/ 304 w 465"/>
                <a:gd name="T15" fmla="*/ 67 h 637"/>
                <a:gd name="T16" fmla="*/ 308 w 465"/>
                <a:gd name="T17" fmla="*/ 72 h 637"/>
                <a:gd name="T18" fmla="*/ 296 w 465"/>
                <a:gd name="T19" fmla="*/ 69 h 637"/>
                <a:gd name="T20" fmla="*/ 284 w 465"/>
                <a:gd name="T21" fmla="*/ 57 h 637"/>
                <a:gd name="T22" fmla="*/ 293 w 465"/>
                <a:gd name="T23" fmla="*/ 68 h 637"/>
                <a:gd name="T24" fmla="*/ 288 w 465"/>
                <a:gd name="T25" fmla="*/ 67 h 637"/>
                <a:gd name="T26" fmla="*/ 276 w 465"/>
                <a:gd name="T27" fmla="*/ 52 h 637"/>
                <a:gd name="T28" fmla="*/ 281 w 465"/>
                <a:gd name="T29" fmla="*/ 62 h 637"/>
                <a:gd name="T30" fmla="*/ 244 w 465"/>
                <a:gd name="T31" fmla="*/ 9 h 637"/>
                <a:gd name="T32" fmla="*/ 219 w 465"/>
                <a:gd name="T33" fmla="*/ 29 h 637"/>
                <a:gd name="T34" fmla="*/ 238 w 465"/>
                <a:gd name="T35" fmla="*/ 0 h 637"/>
                <a:gd name="T36" fmla="*/ 219 w 465"/>
                <a:gd name="T37" fmla="*/ 16 h 637"/>
                <a:gd name="T38" fmla="*/ 189 w 465"/>
                <a:gd name="T39" fmla="*/ 52 h 637"/>
                <a:gd name="T40" fmla="*/ 184 w 465"/>
                <a:gd name="T41" fmla="*/ 49 h 637"/>
                <a:gd name="T42" fmla="*/ 195 w 465"/>
                <a:gd name="T43" fmla="*/ 31 h 637"/>
                <a:gd name="T44" fmla="*/ 182 w 465"/>
                <a:gd name="T45" fmla="*/ 48 h 637"/>
                <a:gd name="T46" fmla="*/ 171 w 465"/>
                <a:gd name="T47" fmla="*/ 43 h 637"/>
                <a:gd name="T48" fmla="*/ 184 w 465"/>
                <a:gd name="T49" fmla="*/ 25 h 637"/>
                <a:gd name="T50" fmla="*/ 172 w 465"/>
                <a:gd name="T51" fmla="*/ 37 h 637"/>
                <a:gd name="T52" fmla="*/ 152 w 465"/>
                <a:gd name="T53" fmla="*/ 45 h 637"/>
                <a:gd name="T54" fmla="*/ 26 w 465"/>
                <a:gd name="T55" fmla="*/ 175 h 637"/>
                <a:gd name="T56" fmla="*/ 31 w 465"/>
                <a:gd name="T57" fmla="*/ 331 h 637"/>
                <a:gd name="T58" fmla="*/ 21 w 465"/>
                <a:gd name="T59" fmla="*/ 393 h 637"/>
                <a:gd name="T60" fmla="*/ 38 w 465"/>
                <a:gd name="T61" fmla="*/ 426 h 637"/>
                <a:gd name="T62" fmla="*/ 216 w 465"/>
                <a:gd name="T63" fmla="*/ 20 h 637"/>
                <a:gd name="T64" fmla="*/ 205 w 465"/>
                <a:gd name="T65" fmla="*/ 45 h 637"/>
                <a:gd name="T66" fmla="*/ 202 w 465"/>
                <a:gd name="T67" fmla="*/ 44 h 637"/>
                <a:gd name="T68" fmla="*/ 216 w 465"/>
                <a:gd name="T69" fmla="*/ 20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5" h="637">
                  <a:moveTo>
                    <a:pt x="38" y="426"/>
                  </a:moveTo>
                  <a:cubicBezTo>
                    <a:pt x="51" y="530"/>
                    <a:pt x="140" y="637"/>
                    <a:pt x="220" y="637"/>
                  </a:cubicBezTo>
                  <a:cubicBezTo>
                    <a:pt x="313" y="637"/>
                    <a:pt x="401" y="524"/>
                    <a:pt x="415" y="426"/>
                  </a:cubicBezTo>
                  <a:cubicBezTo>
                    <a:pt x="420" y="423"/>
                    <a:pt x="429" y="414"/>
                    <a:pt x="432" y="393"/>
                  </a:cubicBezTo>
                  <a:cubicBezTo>
                    <a:pt x="432" y="393"/>
                    <a:pt x="452" y="322"/>
                    <a:pt x="425" y="330"/>
                  </a:cubicBezTo>
                  <a:cubicBezTo>
                    <a:pt x="435" y="303"/>
                    <a:pt x="465" y="196"/>
                    <a:pt x="406" y="130"/>
                  </a:cubicBezTo>
                  <a:cubicBezTo>
                    <a:pt x="406" y="130"/>
                    <a:pt x="379" y="93"/>
                    <a:pt x="312" y="73"/>
                  </a:cubicBezTo>
                  <a:cubicBezTo>
                    <a:pt x="310" y="71"/>
                    <a:pt x="307" y="69"/>
                    <a:pt x="304" y="67"/>
                  </a:cubicBezTo>
                  <a:cubicBezTo>
                    <a:pt x="304" y="67"/>
                    <a:pt x="306" y="69"/>
                    <a:pt x="308" y="72"/>
                  </a:cubicBezTo>
                  <a:cubicBezTo>
                    <a:pt x="304" y="71"/>
                    <a:pt x="300" y="70"/>
                    <a:pt x="296" y="69"/>
                  </a:cubicBezTo>
                  <a:cubicBezTo>
                    <a:pt x="293" y="65"/>
                    <a:pt x="289" y="61"/>
                    <a:pt x="284" y="57"/>
                  </a:cubicBezTo>
                  <a:cubicBezTo>
                    <a:pt x="284" y="57"/>
                    <a:pt x="288" y="61"/>
                    <a:pt x="293" y="68"/>
                  </a:cubicBezTo>
                  <a:cubicBezTo>
                    <a:pt x="291" y="67"/>
                    <a:pt x="289" y="67"/>
                    <a:pt x="288" y="67"/>
                  </a:cubicBezTo>
                  <a:cubicBezTo>
                    <a:pt x="284" y="62"/>
                    <a:pt x="281" y="57"/>
                    <a:pt x="276" y="52"/>
                  </a:cubicBezTo>
                  <a:cubicBezTo>
                    <a:pt x="276" y="52"/>
                    <a:pt x="278" y="56"/>
                    <a:pt x="281" y="62"/>
                  </a:cubicBezTo>
                  <a:cubicBezTo>
                    <a:pt x="268" y="53"/>
                    <a:pt x="244" y="32"/>
                    <a:pt x="244" y="9"/>
                  </a:cubicBezTo>
                  <a:cubicBezTo>
                    <a:pt x="244" y="9"/>
                    <a:pt x="228" y="16"/>
                    <a:pt x="219" y="29"/>
                  </a:cubicBezTo>
                  <a:cubicBezTo>
                    <a:pt x="223" y="18"/>
                    <a:pt x="229" y="8"/>
                    <a:pt x="238" y="0"/>
                  </a:cubicBezTo>
                  <a:cubicBezTo>
                    <a:pt x="238" y="0"/>
                    <a:pt x="228" y="5"/>
                    <a:pt x="219" y="16"/>
                  </a:cubicBezTo>
                  <a:cubicBezTo>
                    <a:pt x="211" y="20"/>
                    <a:pt x="195" y="32"/>
                    <a:pt x="189" y="52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6" y="44"/>
                    <a:pt x="190" y="38"/>
                    <a:pt x="195" y="31"/>
                  </a:cubicBezTo>
                  <a:cubicBezTo>
                    <a:pt x="195" y="31"/>
                    <a:pt x="188" y="38"/>
                    <a:pt x="182" y="48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74" y="37"/>
                    <a:pt x="178" y="31"/>
                    <a:pt x="184" y="25"/>
                  </a:cubicBezTo>
                  <a:cubicBezTo>
                    <a:pt x="184" y="25"/>
                    <a:pt x="178" y="29"/>
                    <a:pt x="172" y="37"/>
                  </a:cubicBezTo>
                  <a:cubicBezTo>
                    <a:pt x="174" y="30"/>
                    <a:pt x="173" y="22"/>
                    <a:pt x="152" y="45"/>
                  </a:cubicBezTo>
                  <a:cubicBezTo>
                    <a:pt x="152" y="45"/>
                    <a:pt x="54" y="88"/>
                    <a:pt x="26" y="175"/>
                  </a:cubicBezTo>
                  <a:cubicBezTo>
                    <a:pt x="26" y="175"/>
                    <a:pt x="9" y="215"/>
                    <a:pt x="31" y="331"/>
                  </a:cubicBezTo>
                  <a:cubicBezTo>
                    <a:pt x="0" y="317"/>
                    <a:pt x="21" y="393"/>
                    <a:pt x="21" y="393"/>
                  </a:cubicBezTo>
                  <a:cubicBezTo>
                    <a:pt x="24" y="414"/>
                    <a:pt x="33" y="423"/>
                    <a:pt x="38" y="426"/>
                  </a:cubicBezTo>
                  <a:close/>
                  <a:moveTo>
                    <a:pt x="216" y="20"/>
                  </a:moveTo>
                  <a:cubicBezTo>
                    <a:pt x="211" y="27"/>
                    <a:pt x="207" y="35"/>
                    <a:pt x="205" y="45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4" y="35"/>
                    <a:pt x="209" y="27"/>
                    <a:pt x="21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6" name="Rounded Rectangle 25"/>
          <p:cNvSpPr/>
          <p:nvPr/>
        </p:nvSpPr>
        <p:spPr>
          <a:xfrm>
            <a:off x="812801" y="2160755"/>
            <a:ext cx="1359153" cy="1313556"/>
          </a:xfrm>
          <a:prstGeom prst="roundRect">
            <a:avLst>
              <a:gd name="adj" fmla="val 809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592058" y="1642201"/>
            <a:ext cx="2990343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592058" y="2804489"/>
            <a:ext cx="2990343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592058" y="3820489"/>
            <a:ext cx="2990343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592058" y="4938089"/>
            <a:ext cx="2990343" cy="67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输入你的标题</a:t>
            </a:r>
            <a:endParaRPr lang="en-US" altLang="zh-CN" b="1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  <a:p>
            <a:pPr lvl="0">
              <a:lnSpc>
                <a:spcPct val="130000"/>
              </a:lnSpc>
            </a:pPr>
            <a:r>
              <a:rPr lang="en-US" altLang="zh-CN" sz="11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ppt</a:t>
            </a:r>
            <a:r>
              <a:rPr lang="zh-CN" altLang="en-US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/>
                <a:cs typeface="+mn-ea"/>
                <a:sym typeface="+mn-lt"/>
              </a:rPr>
              <a:t>模板又分为动态模板和静态模板。</a:t>
            </a:r>
            <a:endParaRPr lang="en-US" altLang="zh-CN" sz="9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cs typeface="+mn-ea"/>
              <a:sym typeface="+mn-lt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7663944" y="1657440"/>
            <a:ext cx="870457" cy="84125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cs typeface="+mn-ea"/>
                <a:sym typeface="+mn-lt"/>
              </a:rPr>
              <a:t>01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7663944" y="2775040"/>
            <a:ext cx="870457" cy="84125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cs typeface="+mn-ea"/>
                <a:sym typeface="+mn-lt"/>
              </a:rPr>
              <a:t>02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7663944" y="3864184"/>
            <a:ext cx="870457" cy="8412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cs typeface="+mn-ea"/>
                <a:sym typeface="+mn-lt"/>
              </a:rPr>
              <a:t>03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663944" y="4981784"/>
            <a:ext cx="870457" cy="841256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cs typeface="+mn-ea"/>
                <a:sym typeface="+mn-lt"/>
              </a:rPr>
              <a:t>04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5976259" y="2139299"/>
            <a:ext cx="791692" cy="431248"/>
            <a:chOff x="6750050" y="3321051"/>
            <a:chExt cx="195263" cy="106363"/>
          </a:xfrm>
          <a:solidFill>
            <a:schemeClr val="bg1"/>
          </a:solidFill>
        </p:grpSpPr>
        <p:sp>
          <p:nvSpPr>
            <p:cNvPr id="38" name="Freeform 30"/>
            <p:cNvSpPr>
              <a:spLocks noEditPoints="1"/>
            </p:cNvSpPr>
            <p:nvPr/>
          </p:nvSpPr>
          <p:spPr bwMode="auto">
            <a:xfrm>
              <a:off x="6750050" y="3321051"/>
              <a:ext cx="141288" cy="106363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8 w 87"/>
                <a:gd name="T5" fmla="*/ 17 h 65"/>
                <a:gd name="T6" fmla="*/ 8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1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7" y="33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1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1" y="9"/>
                  </a:cubicBezTo>
                  <a:cubicBezTo>
                    <a:pt x="26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9" name="Freeform 31"/>
            <p:cNvSpPr>
              <a:spLocks noEditPoints="1"/>
            </p:cNvSpPr>
            <p:nvPr/>
          </p:nvSpPr>
          <p:spPr bwMode="auto">
            <a:xfrm>
              <a:off x="6897688" y="3397251"/>
              <a:ext cx="47625" cy="17463"/>
            </a:xfrm>
            <a:custGeom>
              <a:avLst/>
              <a:gdLst>
                <a:gd name="T0" fmla="*/ 0 w 29"/>
                <a:gd name="T1" fmla="*/ 10 h 10"/>
                <a:gd name="T2" fmla="*/ 29 w 29"/>
                <a:gd name="T3" fmla="*/ 10 h 10"/>
                <a:gd name="T4" fmla="*/ 29 w 29"/>
                <a:gd name="T5" fmla="*/ 0 h 10"/>
                <a:gd name="T6" fmla="*/ 0 w 29"/>
                <a:gd name="T7" fmla="*/ 0 h 10"/>
                <a:gd name="T8" fmla="*/ 0 w 29"/>
                <a:gd name="T9" fmla="*/ 10 h 10"/>
                <a:gd name="T10" fmla="*/ 24 w 29"/>
                <a:gd name="T11" fmla="*/ 2 h 10"/>
                <a:gd name="T12" fmla="*/ 27 w 29"/>
                <a:gd name="T13" fmla="*/ 5 h 10"/>
                <a:gd name="T14" fmla="*/ 24 w 29"/>
                <a:gd name="T15" fmla="*/ 8 h 10"/>
                <a:gd name="T16" fmla="*/ 21 w 29"/>
                <a:gd name="T17" fmla="*/ 5 h 10"/>
                <a:gd name="T18" fmla="*/ 24 w 29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10"/>
                  </a:move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4" y="2"/>
                  </a:move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0" name="Freeform 32"/>
            <p:cNvSpPr>
              <a:spLocks noEditPoints="1"/>
            </p:cNvSpPr>
            <p:nvPr/>
          </p:nvSpPr>
          <p:spPr bwMode="auto">
            <a:xfrm>
              <a:off x="6897688" y="3352801"/>
              <a:ext cx="47625" cy="15875"/>
            </a:xfrm>
            <a:custGeom>
              <a:avLst/>
              <a:gdLst>
                <a:gd name="T0" fmla="*/ 0 w 29"/>
                <a:gd name="T1" fmla="*/ 0 h 10"/>
                <a:gd name="T2" fmla="*/ 0 w 29"/>
                <a:gd name="T3" fmla="*/ 10 h 10"/>
                <a:gd name="T4" fmla="*/ 29 w 29"/>
                <a:gd name="T5" fmla="*/ 10 h 10"/>
                <a:gd name="T6" fmla="*/ 29 w 29"/>
                <a:gd name="T7" fmla="*/ 0 h 10"/>
                <a:gd name="T8" fmla="*/ 0 w 29"/>
                <a:gd name="T9" fmla="*/ 0 h 10"/>
                <a:gd name="T10" fmla="*/ 24 w 29"/>
                <a:gd name="T11" fmla="*/ 8 h 10"/>
                <a:gd name="T12" fmla="*/ 21 w 29"/>
                <a:gd name="T13" fmla="*/ 5 h 10"/>
                <a:gd name="T14" fmla="*/ 24 w 29"/>
                <a:gd name="T15" fmla="*/ 2 h 10"/>
                <a:gd name="T16" fmla="*/ 27 w 29"/>
                <a:gd name="T17" fmla="*/ 5 h 10"/>
                <a:gd name="T18" fmla="*/ 24 w 29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0"/>
                  </a:lnTo>
                  <a:close/>
                  <a:moveTo>
                    <a:pt x="24" y="8"/>
                  </a:moveTo>
                  <a:cubicBezTo>
                    <a:pt x="23" y="8"/>
                    <a:pt x="21" y="7"/>
                    <a:pt x="21" y="5"/>
                  </a:cubicBezTo>
                  <a:cubicBezTo>
                    <a:pt x="21" y="4"/>
                    <a:pt x="23" y="2"/>
                    <a:pt x="24" y="2"/>
                  </a:cubicBezTo>
                  <a:cubicBezTo>
                    <a:pt x="26" y="2"/>
                    <a:pt x="27" y="4"/>
                    <a:pt x="27" y="5"/>
                  </a:cubicBezTo>
                  <a:cubicBezTo>
                    <a:pt x="27" y="7"/>
                    <a:pt x="26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942167" y="2095608"/>
            <a:ext cx="414903" cy="518629"/>
            <a:chOff x="6751638" y="2265363"/>
            <a:chExt cx="158750" cy="198438"/>
          </a:xfrm>
          <a:solidFill>
            <a:schemeClr val="bg1"/>
          </a:solidFill>
        </p:grpSpPr>
        <p:sp>
          <p:nvSpPr>
            <p:cNvPr id="42" name="Freeform 18"/>
            <p:cNvSpPr>
              <a:spLocks/>
            </p:cNvSpPr>
            <p:nvPr/>
          </p:nvSpPr>
          <p:spPr bwMode="auto">
            <a:xfrm>
              <a:off x="6751638" y="2349501"/>
              <a:ext cx="158750" cy="65088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>
              <a:off x="6751638" y="2397126"/>
              <a:ext cx="158750" cy="66675"/>
            </a:xfrm>
            <a:custGeom>
              <a:avLst/>
              <a:gdLst>
                <a:gd name="T0" fmla="*/ 49 w 98"/>
                <a:gd name="T1" fmla="*/ 16 h 41"/>
                <a:gd name="T2" fmla="*/ 2 w 98"/>
                <a:gd name="T3" fmla="*/ 0 h 41"/>
                <a:gd name="T4" fmla="*/ 0 w 98"/>
                <a:gd name="T5" fmla="*/ 5 h 41"/>
                <a:gd name="T6" fmla="*/ 0 w 98"/>
                <a:gd name="T7" fmla="*/ 20 h 41"/>
                <a:gd name="T8" fmla="*/ 49 w 98"/>
                <a:gd name="T9" fmla="*/ 41 h 41"/>
                <a:gd name="T10" fmla="*/ 98 w 98"/>
                <a:gd name="T11" fmla="*/ 20 h 41"/>
                <a:gd name="T12" fmla="*/ 98 w 98"/>
                <a:gd name="T13" fmla="*/ 5 h 41"/>
                <a:gd name="T14" fmla="*/ 96 w 98"/>
                <a:gd name="T15" fmla="*/ 0 h 41"/>
                <a:gd name="T16" fmla="*/ 49 w 98"/>
                <a:gd name="T17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4" name="Freeform 20"/>
            <p:cNvSpPr>
              <a:spLocks/>
            </p:cNvSpPr>
            <p:nvPr/>
          </p:nvSpPr>
          <p:spPr bwMode="auto">
            <a:xfrm>
              <a:off x="6751638" y="2300288"/>
              <a:ext cx="158750" cy="65088"/>
            </a:xfrm>
            <a:custGeom>
              <a:avLst/>
              <a:gdLst>
                <a:gd name="T0" fmla="*/ 96 w 98"/>
                <a:gd name="T1" fmla="*/ 0 h 40"/>
                <a:gd name="T2" fmla="*/ 49 w 98"/>
                <a:gd name="T3" fmla="*/ 15 h 40"/>
                <a:gd name="T4" fmla="*/ 2 w 98"/>
                <a:gd name="T5" fmla="*/ 0 h 40"/>
                <a:gd name="T6" fmla="*/ 0 w 98"/>
                <a:gd name="T7" fmla="*/ 5 h 40"/>
                <a:gd name="T8" fmla="*/ 0 w 98"/>
                <a:gd name="T9" fmla="*/ 19 h 40"/>
                <a:gd name="T10" fmla="*/ 49 w 98"/>
                <a:gd name="T11" fmla="*/ 40 h 40"/>
                <a:gd name="T12" fmla="*/ 98 w 98"/>
                <a:gd name="T13" fmla="*/ 19 h 40"/>
                <a:gd name="T14" fmla="*/ 98 w 98"/>
                <a:gd name="T15" fmla="*/ 5 h 40"/>
                <a:gd name="T16" fmla="*/ 96 w 98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96" y="0"/>
                  </a:moveTo>
                  <a:cubicBezTo>
                    <a:pt x="95" y="8"/>
                    <a:pt x="75" y="15"/>
                    <a:pt x="49" y="15"/>
                  </a:cubicBezTo>
                  <a:cubicBezTo>
                    <a:pt x="23" y="15"/>
                    <a:pt x="3" y="8"/>
                    <a:pt x="2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1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5" name="Oval 21"/>
            <p:cNvSpPr>
              <a:spLocks noChangeArrowheads="1"/>
            </p:cNvSpPr>
            <p:nvPr/>
          </p:nvSpPr>
          <p:spPr bwMode="auto">
            <a:xfrm>
              <a:off x="6754813" y="2265363"/>
              <a:ext cx="1524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46" name="Freeform 32"/>
          <p:cNvSpPr>
            <a:spLocks/>
          </p:cNvSpPr>
          <p:nvPr/>
        </p:nvSpPr>
        <p:spPr bwMode="auto">
          <a:xfrm>
            <a:off x="4460418" y="2460824"/>
            <a:ext cx="648324" cy="572749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1 w 136"/>
              <a:gd name="T9" fmla="*/ 120 h 120"/>
              <a:gd name="T10" fmla="*/ 72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5" y="0"/>
                  <a:pt x="68" y="0"/>
                </a:cubicBezTo>
                <a:cubicBezTo>
                  <a:pt x="30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6" y="106"/>
                  <a:pt x="21" y="120"/>
                </a:cubicBezTo>
                <a:cubicBezTo>
                  <a:pt x="21" y="120"/>
                  <a:pt x="54" y="111"/>
                  <a:pt x="72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7" name="Freeform 33"/>
          <p:cNvSpPr>
            <a:spLocks noEditPoints="1"/>
          </p:cNvSpPr>
          <p:nvPr/>
        </p:nvSpPr>
        <p:spPr bwMode="auto">
          <a:xfrm>
            <a:off x="1173658" y="2460825"/>
            <a:ext cx="648324" cy="441409"/>
          </a:xfrm>
          <a:custGeom>
            <a:avLst/>
            <a:gdLst>
              <a:gd name="T0" fmla="*/ 135 w 157"/>
              <a:gd name="T1" fmla="*/ 47 h 107"/>
              <a:gd name="T2" fmla="*/ 137 w 157"/>
              <a:gd name="T3" fmla="*/ 37 h 107"/>
              <a:gd name="T4" fmla="*/ 100 w 157"/>
              <a:gd name="T5" fmla="*/ 0 h 107"/>
              <a:gd name="T6" fmla="*/ 73 w 157"/>
              <a:gd name="T7" fmla="*/ 18 h 107"/>
              <a:gd name="T8" fmla="*/ 46 w 157"/>
              <a:gd name="T9" fmla="*/ 8 h 107"/>
              <a:gd name="T10" fmla="*/ 20 w 157"/>
              <a:gd name="T11" fmla="*/ 40 h 107"/>
              <a:gd name="T12" fmla="*/ 21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7 h 107"/>
              <a:gd name="T24" fmla="*/ 120 w 157"/>
              <a:gd name="T25" fmla="*/ 101 h 107"/>
              <a:gd name="T26" fmla="*/ 79 w 157"/>
              <a:gd name="T27" fmla="*/ 101 h 107"/>
              <a:gd name="T28" fmla="*/ 104 w 157"/>
              <a:gd name="T29" fmla="*/ 76 h 107"/>
              <a:gd name="T30" fmla="*/ 103 w 157"/>
              <a:gd name="T31" fmla="*/ 73 h 107"/>
              <a:gd name="T32" fmla="*/ 92 w 157"/>
              <a:gd name="T33" fmla="*/ 73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1 w 157"/>
              <a:gd name="T51" fmla="*/ 76 h 107"/>
              <a:gd name="T52" fmla="*/ 76 w 157"/>
              <a:gd name="T53" fmla="*/ 101 h 107"/>
              <a:gd name="T54" fmla="*/ 38 w 157"/>
              <a:gd name="T55" fmla="*/ 101 h 107"/>
              <a:gd name="T56" fmla="*/ 11 w 157"/>
              <a:gd name="T57" fmla="*/ 75 h 107"/>
              <a:gd name="T58" fmla="*/ 29 w 157"/>
              <a:gd name="T59" fmla="*/ 50 h 107"/>
              <a:gd name="T60" fmla="*/ 28 w 157"/>
              <a:gd name="T61" fmla="*/ 44 h 107"/>
              <a:gd name="T62" fmla="*/ 51 w 157"/>
              <a:gd name="T63" fmla="*/ 17 h 107"/>
              <a:gd name="T64" fmla="*/ 75 w 157"/>
              <a:gd name="T65" fmla="*/ 30 h 107"/>
              <a:gd name="T66" fmla="*/ 98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5 h 107"/>
              <a:gd name="T74" fmla="*/ 120 w 157"/>
              <a:gd name="T75" fmla="*/ 10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7"/>
                </a:moveTo>
                <a:cubicBezTo>
                  <a:pt x="136" y="44"/>
                  <a:pt x="137" y="40"/>
                  <a:pt x="137" y="37"/>
                </a:cubicBezTo>
                <a:cubicBezTo>
                  <a:pt x="137" y="17"/>
                  <a:pt x="120" y="0"/>
                  <a:pt x="100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6" y="8"/>
                </a:cubicBezTo>
                <a:cubicBezTo>
                  <a:pt x="30" y="11"/>
                  <a:pt x="20" y="25"/>
                  <a:pt x="20" y="40"/>
                </a:cubicBezTo>
                <a:cubicBezTo>
                  <a:pt x="20" y="42"/>
                  <a:pt x="20" y="45"/>
                  <a:pt x="21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1"/>
                  <a:pt x="135" y="47"/>
                </a:cubicBezTo>
                <a:close/>
                <a:moveTo>
                  <a:pt x="120" y="101"/>
                </a:moveTo>
                <a:cubicBezTo>
                  <a:pt x="79" y="101"/>
                  <a:pt x="79" y="101"/>
                  <a:pt x="79" y="101"/>
                </a:cubicBezTo>
                <a:cubicBezTo>
                  <a:pt x="82" y="97"/>
                  <a:pt x="104" y="76"/>
                  <a:pt x="104" y="76"/>
                </a:cubicBezTo>
                <a:cubicBezTo>
                  <a:pt x="104" y="76"/>
                  <a:pt x="107" y="73"/>
                  <a:pt x="103" y="73"/>
                </a:cubicBezTo>
                <a:cubicBezTo>
                  <a:pt x="99" y="73"/>
                  <a:pt x="92" y="73"/>
                  <a:pt x="92" y="73"/>
                </a:cubicBezTo>
                <a:cubicBezTo>
                  <a:pt x="92" y="73"/>
                  <a:pt x="92" y="71"/>
                  <a:pt x="92" y="68"/>
                </a:cubicBezTo>
                <a:cubicBezTo>
                  <a:pt x="92" y="60"/>
                  <a:pt x="92" y="44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2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8" y="73"/>
                  <a:pt x="51" y="76"/>
                  <a:pt x="51" y="76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23" y="101"/>
                  <a:pt x="11" y="89"/>
                  <a:pt x="11" y="75"/>
                </a:cubicBezTo>
                <a:cubicBezTo>
                  <a:pt x="11" y="63"/>
                  <a:pt x="19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1" y="17"/>
                </a:cubicBezTo>
                <a:cubicBezTo>
                  <a:pt x="66" y="16"/>
                  <a:pt x="75" y="30"/>
                  <a:pt x="75" y="30"/>
                </a:cubicBezTo>
                <a:cubicBezTo>
                  <a:pt x="75" y="30"/>
                  <a:pt x="77" y="11"/>
                  <a:pt x="98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8" y="48"/>
                  <a:pt x="127" y="50"/>
                </a:cubicBezTo>
                <a:cubicBezTo>
                  <a:pt x="138" y="53"/>
                  <a:pt x="147" y="63"/>
                  <a:pt x="147" y="75"/>
                </a:cubicBezTo>
                <a:cubicBezTo>
                  <a:pt x="147" y="89"/>
                  <a:pt x="135" y="101"/>
                  <a:pt x="120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4017136" y="2988785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736451" y="2988785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588000" y="2683985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2388908" y="2683985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CF74577E-B8BF-49B9-8F29-65D9EF464D50}"/>
              </a:ext>
            </a:extLst>
          </p:cNvPr>
          <p:cNvSpPr txBox="1"/>
          <p:nvPr/>
        </p:nvSpPr>
        <p:spPr>
          <a:xfrm>
            <a:off x="699979" y="32221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</a:rPr>
              <a:t>输入你的文本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C2B75107-D317-4F70-ACCD-059F75C5E29D}"/>
              </a:ext>
            </a:extLst>
          </p:cNvPr>
          <p:cNvSpPr/>
          <p:nvPr/>
        </p:nvSpPr>
        <p:spPr>
          <a:xfrm>
            <a:off x="699978" y="766528"/>
            <a:ext cx="32860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PLEASE PUT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15083035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70"/>
  <p:tag name="MH_SECTIONID" val="271,272,273,274,"/>
  <p:tag name="ISPRING_PRESENTATION_TITLE" val="工作汇报总结PPT模板"/>
</p:tagLst>
</file>

<file path=ppt/theme/theme1.xml><?xml version="1.0" encoding="utf-8"?>
<a:theme xmlns:a="http://schemas.openxmlformats.org/drawingml/2006/main" name="Office 主题​​">
  <a:themeElements>
    <a:clrScheme name="自定义 4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CC3232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千图PP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1087</Words>
  <Application>Microsoft Office PowerPoint</Application>
  <PresentationFormat>宽屏</PresentationFormat>
  <Paragraphs>148</Paragraphs>
  <Slides>18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等线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工作汇报总结PPT模板</dc:title>
  <dc:creator>kevin刘匠</dc:creator>
  <cp:keywords>51PPT模板网</cp:keywords>
  <dc:description>www.51pptmoban.com</dc:description>
  <cp:lastModifiedBy>阳光 男孩</cp:lastModifiedBy>
  <cp:revision>29</cp:revision>
  <dcterms:created xsi:type="dcterms:W3CDTF">2017-10-08T11:18:26Z</dcterms:created>
  <dcterms:modified xsi:type="dcterms:W3CDTF">2019-07-25T14:04:29Z</dcterms:modified>
</cp:coreProperties>
</file>