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15" r:id="rId2"/>
    <p:sldId id="261" r:id="rId3"/>
    <p:sldId id="270" r:id="rId4"/>
    <p:sldId id="267" r:id="rId5"/>
    <p:sldId id="281" r:id="rId6"/>
    <p:sldId id="299" r:id="rId7"/>
    <p:sldId id="300" r:id="rId8"/>
    <p:sldId id="313" r:id="rId9"/>
    <p:sldId id="301" r:id="rId10"/>
    <p:sldId id="302" r:id="rId11"/>
    <p:sldId id="303" r:id="rId12"/>
    <p:sldId id="304" r:id="rId13"/>
    <p:sldId id="314" r:id="rId14"/>
    <p:sldId id="305" r:id="rId15"/>
    <p:sldId id="306" r:id="rId16"/>
    <p:sldId id="307" r:id="rId17"/>
    <p:sldId id="308" r:id="rId18"/>
    <p:sldId id="298" r:id="rId19"/>
    <p:sldId id="309" r:id="rId20"/>
    <p:sldId id="310" r:id="rId21"/>
    <p:sldId id="311" r:id="rId22"/>
    <p:sldId id="312" r:id="rId23"/>
    <p:sldId id="316" r:id="rId24"/>
    <p:sldId id="317"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7B7E"/>
    <a:srgbClr val="000000"/>
    <a:srgbClr val="A6A6A6"/>
    <a:srgbClr val="14C7BE"/>
    <a:srgbClr val="5FC2D3"/>
    <a:srgbClr val="3366FF"/>
    <a:srgbClr val="3333FF"/>
    <a:srgbClr val="FFFFFF"/>
    <a:srgbClr val="5F5F5F"/>
    <a:srgbClr val="3DCE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3" autoAdjust="0"/>
    <p:restoredTop sz="94660"/>
  </p:normalViewPr>
  <p:slideViewPr>
    <p:cSldViewPr>
      <p:cViewPr>
        <p:scale>
          <a:sx n="75" d="100"/>
          <a:sy n="75" d="100"/>
        </p:scale>
        <p:origin x="1987" y="1200"/>
      </p:cViewPr>
      <p:guideLst>
        <p:guide orient="horz" pos="1620"/>
        <p:guide pos="2880"/>
      </p:guideLst>
    </p:cSldViewPr>
  </p:slideViewPr>
  <p:notesTextViewPr>
    <p:cViewPr>
      <p:scale>
        <a:sx n="100" d="100"/>
        <a:sy n="10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autoTitleDeleted val="1"/>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extLst xmlns:c16r2="http://schemas.microsoft.com/office/drawing/2015/06/chart">
            <c:ext xmlns:c16="http://schemas.microsoft.com/office/drawing/2014/chart" uri="{C3380CC4-5D6E-409C-BE32-E72D297353CC}">
              <c16:uniqueId val="{00000000-7AB6-4081-9310-BAFE9C5FD918}"/>
            </c:ext>
          </c:extLst>
        </c:ser>
        <c:dLbls>
          <c:showLegendKey val="0"/>
          <c:showVal val="1"/>
          <c:showCatName val="0"/>
          <c:showSerName val="0"/>
          <c:showPercent val="0"/>
          <c:showBubbleSize val="0"/>
        </c:dLbls>
        <c:gapWidth val="150"/>
        <c:axId val="-623730704"/>
        <c:axId val="-623722544"/>
      </c:barChart>
      <c:catAx>
        <c:axId val="-623730704"/>
        <c:scaling>
          <c:orientation val="minMax"/>
        </c:scaling>
        <c:delete val="0"/>
        <c:axPos val="b"/>
        <c:numFmt formatCode="General" sourceLinked="0"/>
        <c:majorTickMark val="none"/>
        <c:minorTickMark val="none"/>
        <c:tickLblPos val="nextTo"/>
        <c:crossAx val="-623722544"/>
        <c:crosses val="autoZero"/>
        <c:auto val="1"/>
        <c:lblAlgn val="ctr"/>
        <c:lblOffset val="100"/>
        <c:noMultiLvlLbl val="0"/>
      </c:catAx>
      <c:valAx>
        <c:axId val="-623722544"/>
        <c:scaling>
          <c:orientation val="minMax"/>
        </c:scaling>
        <c:delete val="1"/>
        <c:axPos val="l"/>
        <c:numFmt formatCode="General" sourceLinked="1"/>
        <c:majorTickMark val="out"/>
        <c:minorTickMark val="none"/>
        <c:tickLblPos val="nextTo"/>
        <c:crossAx val="-623730704"/>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E24A29-24A8-4A46-B455-98C5AFC569DE}" type="datetimeFigureOut">
              <a:rPr lang="zh-CN" altLang="en-US" smtClean="0"/>
              <a:t>2019/7/28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33CE92-5289-46A3-80C0-7FCBA8AD4865}" type="slidenum">
              <a:rPr lang="zh-CN" altLang="en-US" smtClean="0"/>
              <a:t>‹#›</a:t>
            </a:fld>
            <a:endParaRPr lang="zh-CN" altLang="en-US"/>
          </a:p>
        </p:txBody>
      </p:sp>
    </p:spTree>
    <p:extLst>
      <p:ext uri="{BB962C8B-B14F-4D97-AF65-F5344CB8AC3E}">
        <p14:creationId xmlns:p14="http://schemas.microsoft.com/office/powerpoint/2010/main" val="1988584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a:t>
            </a:fld>
            <a:endParaRPr lang="zh-CN" altLang="en-US"/>
          </a:p>
        </p:txBody>
      </p:sp>
    </p:spTree>
    <p:extLst>
      <p:ext uri="{BB962C8B-B14F-4D97-AF65-F5344CB8AC3E}">
        <p14:creationId xmlns:p14="http://schemas.microsoft.com/office/powerpoint/2010/main" val="555992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10</a:t>
            </a:fld>
            <a:endParaRPr lang="zh-CN" altLang="en-US"/>
          </a:p>
        </p:txBody>
      </p:sp>
    </p:spTree>
    <p:extLst>
      <p:ext uri="{BB962C8B-B14F-4D97-AF65-F5344CB8AC3E}">
        <p14:creationId xmlns:p14="http://schemas.microsoft.com/office/powerpoint/2010/main" val="2766367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11</a:t>
            </a:fld>
            <a:endParaRPr lang="zh-CN" altLang="en-US"/>
          </a:p>
        </p:txBody>
      </p:sp>
    </p:spTree>
    <p:extLst>
      <p:ext uri="{BB962C8B-B14F-4D97-AF65-F5344CB8AC3E}">
        <p14:creationId xmlns:p14="http://schemas.microsoft.com/office/powerpoint/2010/main" val="3882115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12</a:t>
            </a:fld>
            <a:endParaRPr lang="zh-CN" altLang="en-US"/>
          </a:p>
        </p:txBody>
      </p:sp>
    </p:spTree>
    <p:extLst>
      <p:ext uri="{BB962C8B-B14F-4D97-AF65-F5344CB8AC3E}">
        <p14:creationId xmlns:p14="http://schemas.microsoft.com/office/powerpoint/2010/main" val="1424213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13</a:t>
            </a:fld>
            <a:endParaRPr lang="zh-CN" altLang="en-US"/>
          </a:p>
        </p:txBody>
      </p:sp>
    </p:spTree>
    <p:extLst>
      <p:ext uri="{BB962C8B-B14F-4D97-AF65-F5344CB8AC3E}">
        <p14:creationId xmlns:p14="http://schemas.microsoft.com/office/powerpoint/2010/main" val="3699744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14</a:t>
            </a:fld>
            <a:endParaRPr lang="zh-CN" altLang="en-US"/>
          </a:p>
        </p:txBody>
      </p:sp>
    </p:spTree>
    <p:extLst>
      <p:ext uri="{BB962C8B-B14F-4D97-AF65-F5344CB8AC3E}">
        <p14:creationId xmlns:p14="http://schemas.microsoft.com/office/powerpoint/2010/main" val="541626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15</a:t>
            </a:fld>
            <a:endParaRPr lang="zh-CN" altLang="en-US"/>
          </a:p>
        </p:txBody>
      </p:sp>
    </p:spTree>
    <p:extLst>
      <p:ext uri="{BB962C8B-B14F-4D97-AF65-F5344CB8AC3E}">
        <p14:creationId xmlns:p14="http://schemas.microsoft.com/office/powerpoint/2010/main" val="2711008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16</a:t>
            </a:fld>
            <a:endParaRPr lang="zh-CN" altLang="en-US"/>
          </a:p>
        </p:txBody>
      </p:sp>
    </p:spTree>
    <p:extLst>
      <p:ext uri="{BB962C8B-B14F-4D97-AF65-F5344CB8AC3E}">
        <p14:creationId xmlns:p14="http://schemas.microsoft.com/office/powerpoint/2010/main" val="1461545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17</a:t>
            </a:fld>
            <a:endParaRPr lang="zh-CN" altLang="en-US"/>
          </a:p>
        </p:txBody>
      </p:sp>
    </p:spTree>
    <p:extLst>
      <p:ext uri="{BB962C8B-B14F-4D97-AF65-F5344CB8AC3E}">
        <p14:creationId xmlns:p14="http://schemas.microsoft.com/office/powerpoint/2010/main" val="881329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18</a:t>
            </a:fld>
            <a:endParaRPr lang="zh-CN" altLang="en-US"/>
          </a:p>
        </p:txBody>
      </p:sp>
    </p:spTree>
    <p:extLst>
      <p:ext uri="{BB962C8B-B14F-4D97-AF65-F5344CB8AC3E}">
        <p14:creationId xmlns:p14="http://schemas.microsoft.com/office/powerpoint/2010/main" val="2078245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19</a:t>
            </a:fld>
            <a:endParaRPr lang="zh-CN" altLang="en-US"/>
          </a:p>
        </p:txBody>
      </p:sp>
    </p:spTree>
    <p:extLst>
      <p:ext uri="{BB962C8B-B14F-4D97-AF65-F5344CB8AC3E}">
        <p14:creationId xmlns:p14="http://schemas.microsoft.com/office/powerpoint/2010/main" val="313601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2</a:t>
            </a:fld>
            <a:endParaRPr lang="zh-CN" altLang="en-US"/>
          </a:p>
        </p:txBody>
      </p:sp>
    </p:spTree>
    <p:extLst>
      <p:ext uri="{BB962C8B-B14F-4D97-AF65-F5344CB8AC3E}">
        <p14:creationId xmlns:p14="http://schemas.microsoft.com/office/powerpoint/2010/main" val="3737249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20</a:t>
            </a:fld>
            <a:endParaRPr lang="zh-CN" altLang="en-US"/>
          </a:p>
        </p:txBody>
      </p:sp>
    </p:spTree>
    <p:extLst>
      <p:ext uri="{BB962C8B-B14F-4D97-AF65-F5344CB8AC3E}">
        <p14:creationId xmlns:p14="http://schemas.microsoft.com/office/powerpoint/2010/main" val="1782166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21</a:t>
            </a:fld>
            <a:endParaRPr lang="zh-CN" altLang="en-US"/>
          </a:p>
        </p:txBody>
      </p:sp>
    </p:spTree>
    <p:extLst>
      <p:ext uri="{BB962C8B-B14F-4D97-AF65-F5344CB8AC3E}">
        <p14:creationId xmlns:p14="http://schemas.microsoft.com/office/powerpoint/2010/main" val="2105222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22</a:t>
            </a:fld>
            <a:endParaRPr lang="zh-CN" altLang="en-US"/>
          </a:p>
        </p:txBody>
      </p:sp>
    </p:spTree>
    <p:extLst>
      <p:ext uri="{BB962C8B-B14F-4D97-AF65-F5344CB8AC3E}">
        <p14:creationId xmlns:p14="http://schemas.microsoft.com/office/powerpoint/2010/main" val="1284438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23</a:t>
            </a:fld>
            <a:endParaRPr lang="zh-CN" altLang="en-US"/>
          </a:p>
        </p:txBody>
      </p:sp>
    </p:spTree>
    <p:extLst>
      <p:ext uri="{BB962C8B-B14F-4D97-AF65-F5344CB8AC3E}">
        <p14:creationId xmlns:p14="http://schemas.microsoft.com/office/powerpoint/2010/main" val="555992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3</a:t>
            </a:fld>
            <a:endParaRPr lang="zh-CN" altLang="en-US"/>
          </a:p>
        </p:txBody>
      </p:sp>
    </p:spTree>
    <p:extLst>
      <p:ext uri="{BB962C8B-B14F-4D97-AF65-F5344CB8AC3E}">
        <p14:creationId xmlns:p14="http://schemas.microsoft.com/office/powerpoint/2010/main" val="400560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4</a:t>
            </a:fld>
            <a:endParaRPr lang="zh-CN" altLang="en-US"/>
          </a:p>
        </p:txBody>
      </p:sp>
    </p:spTree>
    <p:extLst>
      <p:ext uri="{BB962C8B-B14F-4D97-AF65-F5344CB8AC3E}">
        <p14:creationId xmlns:p14="http://schemas.microsoft.com/office/powerpoint/2010/main" val="3208724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5</a:t>
            </a:fld>
            <a:endParaRPr lang="zh-CN" altLang="en-US"/>
          </a:p>
        </p:txBody>
      </p:sp>
    </p:spTree>
    <p:extLst>
      <p:ext uri="{BB962C8B-B14F-4D97-AF65-F5344CB8AC3E}">
        <p14:creationId xmlns:p14="http://schemas.microsoft.com/office/powerpoint/2010/main" val="4112561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6</a:t>
            </a:fld>
            <a:endParaRPr lang="zh-CN" altLang="en-US"/>
          </a:p>
        </p:txBody>
      </p:sp>
    </p:spTree>
    <p:extLst>
      <p:ext uri="{BB962C8B-B14F-4D97-AF65-F5344CB8AC3E}">
        <p14:creationId xmlns:p14="http://schemas.microsoft.com/office/powerpoint/2010/main" val="1292493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7</a:t>
            </a:fld>
            <a:endParaRPr lang="zh-CN" altLang="en-US"/>
          </a:p>
        </p:txBody>
      </p:sp>
    </p:spTree>
    <p:extLst>
      <p:ext uri="{BB962C8B-B14F-4D97-AF65-F5344CB8AC3E}">
        <p14:creationId xmlns:p14="http://schemas.microsoft.com/office/powerpoint/2010/main" val="2413489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8</a:t>
            </a:fld>
            <a:endParaRPr lang="zh-CN" altLang="en-US"/>
          </a:p>
        </p:txBody>
      </p:sp>
    </p:spTree>
    <p:extLst>
      <p:ext uri="{BB962C8B-B14F-4D97-AF65-F5344CB8AC3E}">
        <p14:creationId xmlns:p14="http://schemas.microsoft.com/office/powerpoint/2010/main" val="1125283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33CE92-5289-46A3-80C0-7FCBA8AD4865}" type="slidenum">
              <a:rPr lang="zh-CN" altLang="en-US" smtClean="0"/>
              <a:t>9</a:t>
            </a:fld>
            <a:endParaRPr lang="zh-CN" altLang="en-US"/>
          </a:p>
        </p:txBody>
      </p:sp>
    </p:spTree>
    <p:extLst>
      <p:ext uri="{BB962C8B-B14F-4D97-AF65-F5344CB8AC3E}">
        <p14:creationId xmlns:p14="http://schemas.microsoft.com/office/powerpoint/2010/main" val="27921984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矩形 2"/>
          <p:cNvSpPr/>
          <p:nvPr userDrawn="1"/>
        </p:nvSpPr>
        <p:spPr>
          <a:xfrm>
            <a:off x="10988" y="4897279"/>
            <a:ext cx="775136" cy="246221"/>
          </a:xfrm>
          <a:prstGeom prst="rect">
            <a:avLst/>
          </a:prstGeom>
        </p:spPr>
        <p:txBody>
          <a:bodyPr wrap="square">
            <a:spAutoFit/>
          </a:bodyPr>
          <a:lstStyle/>
          <a:p>
            <a:pPr lvl="0"/>
            <a:r>
              <a:rPr lang="en-US" altLang="zh-CN" sz="100" dirty="0">
                <a:solidFill>
                  <a:schemeClr val="tx1"/>
                </a:solidFill>
              </a:rPr>
              <a:t>PPT</a:t>
            </a:r>
            <a:r>
              <a:rPr lang="zh-CN" altLang="en-US" sz="100" dirty="0">
                <a:solidFill>
                  <a:schemeClr val="tx1"/>
                </a:solidFill>
              </a:rPr>
              <a:t>模板下载：</a:t>
            </a:r>
            <a:r>
              <a:rPr lang="en-US" altLang="zh-CN" sz="100" dirty="0">
                <a:solidFill>
                  <a:schemeClr val="tx1"/>
                </a:solidFill>
              </a:rPr>
              <a:t>www.1ppt.com/moban/     </a:t>
            </a:r>
            <a:r>
              <a:rPr lang="zh-CN" altLang="en-US" sz="100" dirty="0">
                <a:solidFill>
                  <a:schemeClr val="tx1"/>
                </a:solidFill>
              </a:rPr>
              <a:t>行业</a:t>
            </a:r>
            <a:r>
              <a:rPr lang="en-US" altLang="zh-CN" sz="100" dirty="0">
                <a:solidFill>
                  <a:schemeClr val="tx1"/>
                </a:solidFill>
              </a:rPr>
              <a:t>PPT</a:t>
            </a:r>
            <a:r>
              <a:rPr lang="zh-CN" altLang="en-US" sz="100" dirty="0">
                <a:solidFill>
                  <a:schemeClr val="tx1"/>
                </a:solidFill>
              </a:rPr>
              <a:t>模板：</a:t>
            </a:r>
            <a:r>
              <a:rPr lang="en-US" altLang="zh-CN" sz="100" dirty="0">
                <a:solidFill>
                  <a:schemeClr val="tx1"/>
                </a:solidFill>
              </a:rPr>
              <a:t>www.1ppt.com/hangye/ </a:t>
            </a:r>
          </a:p>
          <a:p>
            <a:pPr lvl="0"/>
            <a:r>
              <a:rPr lang="zh-CN" altLang="en-US" sz="100" dirty="0">
                <a:solidFill>
                  <a:schemeClr val="tx1"/>
                </a:solidFill>
              </a:rPr>
              <a:t>节日</a:t>
            </a:r>
            <a:r>
              <a:rPr lang="en-US" altLang="zh-CN" sz="100" dirty="0">
                <a:solidFill>
                  <a:schemeClr val="tx1"/>
                </a:solidFill>
              </a:rPr>
              <a:t>PPT</a:t>
            </a:r>
            <a:r>
              <a:rPr lang="zh-CN" altLang="en-US" sz="100" dirty="0">
                <a:solidFill>
                  <a:schemeClr val="tx1"/>
                </a:solidFill>
              </a:rPr>
              <a:t>模板：</a:t>
            </a:r>
            <a:r>
              <a:rPr lang="en-US" altLang="zh-CN" sz="100" dirty="0">
                <a:solidFill>
                  <a:schemeClr val="tx1"/>
                </a:solidFill>
              </a:rPr>
              <a:t>www.1ppt.com/jieri/           PPT</a:t>
            </a:r>
            <a:r>
              <a:rPr lang="zh-CN" altLang="en-US" sz="100" dirty="0">
                <a:solidFill>
                  <a:schemeClr val="tx1"/>
                </a:solidFill>
              </a:rPr>
              <a:t>素材下载：</a:t>
            </a:r>
            <a:r>
              <a:rPr lang="en-US" altLang="zh-CN" sz="100" dirty="0">
                <a:solidFill>
                  <a:schemeClr val="tx1"/>
                </a:solidFill>
              </a:rPr>
              <a:t>www.1ppt.com/sucai/</a:t>
            </a:r>
          </a:p>
          <a:p>
            <a:pPr lvl="0"/>
            <a:r>
              <a:rPr lang="en-US" altLang="zh-CN" sz="100" dirty="0">
                <a:solidFill>
                  <a:schemeClr val="tx1"/>
                </a:solidFill>
              </a:rPr>
              <a:t>PPT</a:t>
            </a:r>
            <a:r>
              <a:rPr lang="zh-CN" altLang="en-US" sz="100" dirty="0">
                <a:solidFill>
                  <a:schemeClr val="tx1"/>
                </a:solidFill>
              </a:rPr>
              <a:t>背景图片：</a:t>
            </a:r>
            <a:r>
              <a:rPr lang="en-US" altLang="zh-CN" sz="100" dirty="0">
                <a:solidFill>
                  <a:schemeClr val="tx1"/>
                </a:solidFill>
              </a:rPr>
              <a:t>www.1ppt.com/beijing/      PPT</a:t>
            </a:r>
            <a:r>
              <a:rPr lang="zh-CN" altLang="en-US" sz="100" dirty="0">
                <a:solidFill>
                  <a:schemeClr val="tx1"/>
                </a:solidFill>
              </a:rPr>
              <a:t>图表下载：</a:t>
            </a:r>
            <a:r>
              <a:rPr lang="en-US" altLang="zh-CN" sz="100" dirty="0">
                <a:solidFill>
                  <a:schemeClr val="tx1"/>
                </a:solidFill>
              </a:rPr>
              <a:t>www.1ppt.com/tubiao/      </a:t>
            </a:r>
          </a:p>
          <a:p>
            <a:pPr lvl="0"/>
            <a:r>
              <a:rPr lang="zh-CN" altLang="en-US" sz="100" dirty="0">
                <a:solidFill>
                  <a:schemeClr val="tx1"/>
                </a:solidFill>
              </a:rPr>
              <a:t>优秀</a:t>
            </a:r>
            <a:r>
              <a:rPr lang="en-US" altLang="zh-CN" sz="100" dirty="0">
                <a:solidFill>
                  <a:schemeClr val="tx1"/>
                </a:solidFill>
              </a:rPr>
              <a:t>PPT</a:t>
            </a:r>
            <a:r>
              <a:rPr lang="zh-CN" altLang="en-US" sz="100" dirty="0">
                <a:solidFill>
                  <a:schemeClr val="tx1"/>
                </a:solidFill>
              </a:rPr>
              <a:t>下载：</a:t>
            </a:r>
            <a:r>
              <a:rPr lang="en-US" altLang="zh-CN" sz="100" dirty="0">
                <a:solidFill>
                  <a:schemeClr val="tx1"/>
                </a:solidFill>
              </a:rPr>
              <a:t>www.1ppt.com/xiazai/        PPT</a:t>
            </a:r>
            <a:r>
              <a:rPr lang="zh-CN" altLang="en-US" sz="100" dirty="0">
                <a:solidFill>
                  <a:schemeClr val="tx1"/>
                </a:solidFill>
              </a:rPr>
              <a:t>教程： </a:t>
            </a:r>
            <a:r>
              <a:rPr lang="en-US" altLang="zh-CN" sz="100" dirty="0">
                <a:solidFill>
                  <a:schemeClr val="tx1"/>
                </a:solidFill>
              </a:rPr>
              <a:t>www.1ppt.com/powerpoint/      </a:t>
            </a:r>
          </a:p>
          <a:p>
            <a:pPr lvl="0"/>
            <a:r>
              <a:rPr lang="en-US" altLang="zh-CN" sz="100" dirty="0">
                <a:solidFill>
                  <a:schemeClr val="tx1"/>
                </a:solidFill>
              </a:rPr>
              <a:t>Word</a:t>
            </a:r>
            <a:r>
              <a:rPr lang="zh-CN" altLang="en-US" sz="100" dirty="0">
                <a:solidFill>
                  <a:schemeClr val="tx1"/>
                </a:solidFill>
              </a:rPr>
              <a:t>教程： </a:t>
            </a:r>
            <a:r>
              <a:rPr lang="en-US" altLang="zh-CN" sz="100" dirty="0">
                <a:solidFill>
                  <a:schemeClr val="tx1"/>
                </a:solidFill>
              </a:rPr>
              <a:t>www.1ppt.com/word/              Excel</a:t>
            </a:r>
            <a:r>
              <a:rPr lang="zh-CN" altLang="en-US" sz="100" dirty="0">
                <a:solidFill>
                  <a:schemeClr val="tx1"/>
                </a:solidFill>
              </a:rPr>
              <a:t>教程：</a:t>
            </a:r>
            <a:r>
              <a:rPr lang="en-US" altLang="zh-CN" sz="100" dirty="0">
                <a:solidFill>
                  <a:schemeClr val="tx1"/>
                </a:solidFill>
              </a:rPr>
              <a:t>www.1ppt.com/excel/  </a:t>
            </a:r>
          </a:p>
          <a:p>
            <a:pPr lvl="0"/>
            <a:r>
              <a:rPr lang="zh-CN" altLang="en-US" sz="100" dirty="0">
                <a:solidFill>
                  <a:schemeClr val="tx1"/>
                </a:solidFill>
              </a:rPr>
              <a:t>资料下载：</a:t>
            </a:r>
            <a:r>
              <a:rPr lang="en-US" altLang="zh-CN" sz="100" dirty="0">
                <a:solidFill>
                  <a:schemeClr val="tx1"/>
                </a:solidFill>
              </a:rPr>
              <a:t>www.1ppt.com/ziliao/                PPT</a:t>
            </a:r>
            <a:r>
              <a:rPr lang="zh-CN" altLang="en-US" sz="100" dirty="0">
                <a:solidFill>
                  <a:schemeClr val="tx1"/>
                </a:solidFill>
              </a:rPr>
              <a:t>课件下载：</a:t>
            </a:r>
            <a:r>
              <a:rPr lang="en-US" altLang="zh-CN" sz="100" dirty="0">
                <a:solidFill>
                  <a:schemeClr val="tx1"/>
                </a:solidFill>
              </a:rPr>
              <a:t>www.1ppt.com/kejian/ </a:t>
            </a:r>
          </a:p>
          <a:p>
            <a:pPr lvl="0"/>
            <a:r>
              <a:rPr lang="zh-CN" altLang="en-US" sz="100" dirty="0">
                <a:solidFill>
                  <a:schemeClr val="tx1"/>
                </a:solidFill>
              </a:rPr>
              <a:t>范文下载：</a:t>
            </a:r>
            <a:r>
              <a:rPr lang="en-US" altLang="zh-CN" sz="100" dirty="0">
                <a:solidFill>
                  <a:schemeClr val="tx1"/>
                </a:solidFill>
              </a:rPr>
              <a:t>www.1ppt.com/fanwen/             </a:t>
            </a:r>
            <a:r>
              <a:rPr lang="zh-CN" altLang="en-US" sz="100" dirty="0">
                <a:solidFill>
                  <a:schemeClr val="tx1"/>
                </a:solidFill>
              </a:rPr>
              <a:t>试卷下载：</a:t>
            </a:r>
            <a:r>
              <a:rPr lang="en-US" altLang="zh-CN" sz="100" dirty="0">
                <a:solidFill>
                  <a:schemeClr val="tx1"/>
                </a:solidFill>
              </a:rPr>
              <a:t>www.1ppt.com/shiti/  </a:t>
            </a:r>
          </a:p>
          <a:p>
            <a:pPr lvl="0"/>
            <a:r>
              <a:rPr lang="zh-CN" altLang="en-US" sz="100" dirty="0">
                <a:solidFill>
                  <a:schemeClr val="tx1"/>
                </a:solidFill>
              </a:rPr>
              <a:t>教案下载：</a:t>
            </a:r>
            <a:r>
              <a:rPr lang="en-US" altLang="zh-CN" sz="100" dirty="0">
                <a:solidFill>
                  <a:schemeClr val="tx1"/>
                </a:solidFill>
              </a:rPr>
              <a:t>www.1ppt.com/jiaoan/  </a:t>
            </a:r>
            <a:r>
              <a:rPr lang="en-US" altLang="zh-CN" sz="100" dirty="0" smtClean="0">
                <a:solidFill>
                  <a:schemeClr val="tx1"/>
                </a:solidFill>
              </a:rPr>
              <a:t>      </a:t>
            </a:r>
            <a:endParaRPr lang="en-US" altLang="zh-CN" sz="100" dirty="0">
              <a:solidFill>
                <a:schemeClr val="tx1"/>
              </a:solidFill>
            </a:endParaRPr>
          </a:p>
          <a:p>
            <a:pPr lvl="0"/>
            <a:r>
              <a:rPr lang="zh-CN" altLang="en-US" sz="100" dirty="0" smtClean="0">
                <a:solidFill>
                  <a:schemeClr val="tx1"/>
                </a:solidFill>
              </a:rPr>
              <a:t>字体下载：</a:t>
            </a:r>
            <a:r>
              <a:rPr lang="en-US" altLang="zh-CN" sz="100" dirty="0" smtClean="0">
                <a:solidFill>
                  <a:schemeClr val="tx1"/>
                </a:solidFill>
              </a:rPr>
              <a:t>www.1ppt.com/ziti/</a:t>
            </a:r>
            <a:endParaRPr lang="en-US" altLang="zh-CN" sz="100" dirty="0">
              <a:solidFill>
                <a:schemeClr val="tx1"/>
              </a:solidFill>
            </a:endParaRPr>
          </a:p>
          <a:p>
            <a:pPr lvl="0"/>
            <a:r>
              <a:rPr lang="en-US" altLang="zh-CN" sz="100" dirty="0">
                <a:solidFill>
                  <a:schemeClr val="tx1"/>
                </a:solidFill>
              </a:rPr>
              <a:t> </a:t>
            </a:r>
            <a:endParaRPr lang="zh-CN" altLang="en-US" sz="100" dirty="0">
              <a:solidFill>
                <a:schemeClr val="tx1"/>
              </a:solidFill>
            </a:endParaRPr>
          </a:p>
        </p:txBody>
      </p:sp>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6405212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rot="18425727">
            <a:off x="7605075" y="4696862"/>
            <a:ext cx="652064" cy="842456"/>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606554">
            <a:off x="7634245" y="3849452"/>
            <a:ext cx="465915" cy="673203"/>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20928478">
            <a:off x="8266735" y="4013039"/>
            <a:ext cx="926828" cy="1197447"/>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rot="19431483">
            <a:off x="7604069" y="3373771"/>
            <a:ext cx="250452" cy="361879"/>
            <a:chOff x="7608678" y="2072194"/>
            <a:chExt cx="1155251" cy="1492566"/>
          </a:xfrm>
        </p:grpSpPr>
        <p:sp>
          <p:nvSpPr>
            <p:cNvPr id="87" name="等腰三角形 8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等腰三角形 8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rot="21250768">
            <a:off x="642065" y="3866695"/>
            <a:ext cx="304993" cy="637489"/>
            <a:chOff x="7608678" y="2072194"/>
            <a:chExt cx="1155251" cy="1492566"/>
          </a:xfrm>
        </p:grpSpPr>
        <p:sp>
          <p:nvSpPr>
            <p:cNvPr id="92" name="等腰三角形 9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等腰三角形 9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rot="3547030">
            <a:off x="457915" y="4691083"/>
            <a:ext cx="982892" cy="805722"/>
            <a:chOff x="7608678" y="2072194"/>
            <a:chExt cx="1155251" cy="1492566"/>
          </a:xfrm>
        </p:grpSpPr>
        <p:sp>
          <p:nvSpPr>
            <p:cNvPr id="97" name="等腰三角形 9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9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p:cNvGrpSpPr/>
          <p:nvPr/>
        </p:nvGrpSpPr>
        <p:grpSpPr>
          <a:xfrm rot="1684352">
            <a:off x="-199550" y="3996633"/>
            <a:ext cx="652064" cy="842456"/>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3547030">
            <a:off x="414161" y="-216614"/>
            <a:ext cx="1637188" cy="1342079"/>
            <a:chOff x="7608678" y="2072194"/>
            <a:chExt cx="1155251" cy="1492566"/>
          </a:xfrm>
        </p:grpSpPr>
        <p:sp>
          <p:nvSpPr>
            <p:cNvPr id="47" name="等腰三角形 4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6" name="组合 55"/>
          <p:cNvGrpSpPr/>
          <p:nvPr/>
        </p:nvGrpSpPr>
        <p:grpSpPr>
          <a:xfrm rot="1686614">
            <a:off x="-299867" y="-43842"/>
            <a:ext cx="536986" cy="1122395"/>
            <a:chOff x="7608678" y="2072194"/>
            <a:chExt cx="1155251" cy="1492566"/>
          </a:xfrm>
        </p:grpSpPr>
        <p:sp>
          <p:nvSpPr>
            <p:cNvPr id="57" name="等腰三角形 5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2" name="组合 61"/>
          <p:cNvGrpSpPr/>
          <p:nvPr/>
        </p:nvGrpSpPr>
        <p:grpSpPr>
          <a:xfrm rot="21407997">
            <a:off x="379254" y="-157188"/>
            <a:ext cx="304993" cy="637489"/>
            <a:chOff x="7608678" y="2072194"/>
            <a:chExt cx="1155251" cy="1492566"/>
          </a:xfrm>
        </p:grpSpPr>
        <p:sp>
          <p:nvSpPr>
            <p:cNvPr id="63" name="等腰三角形 6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7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等腰三角形 7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8" name="组合 77"/>
          <p:cNvGrpSpPr/>
          <p:nvPr/>
        </p:nvGrpSpPr>
        <p:grpSpPr>
          <a:xfrm rot="18425727">
            <a:off x="8753641" y="519202"/>
            <a:ext cx="652064" cy="842456"/>
            <a:chOff x="7608678" y="2072194"/>
            <a:chExt cx="1155251" cy="1492566"/>
          </a:xfrm>
        </p:grpSpPr>
        <p:sp>
          <p:nvSpPr>
            <p:cNvPr id="79" name="等腰三角形 78"/>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等腰三角形 10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等腰三角形 11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rot="21407997">
            <a:off x="8758499" y="-151099"/>
            <a:ext cx="304993" cy="637489"/>
            <a:chOff x="7608678" y="2072194"/>
            <a:chExt cx="1155251" cy="1492566"/>
          </a:xfrm>
        </p:grpSpPr>
        <p:sp>
          <p:nvSpPr>
            <p:cNvPr id="113" name="等腰三角形 11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等腰三角形 115"/>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116"/>
          <p:cNvGrpSpPr/>
          <p:nvPr/>
        </p:nvGrpSpPr>
        <p:grpSpPr>
          <a:xfrm rot="1583613">
            <a:off x="8074916" y="163978"/>
            <a:ext cx="465915" cy="673203"/>
            <a:chOff x="7608678" y="2072194"/>
            <a:chExt cx="1155251" cy="1492566"/>
          </a:xfrm>
        </p:grpSpPr>
        <p:sp>
          <p:nvSpPr>
            <p:cNvPr id="118" name="等腰三角形 11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等腰三角形 12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8" name="椭圆 177">
            <a:extLst>
              <a:ext uri="{FF2B5EF4-FFF2-40B4-BE49-F238E27FC236}">
                <a16:creationId xmlns:a16="http://schemas.microsoft.com/office/drawing/2014/main" xmlns="" id="{5B6C029F-8549-426E-92CE-5A161F885E0B}"/>
              </a:ext>
            </a:extLst>
          </p:cNvPr>
          <p:cNvSpPr/>
          <p:nvPr/>
        </p:nvSpPr>
        <p:spPr>
          <a:xfrm>
            <a:off x="1556148" y="-444104"/>
            <a:ext cx="6031706" cy="6031707"/>
          </a:xfrm>
          <a:prstGeom prst="ellipse">
            <a:avLst/>
          </a:prstGeom>
          <a:solidFill>
            <a:srgbClr val="FFFFFF">
              <a:lumMod val="95000"/>
              <a:alpha val="40000"/>
            </a:srgbClr>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79" name="椭圆 178">
            <a:extLst>
              <a:ext uri="{FF2B5EF4-FFF2-40B4-BE49-F238E27FC236}">
                <a16:creationId xmlns:a16="http://schemas.microsoft.com/office/drawing/2014/main" xmlns="" id="{C1F4057E-E579-432B-B9B9-46A415903467}"/>
              </a:ext>
            </a:extLst>
          </p:cNvPr>
          <p:cNvSpPr/>
          <p:nvPr/>
        </p:nvSpPr>
        <p:spPr>
          <a:xfrm>
            <a:off x="1396604" y="-603648"/>
            <a:ext cx="6350794" cy="6350795"/>
          </a:xfrm>
          <a:prstGeom prst="ellipse">
            <a:avLst/>
          </a:prstGeom>
          <a:noFill/>
          <a:ln w="12700" cap="flat" cmpd="sng" algn="ctr">
            <a:solidFill>
              <a:srgbClr val="2A7B7E"/>
            </a:solid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0" name="椭圆 179">
            <a:extLst>
              <a:ext uri="{FF2B5EF4-FFF2-40B4-BE49-F238E27FC236}">
                <a16:creationId xmlns:a16="http://schemas.microsoft.com/office/drawing/2014/main" xmlns="" id="{69971C4C-0CD7-4DE2-BCD2-53C2A112EDB7}"/>
              </a:ext>
            </a:extLst>
          </p:cNvPr>
          <p:cNvSpPr/>
          <p:nvPr/>
        </p:nvSpPr>
        <p:spPr bwMode="auto">
          <a:xfrm>
            <a:off x="1482329" y="1556147"/>
            <a:ext cx="122634" cy="122634"/>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1" name="椭圆 180">
            <a:extLst>
              <a:ext uri="{FF2B5EF4-FFF2-40B4-BE49-F238E27FC236}">
                <a16:creationId xmlns:a16="http://schemas.microsoft.com/office/drawing/2014/main" xmlns="" id="{21F58269-2E40-455C-B73E-DBBB7CEFB28A}"/>
              </a:ext>
            </a:extLst>
          </p:cNvPr>
          <p:cNvSpPr/>
          <p:nvPr/>
        </p:nvSpPr>
        <p:spPr bwMode="auto">
          <a:xfrm>
            <a:off x="1365648" y="1749029"/>
            <a:ext cx="221456" cy="221456"/>
          </a:xfrm>
          <a:prstGeom prst="ellipse">
            <a:avLst/>
          </a:prstGeom>
          <a:solidFill>
            <a:srgbClr val="454141"/>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2" name="椭圆 181">
            <a:extLst>
              <a:ext uri="{FF2B5EF4-FFF2-40B4-BE49-F238E27FC236}">
                <a16:creationId xmlns:a16="http://schemas.microsoft.com/office/drawing/2014/main" xmlns="" id="{355B7EE6-A342-4CE3-B9E1-5AFD555E8F66}"/>
              </a:ext>
            </a:extLst>
          </p:cNvPr>
          <p:cNvSpPr/>
          <p:nvPr/>
        </p:nvSpPr>
        <p:spPr bwMode="auto">
          <a:xfrm>
            <a:off x="1365647" y="2028825"/>
            <a:ext cx="122634" cy="122635"/>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3" name="椭圆 182">
            <a:extLst>
              <a:ext uri="{FF2B5EF4-FFF2-40B4-BE49-F238E27FC236}">
                <a16:creationId xmlns:a16="http://schemas.microsoft.com/office/drawing/2014/main" xmlns="" id="{6BA115E6-CD54-42A0-A563-EAAC0FB4CF63}"/>
              </a:ext>
            </a:extLst>
          </p:cNvPr>
          <p:cNvSpPr/>
          <p:nvPr/>
        </p:nvSpPr>
        <p:spPr>
          <a:xfrm>
            <a:off x="7424738" y="3786188"/>
            <a:ext cx="123825" cy="123825"/>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4" name="椭圆 183">
            <a:extLst>
              <a:ext uri="{FF2B5EF4-FFF2-40B4-BE49-F238E27FC236}">
                <a16:creationId xmlns:a16="http://schemas.microsoft.com/office/drawing/2014/main" xmlns="" id="{5738ACFE-12FC-4A06-A230-61EDAC0C87C5}"/>
              </a:ext>
            </a:extLst>
          </p:cNvPr>
          <p:cNvSpPr/>
          <p:nvPr/>
        </p:nvSpPr>
        <p:spPr>
          <a:xfrm>
            <a:off x="7265194" y="3993357"/>
            <a:ext cx="222647" cy="221456"/>
          </a:xfrm>
          <a:prstGeom prst="ellipse">
            <a:avLst/>
          </a:prstGeom>
          <a:solidFill>
            <a:srgbClr val="454141"/>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5" name="椭圆 184">
            <a:extLst>
              <a:ext uri="{FF2B5EF4-FFF2-40B4-BE49-F238E27FC236}">
                <a16:creationId xmlns:a16="http://schemas.microsoft.com/office/drawing/2014/main" xmlns="" id="{40C458E2-4817-4739-8864-678690FAC96D}"/>
              </a:ext>
            </a:extLst>
          </p:cNvPr>
          <p:cNvSpPr/>
          <p:nvPr/>
        </p:nvSpPr>
        <p:spPr>
          <a:xfrm>
            <a:off x="7154466" y="4273154"/>
            <a:ext cx="123825" cy="122634"/>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6" name="六边形 185">
            <a:extLst>
              <a:ext uri="{FF2B5EF4-FFF2-40B4-BE49-F238E27FC236}">
                <a16:creationId xmlns:a16="http://schemas.microsoft.com/office/drawing/2014/main" xmlns="" id="{0D5B64AD-7D83-4518-8C8C-8EEDC048A756}"/>
              </a:ext>
            </a:extLst>
          </p:cNvPr>
          <p:cNvSpPr/>
          <p:nvPr/>
        </p:nvSpPr>
        <p:spPr>
          <a:xfrm rot="5400000">
            <a:off x="3688472" y="707873"/>
            <a:ext cx="1675846" cy="1444695"/>
          </a:xfrm>
          <a:prstGeom prst="hexagon">
            <a:avLst/>
          </a:prstGeom>
          <a:solidFill>
            <a:srgbClr val="6A6A6A">
              <a:alpha val="40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Calibri"/>
              <a:ea typeface="微软雅黑 Light" panose="020B0502040204020203" pitchFamily="34" charset="-122"/>
              <a:cs typeface="+mn-cs"/>
            </a:endParaRPr>
          </a:p>
        </p:txBody>
      </p:sp>
      <p:sp>
        <p:nvSpPr>
          <p:cNvPr id="187" name="六边形 186">
            <a:extLst>
              <a:ext uri="{FF2B5EF4-FFF2-40B4-BE49-F238E27FC236}">
                <a16:creationId xmlns:a16="http://schemas.microsoft.com/office/drawing/2014/main" xmlns="" id="{23AB3A74-3875-4037-B9C1-AA043D09A621}"/>
              </a:ext>
            </a:extLst>
          </p:cNvPr>
          <p:cNvSpPr/>
          <p:nvPr/>
        </p:nvSpPr>
        <p:spPr>
          <a:xfrm rot="5400000">
            <a:off x="3656687" y="618903"/>
            <a:ext cx="1646080" cy="1419035"/>
          </a:xfrm>
          <a:prstGeom prst="hexagon">
            <a:avLst/>
          </a:prstGeom>
          <a:solidFill>
            <a:schemeClr val="accent5">
              <a:lumMod val="75000"/>
              <a:alpha val="40000"/>
            </a:scheme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Calibri"/>
              <a:ea typeface="微软雅黑 Light" panose="020B0502040204020203" pitchFamily="34" charset="-122"/>
              <a:cs typeface="+mn-cs"/>
            </a:endParaRPr>
          </a:p>
        </p:txBody>
      </p:sp>
      <p:sp>
        <p:nvSpPr>
          <p:cNvPr id="188" name="文本框 31">
            <a:extLst>
              <a:ext uri="{FF2B5EF4-FFF2-40B4-BE49-F238E27FC236}">
                <a16:creationId xmlns:a16="http://schemas.microsoft.com/office/drawing/2014/main" xmlns="" id="{D13E47F2-D9CA-422E-9EB8-E899180C5031}"/>
              </a:ext>
            </a:extLst>
          </p:cNvPr>
          <p:cNvSpPr txBox="1"/>
          <p:nvPr/>
        </p:nvSpPr>
        <p:spPr>
          <a:xfrm>
            <a:off x="3920759" y="973098"/>
            <a:ext cx="1117935" cy="807913"/>
          </a:xfrm>
          <a:prstGeom prst="rect">
            <a:avLst/>
          </a:prstGeom>
          <a:noFill/>
        </p:spPr>
        <p:txBody>
          <a:bodyPr wrap="none" lIns="68580" tIns="34290" rIns="68580" bIns="34290" rtlCol="0">
            <a:spAutoFit/>
          </a:bodyPr>
          <a:lstStyle/>
          <a:p>
            <a:pPr algn="ctr" defTabSz="685800"/>
            <a:r>
              <a:rPr lang="en-US" altLang="zh-CN" sz="4800" dirty="0">
                <a:solidFill>
                  <a:srgbClr val="FFFFFF"/>
                </a:solidFill>
                <a:latin typeface="Agency FB" panose="020B0503020202020204" pitchFamily="34" charset="0"/>
                <a:ea typeface="微软雅黑" panose="020B0503020204020204" pitchFamily="34" charset="-122"/>
              </a:rPr>
              <a:t>20XX</a:t>
            </a:r>
            <a:endParaRPr lang="zh-CN" altLang="en-US" sz="4800" dirty="0">
              <a:solidFill>
                <a:srgbClr val="FFFFFF"/>
              </a:solidFill>
              <a:latin typeface="Agency FB" panose="020B0503020202020204" pitchFamily="34" charset="0"/>
              <a:ea typeface="微软雅黑" panose="020B0503020204020204" pitchFamily="34" charset="-122"/>
            </a:endParaRPr>
          </a:p>
        </p:txBody>
      </p:sp>
      <p:sp>
        <p:nvSpPr>
          <p:cNvPr id="189" name="矩形 188">
            <a:extLst>
              <a:ext uri="{FF2B5EF4-FFF2-40B4-BE49-F238E27FC236}">
                <a16:creationId xmlns:a16="http://schemas.microsoft.com/office/drawing/2014/main" xmlns="" id="{BE613A40-3F7A-4643-B39E-2D9572441204}"/>
              </a:ext>
            </a:extLst>
          </p:cNvPr>
          <p:cNvSpPr/>
          <p:nvPr/>
        </p:nvSpPr>
        <p:spPr>
          <a:xfrm>
            <a:off x="3267743" y="4214813"/>
            <a:ext cx="2866580" cy="284693"/>
          </a:xfrm>
          <a:prstGeom prst="rect">
            <a:avLst/>
          </a:prstGeom>
        </p:spPr>
        <p:txBody>
          <a:bodyPr wrap="square" lIns="68580" tIns="34290" rIns="68580" bIns="34290">
            <a:spAutoFit/>
          </a:bodyPr>
          <a:lstStyle/>
          <a:p>
            <a:pPr algn="ctr" defTabSz="685800"/>
            <a:r>
              <a:rPr lang="zh-CN" altLang="en-US" sz="1400" dirty="0">
                <a:solidFill>
                  <a:schemeClr val="bg1"/>
                </a:solidFill>
                <a:latin typeface="微软雅黑" panose="020B0503020204020204" pitchFamily="34" charset="-122"/>
                <a:ea typeface="微软雅黑" panose="020B0503020204020204" pitchFamily="34" charset="-122"/>
              </a:rPr>
              <a:t>汇报人</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en-US" altLang="zh-CN" sz="1400" dirty="0" smtClean="0">
                <a:solidFill>
                  <a:schemeClr val="bg1"/>
                </a:solidFill>
                <a:latin typeface="微软雅黑" panose="020B0503020204020204" pitchFamily="34" charset="-122"/>
                <a:ea typeface="微软雅黑" panose="020B0503020204020204" pitchFamily="34" charset="-122"/>
              </a:rPr>
              <a:t> X </a:t>
            </a:r>
            <a:r>
              <a:rPr lang="en-US" altLang="zh-CN" sz="1400" dirty="0" err="1" smtClean="0">
                <a:solidFill>
                  <a:schemeClr val="bg1"/>
                </a:solidFill>
                <a:latin typeface="微软雅黑" panose="020B0503020204020204" pitchFamily="34" charset="-122"/>
                <a:ea typeface="微软雅黑" panose="020B0503020204020204" pitchFamily="34" charset="-122"/>
              </a:rPr>
              <a:t>X</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err="1" smtClean="0">
                <a:solidFill>
                  <a:schemeClr val="bg1"/>
                </a:solidFill>
                <a:latin typeface="微软雅黑" panose="020B0503020204020204" pitchFamily="34" charset="-122"/>
                <a:ea typeface="微软雅黑" panose="020B0503020204020204" pitchFamily="34" charset="-122"/>
              </a:rPr>
              <a:t>X</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90" name="PA_蓝剑_组合 2">
            <a:extLst>
              <a:ext uri="{FF2B5EF4-FFF2-40B4-BE49-F238E27FC236}">
                <a16:creationId xmlns:a16="http://schemas.microsoft.com/office/drawing/2014/main" xmlns="" id="{C1B010BD-0B05-40EE-8166-E4E274EA5D85}"/>
              </a:ext>
            </a:extLst>
          </p:cNvPr>
          <p:cNvGrpSpPr/>
          <p:nvPr>
            <p:custDataLst>
              <p:tags r:id="rId1"/>
            </p:custDataLst>
          </p:nvPr>
        </p:nvGrpSpPr>
        <p:grpSpPr>
          <a:xfrm>
            <a:off x="2320160" y="2402455"/>
            <a:ext cx="4549643" cy="1516199"/>
            <a:chOff x="3062902" y="2107471"/>
            <a:chExt cx="6066190" cy="2021598"/>
          </a:xfrm>
        </p:grpSpPr>
        <p:sp>
          <p:nvSpPr>
            <p:cNvPr id="191" name="TextBox 4">
              <a:extLst>
                <a:ext uri="{FF2B5EF4-FFF2-40B4-BE49-F238E27FC236}">
                  <a16:creationId xmlns:a16="http://schemas.microsoft.com/office/drawing/2014/main" xmlns="" id="{5207E9B8-065B-4006-982D-44EB4CE487FF}"/>
                </a:ext>
              </a:extLst>
            </p:cNvPr>
            <p:cNvSpPr txBox="1"/>
            <p:nvPr/>
          </p:nvSpPr>
          <p:spPr>
            <a:xfrm>
              <a:off x="3062902" y="2107471"/>
              <a:ext cx="6066190" cy="861774"/>
            </a:xfrm>
            <a:prstGeom prst="rect">
              <a:avLst/>
            </a:prstGeom>
            <a:noFill/>
          </p:spPr>
          <p:txBody>
            <a:bodyPr wrap="none" rtlCol="0">
              <a:spAutoFit/>
            </a:bodyPr>
            <a:lstStyle/>
            <a:p>
              <a:pPr algn="ctr" defTabSz="685800"/>
              <a:r>
                <a:rPr lang="en-US" altLang="zh-CN" sz="3600" dirty="0">
                  <a:solidFill>
                    <a:schemeClr val="bg1"/>
                  </a:solidFill>
                  <a:latin typeface="微软雅黑" panose="020B0503020204020204" pitchFamily="34" charset="-122"/>
                  <a:ea typeface="微软雅黑" panose="020B0503020204020204" pitchFamily="34" charset="-122"/>
                  <a:cs typeface="+mn-ea"/>
                  <a:sym typeface="+mn-lt"/>
                </a:rPr>
                <a:t>iOS</a:t>
              </a:r>
              <a:r>
                <a:rPr lang="zh-CN" altLang="en-US" sz="3600" dirty="0" smtClean="0">
                  <a:solidFill>
                    <a:schemeClr val="bg1"/>
                  </a:solidFill>
                  <a:latin typeface="微软雅黑" panose="020B0503020204020204" pitchFamily="34" charset="-122"/>
                  <a:ea typeface="微软雅黑" panose="020B0503020204020204" pitchFamily="34" charset="-122"/>
                  <a:cs typeface="+mn-ea"/>
                  <a:sym typeface="+mn-lt"/>
                </a:rPr>
                <a:t>通</a:t>
              </a:r>
              <a:r>
                <a:rPr lang="zh-CN" altLang="en-US" sz="3600" dirty="0">
                  <a:solidFill>
                    <a:schemeClr val="bg1"/>
                  </a:solidFill>
                  <a:latin typeface="微软雅黑" panose="020B0503020204020204" pitchFamily="34" charset="-122"/>
                  <a:ea typeface="微软雅黑" panose="020B0503020204020204" pitchFamily="34" charset="-122"/>
                  <a:cs typeface="+mn-ea"/>
                  <a:sym typeface="+mn-lt"/>
                </a:rPr>
                <a:t>用商务</a:t>
              </a:r>
              <a:r>
                <a:rPr lang="en-US" altLang="zh-CN" sz="3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3600" dirty="0">
                  <a:solidFill>
                    <a:schemeClr val="bg1"/>
                  </a:solidFill>
                  <a:latin typeface="微软雅黑" panose="020B0503020204020204" pitchFamily="34" charset="-122"/>
                  <a:ea typeface="微软雅黑" panose="020B0503020204020204" pitchFamily="34" charset="-122"/>
                  <a:cs typeface="+mn-ea"/>
                  <a:sym typeface="+mn-lt"/>
                </a:rPr>
                <a:t>模板</a:t>
              </a:r>
            </a:p>
          </p:txBody>
        </p:sp>
        <p:sp>
          <p:nvSpPr>
            <p:cNvPr id="192" name="矩形 191">
              <a:extLst>
                <a:ext uri="{FF2B5EF4-FFF2-40B4-BE49-F238E27FC236}">
                  <a16:creationId xmlns:a16="http://schemas.microsoft.com/office/drawing/2014/main" xmlns="" id="{E2356DF7-DD51-4D09-840E-AC79ECB61C2F}"/>
                </a:ext>
              </a:extLst>
            </p:cNvPr>
            <p:cNvSpPr/>
            <p:nvPr/>
          </p:nvSpPr>
          <p:spPr>
            <a:xfrm>
              <a:off x="3225269" y="3718700"/>
              <a:ext cx="5698837" cy="410369"/>
            </a:xfrm>
            <a:prstGeom prst="rect">
              <a:avLst/>
            </a:prstGeom>
          </p:spPr>
          <p:txBody>
            <a:bodyPr wrap="square">
              <a:spAutoFit/>
            </a:bodyPr>
            <a:lstStyle/>
            <a:p>
              <a:pPr algn="dist" defTabSz="685800"/>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适用于 创业计划</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策划方案</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商业规划</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市场分析</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93" name="文本框 23">
            <a:extLst>
              <a:ext uri="{FF2B5EF4-FFF2-40B4-BE49-F238E27FC236}">
                <a16:creationId xmlns:a16="http://schemas.microsoft.com/office/drawing/2014/main" xmlns="" id="{0EDF6DBE-0380-48D9-898F-39572F17B03A}"/>
              </a:ext>
            </a:extLst>
          </p:cNvPr>
          <p:cNvSpPr txBox="1"/>
          <p:nvPr/>
        </p:nvSpPr>
        <p:spPr>
          <a:xfrm>
            <a:off x="1629910" y="3070871"/>
            <a:ext cx="5904656" cy="500233"/>
          </a:xfrm>
          <a:prstGeom prst="rect">
            <a:avLst/>
          </a:prstGeom>
          <a:noFill/>
        </p:spPr>
        <p:txBody>
          <a:bodyPr wrap="square" lIns="68580" tIns="34290" rIns="68580" bIns="34290" rtlCol="0" anchor="t">
            <a:spAutoFit/>
          </a:bodyPr>
          <a:lstStyle/>
          <a:p>
            <a:pPr algn="ctr" defTabSz="685800"/>
            <a:r>
              <a:rPr lang="zh-CN" altLang="en-US" sz="1400" dirty="0">
                <a:solidFill>
                  <a:schemeClr val="bg1"/>
                </a:solidFill>
                <a:ea typeface="微软雅黑 Light" panose="020B0502040204020203" pitchFamily="34" charset="-122"/>
              </a:rPr>
              <a:t>Graduation thesis summary templateGraduation thesis summary </a:t>
            </a:r>
            <a:endParaRPr lang="en-US" altLang="zh-CN" sz="1400" dirty="0">
              <a:solidFill>
                <a:schemeClr val="bg1"/>
              </a:solidFill>
              <a:ea typeface="微软雅黑 Light" panose="020B0502040204020203" pitchFamily="34" charset="-122"/>
            </a:endParaRPr>
          </a:p>
          <a:p>
            <a:pPr algn="ctr" defTabSz="685800"/>
            <a:r>
              <a:rPr lang="zh-CN" altLang="en-US" sz="1400" dirty="0">
                <a:solidFill>
                  <a:schemeClr val="bg1"/>
                </a:solidFill>
                <a:ea typeface="微软雅黑 Light" panose="020B0502040204020203" pitchFamily="34" charset="-122"/>
              </a:rPr>
              <a:t>templateGraduation thesis summary template</a:t>
            </a:r>
          </a:p>
        </p:txBody>
      </p:sp>
    </p:spTree>
    <p:extLst>
      <p:ext uri="{BB962C8B-B14F-4D97-AF65-F5344CB8AC3E}">
        <p14:creationId xmlns:p14="http://schemas.microsoft.com/office/powerpoint/2010/main" val="174219703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0" fill="hold"/>
                                        <p:tgtEl>
                                          <p:spTgt spid="46"/>
                                        </p:tgtEl>
                                        <p:attrNameLst>
                                          <p:attrName>ppt_w</p:attrName>
                                        </p:attrNameLst>
                                      </p:cBhvr>
                                      <p:tavLst>
                                        <p:tav tm="0" fmla="#ppt_w*sin(2.5*pi*$)">
                                          <p:val>
                                            <p:fltVal val="0"/>
                                          </p:val>
                                        </p:tav>
                                        <p:tav tm="100000">
                                          <p:val>
                                            <p:fltVal val="1"/>
                                          </p:val>
                                        </p:tav>
                                      </p:tavLst>
                                    </p:anim>
                                    <p:anim calcmode="lin" valueType="num">
                                      <p:cBhvr>
                                        <p:cTn id="8" dur="5000" fill="hold"/>
                                        <p:tgtEl>
                                          <p:spTgt spid="46"/>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5000" fill="hold"/>
                                        <p:tgtEl>
                                          <p:spTgt spid="62"/>
                                        </p:tgtEl>
                                        <p:attrNameLst>
                                          <p:attrName>ppt_w</p:attrName>
                                        </p:attrNameLst>
                                      </p:cBhvr>
                                      <p:tavLst>
                                        <p:tav tm="0" fmla="#ppt_w*sin(2.5*pi*$)">
                                          <p:val>
                                            <p:fltVal val="0"/>
                                          </p:val>
                                        </p:tav>
                                        <p:tav tm="100000">
                                          <p:val>
                                            <p:fltVal val="1"/>
                                          </p:val>
                                        </p:tav>
                                      </p:tavLst>
                                    </p:anim>
                                    <p:anim calcmode="lin" valueType="num">
                                      <p:cBhvr>
                                        <p:cTn id="12" dur="5000" fill="hold"/>
                                        <p:tgtEl>
                                          <p:spTgt spid="62"/>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0" fill="hold"/>
                                        <p:tgtEl>
                                          <p:spTgt spid="56"/>
                                        </p:tgtEl>
                                        <p:attrNameLst>
                                          <p:attrName>ppt_w</p:attrName>
                                        </p:attrNameLst>
                                      </p:cBhvr>
                                      <p:tavLst>
                                        <p:tav tm="0" fmla="#ppt_w*sin(2.5*pi*$)">
                                          <p:val>
                                            <p:fltVal val="0"/>
                                          </p:val>
                                        </p:tav>
                                        <p:tav tm="100000">
                                          <p:val>
                                            <p:fltVal val="1"/>
                                          </p:val>
                                        </p:tav>
                                      </p:tavLst>
                                    </p:anim>
                                    <p:anim calcmode="lin" valueType="num">
                                      <p:cBhvr>
                                        <p:cTn id="16" dur="5000" fill="hold"/>
                                        <p:tgtEl>
                                          <p:spTgt spid="56"/>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p:cTn id="19" dur="5000" fill="hold"/>
                                        <p:tgtEl>
                                          <p:spTgt spid="91"/>
                                        </p:tgtEl>
                                        <p:attrNameLst>
                                          <p:attrName>ppt_w</p:attrName>
                                        </p:attrNameLst>
                                      </p:cBhvr>
                                      <p:tavLst>
                                        <p:tav tm="0" fmla="#ppt_w*sin(2.5*pi*$)">
                                          <p:val>
                                            <p:fltVal val="0"/>
                                          </p:val>
                                        </p:tav>
                                        <p:tav tm="100000">
                                          <p:val>
                                            <p:fltVal val="1"/>
                                          </p:val>
                                        </p:tav>
                                      </p:tavLst>
                                    </p:anim>
                                    <p:anim calcmode="lin" valueType="num">
                                      <p:cBhvr>
                                        <p:cTn id="20" dur="5000" fill="hold"/>
                                        <p:tgtEl>
                                          <p:spTgt spid="91"/>
                                        </p:tgtEl>
                                        <p:attrNameLst>
                                          <p:attrName>ppt_h</p:attrName>
                                        </p:attrNameLst>
                                      </p:cBhvr>
                                      <p:tavLst>
                                        <p:tav tm="0">
                                          <p:val>
                                            <p:strVal val="#ppt_h"/>
                                          </p:val>
                                        </p:tav>
                                        <p:tav tm="100000">
                                          <p:val>
                                            <p:strVal val="#ppt_h"/>
                                          </p:val>
                                        </p:tav>
                                      </p:tavLst>
                                    </p:anim>
                                  </p:childTnLst>
                                </p:cTn>
                              </p:par>
                              <p:par>
                                <p:cTn id="21" presetID="19" presetClass="entr" presetSubtype="10" fill="hold" nodeType="withEffect">
                                  <p:stCondLst>
                                    <p:cond delay="0"/>
                                  </p:stCondLst>
                                  <p:childTnLst>
                                    <p:set>
                                      <p:cBhvr>
                                        <p:cTn id="22" dur="1" fill="hold">
                                          <p:stCondLst>
                                            <p:cond delay="0"/>
                                          </p:stCondLst>
                                        </p:cTn>
                                        <p:tgtEl>
                                          <p:spTgt spid="101"/>
                                        </p:tgtEl>
                                        <p:attrNameLst>
                                          <p:attrName>style.visibility</p:attrName>
                                        </p:attrNameLst>
                                      </p:cBhvr>
                                      <p:to>
                                        <p:strVal val="visible"/>
                                      </p:to>
                                    </p:set>
                                    <p:anim calcmode="lin" valueType="num">
                                      <p:cBhvr>
                                        <p:cTn id="23" dur="5000" fill="hold"/>
                                        <p:tgtEl>
                                          <p:spTgt spid="101"/>
                                        </p:tgtEl>
                                        <p:attrNameLst>
                                          <p:attrName>ppt_w</p:attrName>
                                        </p:attrNameLst>
                                      </p:cBhvr>
                                      <p:tavLst>
                                        <p:tav tm="0" fmla="#ppt_w*sin(2.5*pi*$)">
                                          <p:val>
                                            <p:fltVal val="0"/>
                                          </p:val>
                                        </p:tav>
                                        <p:tav tm="100000">
                                          <p:val>
                                            <p:fltVal val="1"/>
                                          </p:val>
                                        </p:tav>
                                      </p:tavLst>
                                    </p:anim>
                                    <p:anim calcmode="lin" valueType="num">
                                      <p:cBhvr>
                                        <p:cTn id="24" dur="5000" fill="hold"/>
                                        <p:tgtEl>
                                          <p:spTgt spid="101"/>
                                        </p:tgtEl>
                                        <p:attrNameLst>
                                          <p:attrName>ppt_h</p:attrName>
                                        </p:attrNameLst>
                                      </p:cBhvr>
                                      <p:tavLst>
                                        <p:tav tm="0">
                                          <p:val>
                                            <p:strVal val="#ppt_h"/>
                                          </p:val>
                                        </p:tav>
                                        <p:tav tm="100000">
                                          <p:val>
                                            <p:strVal val="#ppt_h"/>
                                          </p:val>
                                        </p:tav>
                                      </p:tavLst>
                                    </p:anim>
                                  </p:childTnLst>
                                </p:cTn>
                              </p:par>
                              <p:par>
                                <p:cTn id="25" presetID="19" presetClass="entr" presetSubtype="10"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p:cTn id="27" dur="5000" fill="hold"/>
                                        <p:tgtEl>
                                          <p:spTgt spid="96"/>
                                        </p:tgtEl>
                                        <p:attrNameLst>
                                          <p:attrName>ppt_w</p:attrName>
                                        </p:attrNameLst>
                                      </p:cBhvr>
                                      <p:tavLst>
                                        <p:tav tm="0" fmla="#ppt_w*sin(2.5*pi*$)">
                                          <p:val>
                                            <p:fltVal val="0"/>
                                          </p:val>
                                        </p:tav>
                                        <p:tav tm="100000">
                                          <p:val>
                                            <p:fltVal val="1"/>
                                          </p:val>
                                        </p:tav>
                                      </p:tavLst>
                                    </p:anim>
                                    <p:anim calcmode="lin" valueType="num">
                                      <p:cBhvr>
                                        <p:cTn id="28" dur="5000" fill="hold"/>
                                        <p:tgtEl>
                                          <p:spTgt spid="96"/>
                                        </p:tgtEl>
                                        <p:attrNameLst>
                                          <p:attrName>ppt_h</p:attrName>
                                        </p:attrNameLst>
                                      </p:cBhvr>
                                      <p:tavLst>
                                        <p:tav tm="0">
                                          <p:val>
                                            <p:strVal val="#ppt_h"/>
                                          </p:val>
                                        </p:tav>
                                        <p:tav tm="100000">
                                          <p:val>
                                            <p:strVal val="#ppt_h"/>
                                          </p:val>
                                        </p:tav>
                                      </p:tavLst>
                                    </p:anim>
                                  </p:childTnLst>
                                </p:cTn>
                              </p:par>
                              <p:par>
                                <p:cTn id="29" presetID="19" presetClass="entr" presetSubtype="1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0" fill="hold"/>
                                        <p:tgtEl>
                                          <p:spTgt spid="66"/>
                                        </p:tgtEl>
                                        <p:attrNameLst>
                                          <p:attrName>ppt_w</p:attrName>
                                        </p:attrNameLst>
                                      </p:cBhvr>
                                      <p:tavLst>
                                        <p:tav tm="0" fmla="#ppt_w*sin(2.5*pi*$)">
                                          <p:val>
                                            <p:fltVal val="0"/>
                                          </p:val>
                                        </p:tav>
                                        <p:tav tm="100000">
                                          <p:val>
                                            <p:fltVal val="1"/>
                                          </p:val>
                                        </p:tav>
                                      </p:tavLst>
                                    </p:anim>
                                    <p:anim calcmode="lin" valueType="num">
                                      <p:cBhvr>
                                        <p:cTn id="32" dur="5000" fill="hold"/>
                                        <p:tgtEl>
                                          <p:spTgt spid="66"/>
                                        </p:tgtEl>
                                        <p:attrNameLst>
                                          <p:attrName>ppt_h</p:attrName>
                                        </p:attrNameLst>
                                      </p:cBhvr>
                                      <p:tavLst>
                                        <p:tav tm="0">
                                          <p:val>
                                            <p:strVal val="#ppt_h"/>
                                          </p:val>
                                        </p:tav>
                                        <p:tav tm="100000">
                                          <p:val>
                                            <p:strVal val="#ppt_h"/>
                                          </p:val>
                                        </p:tav>
                                      </p:tavLst>
                                    </p:anim>
                                  </p:childTnLst>
                                </p:cTn>
                              </p:par>
                              <p:par>
                                <p:cTn id="33" presetID="19" presetClass="entr" presetSubtype="10"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0" fill="hold"/>
                                        <p:tgtEl>
                                          <p:spTgt spid="71"/>
                                        </p:tgtEl>
                                        <p:attrNameLst>
                                          <p:attrName>ppt_w</p:attrName>
                                        </p:attrNameLst>
                                      </p:cBhvr>
                                      <p:tavLst>
                                        <p:tav tm="0" fmla="#ppt_w*sin(2.5*pi*$)">
                                          <p:val>
                                            <p:fltVal val="0"/>
                                          </p:val>
                                        </p:tav>
                                        <p:tav tm="100000">
                                          <p:val>
                                            <p:fltVal val="1"/>
                                          </p:val>
                                        </p:tav>
                                      </p:tavLst>
                                    </p:anim>
                                    <p:anim calcmode="lin" valueType="num">
                                      <p:cBhvr>
                                        <p:cTn id="36" dur="5000" fill="hold"/>
                                        <p:tgtEl>
                                          <p:spTgt spid="71"/>
                                        </p:tgtEl>
                                        <p:attrNameLst>
                                          <p:attrName>ppt_h</p:attrName>
                                        </p:attrNameLst>
                                      </p:cBhvr>
                                      <p:tavLst>
                                        <p:tav tm="0">
                                          <p:val>
                                            <p:strVal val="#ppt_h"/>
                                          </p:val>
                                        </p:tav>
                                        <p:tav tm="100000">
                                          <p:val>
                                            <p:strVal val="#ppt_h"/>
                                          </p:val>
                                        </p:tav>
                                      </p:tavLst>
                                    </p:anim>
                                  </p:childTnLst>
                                </p:cTn>
                              </p:par>
                              <p:par>
                                <p:cTn id="37" presetID="19" presetClass="entr" presetSubtype="10"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0" fill="hold"/>
                                        <p:tgtEl>
                                          <p:spTgt spid="81"/>
                                        </p:tgtEl>
                                        <p:attrNameLst>
                                          <p:attrName>ppt_w</p:attrName>
                                        </p:attrNameLst>
                                      </p:cBhvr>
                                      <p:tavLst>
                                        <p:tav tm="0" fmla="#ppt_w*sin(2.5*pi*$)">
                                          <p:val>
                                            <p:fltVal val="0"/>
                                          </p:val>
                                        </p:tav>
                                        <p:tav tm="100000">
                                          <p:val>
                                            <p:fltVal val="1"/>
                                          </p:val>
                                        </p:tav>
                                      </p:tavLst>
                                    </p:anim>
                                    <p:anim calcmode="lin" valueType="num">
                                      <p:cBhvr>
                                        <p:cTn id="40" dur="5000" fill="hold"/>
                                        <p:tgtEl>
                                          <p:spTgt spid="81"/>
                                        </p:tgtEl>
                                        <p:attrNameLst>
                                          <p:attrName>ppt_h</p:attrName>
                                        </p:attrNameLst>
                                      </p:cBhvr>
                                      <p:tavLst>
                                        <p:tav tm="0">
                                          <p:val>
                                            <p:strVal val="#ppt_h"/>
                                          </p:val>
                                        </p:tav>
                                        <p:tav tm="100000">
                                          <p:val>
                                            <p:strVal val="#ppt_h"/>
                                          </p:val>
                                        </p:tav>
                                      </p:tavLst>
                                    </p:anim>
                                  </p:childTnLst>
                                </p:cTn>
                              </p:par>
                              <p:par>
                                <p:cTn id="41" presetID="19" presetClass="entr" presetSubtype="10"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 calcmode="lin" valueType="num">
                                      <p:cBhvr>
                                        <p:cTn id="43" dur="5000" fill="hold"/>
                                        <p:tgtEl>
                                          <p:spTgt spid="86"/>
                                        </p:tgtEl>
                                        <p:attrNameLst>
                                          <p:attrName>ppt_w</p:attrName>
                                        </p:attrNameLst>
                                      </p:cBhvr>
                                      <p:tavLst>
                                        <p:tav tm="0" fmla="#ppt_w*sin(2.5*pi*$)">
                                          <p:val>
                                            <p:fltVal val="0"/>
                                          </p:val>
                                        </p:tav>
                                        <p:tav tm="100000">
                                          <p:val>
                                            <p:fltVal val="1"/>
                                          </p:val>
                                        </p:tav>
                                      </p:tavLst>
                                    </p:anim>
                                    <p:anim calcmode="lin" valueType="num">
                                      <p:cBhvr>
                                        <p:cTn id="44" dur="5000" fill="hold"/>
                                        <p:tgtEl>
                                          <p:spTgt spid="86"/>
                                        </p:tgtEl>
                                        <p:attrNameLst>
                                          <p:attrName>ppt_h</p:attrName>
                                        </p:attrNameLst>
                                      </p:cBhvr>
                                      <p:tavLst>
                                        <p:tav tm="0">
                                          <p:val>
                                            <p:strVal val="#ppt_h"/>
                                          </p:val>
                                        </p:tav>
                                        <p:tav tm="100000">
                                          <p:val>
                                            <p:strVal val="#ppt_h"/>
                                          </p:val>
                                        </p:tav>
                                      </p:tavLst>
                                    </p:anim>
                                  </p:childTnLst>
                                </p:cTn>
                              </p:par>
                              <p:par>
                                <p:cTn id="45" presetID="19" presetClass="entr" presetSubtype="10" fill="hold" nodeType="with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5000" fill="hold"/>
                                        <p:tgtEl>
                                          <p:spTgt spid="78"/>
                                        </p:tgtEl>
                                        <p:attrNameLst>
                                          <p:attrName>ppt_w</p:attrName>
                                        </p:attrNameLst>
                                      </p:cBhvr>
                                      <p:tavLst>
                                        <p:tav tm="0" fmla="#ppt_w*sin(2.5*pi*$)">
                                          <p:val>
                                            <p:fltVal val="0"/>
                                          </p:val>
                                        </p:tav>
                                        <p:tav tm="100000">
                                          <p:val>
                                            <p:fltVal val="1"/>
                                          </p:val>
                                        </p:tav>
                                      </p:tavLst>
                                    </p:anim>
                                    <p:anim calcmode="lin" valueType="num">
                                      <p:cBhvr>
                                        <p:cTn id="48" dur="5000" fill="hold"/>
                                        <p:tgtEl>
                                          <p:spTgt spid="78"/>
                                        </p:tgtEl>
                                        <p:attrNameLst>
                                          <p:attrName>ppt_h</p:attrName>
                                        </p:attrNameLst>
                                      </p:cBhvr>
                                      <p:tavLst>
                                        <p:tav tm="0">
                                          <p:val>
                                            <p:strVal val="#ppt_h"/>
                                          </p:val>
                                        </p:tav>
                                        <p:tav tm="100000">
                                          <p:val>
                                            <p:strVal val="#ppt_h"/>
                                          </p:val>
                                        </p:tav>
                                      </p:tavLst>
                                    </p:anim>
                                  </p:childTnLst>
                                </p:cTn>
                              </p:par>
                              <p:par>
                                <p:cTn id="49" presetID="19" presetClass="entr" presetSubtype="10" fill="hold" nodeType="withEffect">
                                  <p:stCondLst>
                                    <p:cond delay="0"/>
                                  </p:stCondLst>
                                  <p:childTnLst>
                                    <p:set>
                                      <p:cBhvr>
                                        <p:cTn id="50" dur="1" fill="hold">
                                          <p:stCondLst>
                                            <p:cond delay="0"/>
                                          </p:stCondLst>
                                        </p:cTn>
                                        <p:tgtEl>
                                          <p:spTgt spid="117"/>
                                        </p:tgtEl>
                                        <p:attrNameLst>
                                          <p:attrName>style.visibility</p:attrName>
                                        </p:attrNameLst>
                                      </p:cBhvr>
                                      <p:to>
                                        <p:strVal val="visible"/>
                                      </p:to>
                                    </p:set>
                                    <p:anim calcmode="lin" valueType="num">
                                      <p:cBhvr>
                                        <p:cTn id="51" dur="5000" fill="hold"/>
                                        <p:tgtEl>
                                          <p:spTgt spid="117"/>
                                        </p:tgtEl>
                                        <p:attrNameLst>
                                          <p:attrName>ppt_w</p:attrName>
                                        </p:attrNameLst>
                                      </p:cBhvr>
                                      <p:tavLst>
                                        <p:tav tm="0" fmla="#ppt_w*sin(2.5*pi*$)">
                                          <p:val>
                                            <p:fltVal val="0"/>
                                          </p:val>
                                        </p:tav>
                                        <p:tav tm="100000">
                                          <p:val>
                                            <p:fltVal val="1"/>
                                          </p:val>
                                        </p:tav>
                                      </p:tavLst>
                                    </p:anim>
                                    <p:anim calcmode="lin" valueType="num">
                                      <p:cBhvr>
                                        <p:cTn id="52" dur="5000" fill="hold"/>
                                        <p:tgtEl>
                                          <p:spTgt spid="117"/>
                                        </p:tgtEl>
                                        <p:attrNameLst>
                                          <p:attrName>ppt_h</p:attrName>
                                        </p:attrNameLst>
                                      </p:cBhvr>
                                      <p:tavLst>
                                        <p:tav tm="0">
                                          <p:val>
                                            <p:strVal val="#ppt_h"/>
                                          </p:val>
                                        </p:tav>
                                        <p:tav tm="100000">
                                          <p:val>
                                            <p:strVal val="#ppt_h"/>
                                          </p:val>
                                        </p:tav>
                                      </p:tavLst>
                                    </p:anim>
                                  </p:childTnLst>
                                </p:cTn>
                              </p:par>
                              <p:par>
                                <p:cTn id="53" presetID="19" presetClass="entr" presetSubtype="10"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p:cTn id="55" dur="5000" fill="hold"/>
                                        <p:tgtEl>
                                          <p:spTgt spid="112"/>
                                        </p:tgtEl>
                                        <p:attrNameLst>
                                          <p:attrName>ppt_w</p:attrName>
                                        </p:attrNameLst>
                                      </p:cBhvr>
                                      <p:tavLst>
                                        <p:tav tm="0" fmla="#ppt_w*sin(2.5*pi*$)">
                                          <p:val>
                                            <p:fltVal val="0"/>
                                          </p:val>
                                        </p:tav>
                                        <p:tav tm="100000">
                                          <p:val>
                                            <p:fltVal val="1"/>
                                          </p:val>
                                        </p:tav>
                                      </p:tavLst>
                                    </p:anim>
                                    <p:anim calcmode="lin" valueType="num">
                                      <p:cBhvr>
                                        <p:cTn id="56" dur="5000" fill="hold"/>
                                        <p:tgtEl>
                                          <p:spTgt spid="112"/>
                                        </p:tgtEl>
                                        <p:attrNameLst>
                                          <p:attrName>ppt_h</p:attrName>
                                        </p:attrNameLst>
                                      </p:cBhvr>
                                      <p:tavLst>
                                        <p:tav tm="0">
                                          <p:val>
                                            <p:strVal val="#ppt_h"/>
                                          </p:val>
                                        </p:tav>
                                        <p:tav tm="100000">
                                          <p:val>
                                            <p:strVal val="#ppt_h"/>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78"/>
                                        </p:tgtEl>
                                        <p:attrNameLst>
                                          <p:attrName>style.visibility</p:attrName>
                                        </p:attrNameLst>
                                      </p:cBhvr>
                                      <p:to>
                                        <p:strVal val="visible"/>
                                      </p:to>
                                    </p:set>
                                    <p:anim calcmode="lin" valueType="num">
                                      <p:cBhvr>
                                        <p:cTn id="60" dur="500" fill="hold"/>
                                        <p:tgtEl>
                                          <p:spTgt spid="178"/>
                                        </p:tgtEl>
                                        <p:attrNameLst>
                                          <p:attrName>ppt_w</p:attrName>
                                        </p:attrNameLst>
                                      </p:cBhvr>
                                      <p:tavLst>
                                        <p:tav tm="0">
                                          <p:val>
                                            <p:fltVal val="0"/>
                                          </p:val>
                                        </p:tav>
                                        <p:tav tm="100000">
                                          <p:val>
                                            <p:strVal val="#ppt_w"/>
                                          </p:val>
                                        </p:tav>
                                      </p:tavLst>
                                    </p:anim>
                                    <p:anim calcmode="lin" valueType="num">
                                      <p:cBhvr>
                                        <p:cTn id="61" dur="500" fill="hold"/>
                                        <p:tgtEl>
                                          <p:spTgt spid="178"/>
                                        </p:tgtEl>
                                        <p:attrNameLst>
                                          <p:attrName>ppt_h</p:attrName>
                                        </p:attrNameLst>
                                      </p:cBhvr>
                                      <p:tavLst>
                                        <p:tav tm="0">
                                          <p:val>
                                            <p:fltVal val="0"/>
                                          </p:val>
                                        </p:tav>
                                        <p:tav tm="100000">
                                          <p:val>
                                            <p:strVal val="#ppt_h"/>
                                          </p:val>
                                        </p:tav>
                                      </p:tavLst>
                                    </p:anim>
                                    <p:animEffect transition="in" filter="fade">
                                      <p:cBhvr>
                                        <p:cTn id="62" dur="500"/>
                                        <p:tgtEl>
                                          <p:spTgt spid="178"/>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179"/>
                                        </p:tgtEl>
                                        <p:attrNameLst>
                                          <p:attrName>style.visibility</p:attrName>
                                        </p:attrNameLst>
                                      </p:cBhvr>
                                      <p:to>
                                        <p:strVal val="visible"/>
                                      </p:to>
                                    </p:set>
                                    <p:anim calcmode="lin" valueType="num">
                                      <p:cBhvr>
                                        <p:cTn id="66" dur="500" fill="hold"/>
                                        <p:tgtEl>
                                          <p:spTgt spid="179"/>
                                        </p:tgtEl>
                                        <p:attrNameLst>
                                          <p:attrName>ppt_w</p:attrName>
                                        </p:attrNameLst>
                                      </p:cBhvr>
                                      <p:tavLst>
                                        <p:tav tm="0">
                                          <p:val>
                                            <p:fltVal val="0"/>
                                          </p:val>
                                        </p:tav>
                                        <p:tav tm="100000">
                                          <p:val>
                                            <p:strVal val="#ppt_w"/>
                                          </p:val>
                                        </p:tav>
                                      </p:tavLst>
                                    </p:anim>
                                    <p:anim calcmode="lin" valueType="num">
                                      <p:cBhvr>
                                        <p:cTn id="67" dur="500" fill="hold"/>
                                        <p:tgtEl>
                                          <p:spTgt spid="179"/>
                                        </p:tgtEl>
                                        <p:attrNameLst>
                                          <p:attrName>ppt_h</p:attrName>
                                        </p:attrNameLst>
                                      </p:cBhvr>
                                      <p:tavLst>
                                        <p:tav tm="0">
                                          <p:val>
                                            <p:fltVal val="0"/>
                                          </p:val>
                                        </p:tav>
                                        <p:tav tm="100000">
                                          <p:val>
                                            <p:strVal val="#ppt_h"/>
                                          </p:val>
                                        </p:tav>
                                      </p:tavLst>
                                    </p:anim>
                                    <p:animEffect transition="in" filter="fade">
                                      <p:cBhvr>
                                        <p:cTn id="68" dur="500"/>
                                        <p:tgtEl>
                                          <p:spTgt spid="179"/>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82"/>
                                        </p:tgtEl>
                                        <p:attrNameLst>
                                          <p:attrName>style.visibility</p:attrName>
                                        </p:attrNameLst>
                                      </p:cBhvr>
                                      <p:to>
                                        <p:strVal val="visible"/>
                                      </p:to>
                                    </p:set>
                                    <p:animEffect transition="in" filter="fade">
                                      <p:cBhvr>
                                        <p:cTn id="72" dur="500"/>
                                        <p:tgtEl>
                                          <p:spTgt spid="182"/>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181"/>
                                        </p:tgtEl>
                                        <p:attrNameLst>
                                          <p:attrName>style.visibility</p:attrName>
                                        </p:attrNameLst>
                                      </p:cBhvr>
                                      <p:to>
                                        <p:strVal val="visible"/>
                                      </p:to>
                                    </p:set>
                                    <p:animEffect transition="in" filter="fade">
                                      <p:cBhvr>
                                        <p:cTn id="76" dur="500"/>
                                        <p:tgtEl>
                                          <p:spTgt spid="181"/>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180"/>
                                        </p:tgtEl>
                                        <p:attrNameLst>
                                          <p:attrName>style.visibility</p:attrName>
                                        </p:attrNameLst>
                                      </p:cBhvr>
                                      <p:to>
                                        <p:strVal val="visible"/>
                                      </p:to>
                                    </p:set>
                                    <p:animEffect transition="in" filter="fade">
                                      <p:cBhvr>
                                        <p:cTn id="80" dur="500"/>
                                        <p:tgtEl>
                                          <p:spTgt spid="180"/>
                                        </p:tgtEl>
                                      </p:cBhvr>
                                    </p:animEffect>
                                  </p:childTnLst>
                                </p:cTn>
                              </p:par>
                            </p:childTnLst>
                          </p:cTn>
                        </p:par>
                        <p:par>
                          <p:cTn id="81" fill="hold">
                            <p:stCondLst>
                              <p:cond delay="7500"/>
                            </p:stCondLst>
                            <p:childTnLst>
                              <p:par>
                                <p:cTn id="82" presetID="10" presetClass="entr" presetSubtype="0" fill="hold" grpId="0" nodeType="afterEffect">
                                  <p:stCondLst>
                                    <p:cond delay="0"/>
                                  </p:stCondLst>
                                  <p:childTnLst>
                                    <p:set>
                                      <p:cBhvr>
                                        <p:cTn id="83" dur="1" fill="hold">
                                          <p:stCondLst>
                                            <p:cond delay="0"/>
                                          </p:stCondLst>
                                        </p:cTn>
                                        <p:tgtEl>
                                          <p:spTgt spid="184"/>
                                        </p:tgtEl>
                                        <p:attrNameLst>
                                          <p:attrName>style.visibility</p:attrName>
                                        </p:attrNameLst>
                                      </p:cBhvr>
                                      <p:to>
                                        <p:strVal val="visible"/>
                                      </p:to>
                                    </p:set>
                                    <p:animEffect transition="in" filter="fade">
                                      <p:cBhvr>
                                        <p:cTn id="84" dur="500"/>
                                        <p:tgtEl>
                                          <p:spTgt spid="184"/>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183"/>
                                        </p:tgtEl>
                                        <p:attrNameLst>
                                          <p:attrName>style.visibility</p:attrName>
                                        </p:attrNameLst>
                                      </p:cBhvr>
                                      <p:to>
                                        <p:strVal val="visible"/>
                                      </p:to>
                                    </p:set>
                                    <p:animEffect transition="in" filter="fade">
                                      <p:cBhvr>
                                        <p:cTn id="88" dur="500"/>
                                        <p:tgtEl>
                                          <p:spTgt spid="183"/>
                                        </p:tgtEl>
                                      </p:cBhvr>
                                    </p:animEffect>
                                  </p:childTnLst>
                                </p:cTn>
                              </p:par>
                            </p:childTnLst>
                          </p:cTn>
                        </p:par>
                        <p:par>
                          <p:cTn id="89" fill="hold">
                            <p:stCondLst>
                              <p:cond delay="8500"/>
                            </p:stCondLst>
                            <p:childTnLst>
                              <p:par>
                                <p:cTn id="90" presetID="10" presetClass="entr" presetSubtype="0" fill="hold" grpId="0" nodeType="afterEffect">
                                  <p:stCondLst>
                                    <p:cond delay="0"/>
                                  </p:stCondLst>
                                  <p:childTnLst>
                                    <p:set>
                                      <p:cBhvr>
                                        <p:cTn id="91" dur="1" fill="hold">
                                          <p:stCondLst>
                                            <p:cond delay="0"/>
                                          </p:stCondLst>
                                        </p:cTn>
                                        <p:tgtEl>
                                          <p:spTgt spid="185"/>
                                        </p:tgtEl>
                                        <p:attrNameLst>
                                          <p:attrName>style.visibility</p:attrName>
                                        </p:attrNameLst>
                                      </p:cBhvr>
                                      <p:to>
                                        <p:strVal val="visible"/>
                                      </p:to>
                                    </p:set>
                                    <p:animEffect transition="in" filter="fade">
                                      <p:cBhvr>
                                        <p:cTn id="92" dur="500"/>
                                        <p:tgtEl>
                                          <p:spTgt spid="185"/>
                                        </p:tgtEl>
                                      </p:cBhvr>
                                    </p:animEffect>
                                  </p:childTnLst>
                                </p:cTn>
                              </p:par>
                            </p:childTnLst>
                          </p:cTn>
                        </p:par>
                        <p:par>
                          <p:cTn id="93" fill="hold">
                            <p:stCondLst>
                              <p:cond delay="9000"/>
                            </p:stCondLst>
                            <p:childTnLst>
                              <p:par>
                                <p:cTn id="94" presetID="2" presetClass="entr" presetSubtype="1" fill="hold" grpId="0" nodeType="afterEffect">
                                  <p:stCondLst>
                                    <p:cond delay="0"/>
                                  </p:stCondLst>
                                  <p:childTnLst>
                                    <p:set>
                                      <p:cBhvr>
                                        <p:cTn id="95" dur="1" fill="hold">
                                          <p:stCondLst>
                                            <p:cond delay="0"/>
                                          </p:stCondLst>
                                        </p:cTn>
                                        <p:tgtEl>
                                          <p:spTgt spid="187"/>
                                        </p:tgtEl>
                                        <p:attrNameLst>
                                          <p:attrName>style.visibility</p:attrName>
                                        </p:attrNameLst>
                                      </p:cBhvr>
                                      <p:to>
                                        <p:strVal val="visible"/>
                                      </p:to>
                                    </p:set>
                                    <p:anim calcmode="lin" valueType="num">
                                      <p:cBhvr additive="base">
                                        <p:cTn id="96" dur="500" fill="hold"/>
                                        <p:tgtEl>
                                          <p:spTgt spid="187"/>
                                        </p:tgtEl>
                                        <p:attrNameLst>
                                          <p:attrName>ppt_x</p:attrName>
                                        </p:attrNameLst>
                                      </p:cBhvr>
                                      <p:tavLst>
                                        <p:tav tm="0">
                                          <p:val>
                                            <p:strVal val="#ppt_x"/>
                                          </p:val>
                                        </p:tav>
                                        <p:tav tm="100000">
                                          <p:val>
                                            <p:strVal val="#ppt_x"/>
                                          </p:val>
                                        </p:tav>
                                      </p:tavLst>
                                    </p:anim>
                                    <p:anim calcmode="lin" valueType="num">
                                      <p:cBhvr additive="base">
                                        <p:cTn id="97" dur="500" fill="hold"/>
                                        <p:tgtEl>
                                          <p:spTgt spid="187"/>
                                        </p:tgtEl>
                                        <p:attrNameLst>
                                          <p:attrName>ppt_y</p:attrName>
                                        </p:attrNameLst>
                                      </p:cBhvr>
                                      <p:tavLst>
                                        <p:tav tm="0">
                                          <p:val>
                                            <p:strVal val="0-#ppt_h/2"/>
                                          </p:val>
                                        </p:tav>
                                        <p:tav tm="100000">
                                          <p:val>
                                            <p:strVal val="#ppt_y"/>
                                          </p:val>
                                        </p:tav>
                                      </p:tavLst>
                                    </p:anim>
                                  </p:childTnLst>
                                </p:cTn>
                              </p:par>
                            </p:childTnLst>
                          </p:cTn>
                        </p:par>
                        <p:par>
                          <p:cTn id="98" fill="hold">
                            <p:stCondLst>
                              <p:cond delay="9500"/>
                            </p:stCondLst>
                            <p:childTnLst>
                              <p:par>
                                <p:cTn id="99" presetID="2" presetClass="entr" presetSubtype="4" fill="hold" grpId="0" nodeType="afterEffect">
                                  <p:stCondLst>
                                    <p:cond delay="0"/>
                                  </p:stCondLst>
                                  <p:childTnLst>
                                    <p:set>
                                      <p:cBhvr>
                                        <p:cTn id="100" dur="1" fill="hold">
                                          <p:stCondLst>
                                            <p:cond delay="0"/>
                                          </p:stCondLst>
                                        </p:cTn>
                                        <p:tgtEl>
                                          <p:spTgt spid="186"/>
                                        </p:tgtEl>
                                        <p:attrNameLst>
                                          <p:attrName>style.visibility</p:attrName>
                                        </p:attrNameLst>
                                      </p:cBhvr>
                                      <p:to>
                                        <p:strVal val="visible"/>
                                      </p:to>
                                    </p:set>
                                    <p:anim calcmode="lin" valueType="num">
                                      <p:cBhvr additive="base">
                                        <p:cTn id="101" dur="500" fill="hold"/>
                                        <p:tgtEl>
                                          <p:spTgt spid="186"/>
                                        </p:tgtEl>
                                        <p:attrNameLst>
                                          <p:attrName>ppt_x</p:attrName>
                                        </p:attrNameLst>
                                      </p:cBhvr>
                                      <p:tavLst>
                                        <p:tav tm="0">
                                          <p:val>
                                            <p:strVal val="#ppt_x"/>
                                          </p:val>
                                        </p:tav>
                                        <p:tav tm="100000">
                                          <p:val>
                                            <p:strVal val="#ppt_x"/>
                                          </p:val>
                                        </p:tav>
                                      </p:tavLst>
                                    </p:anim>
                                    <p:anim calcmode="lin" valueType="num">
                                      <p:cBhvr additive="base">
                                        <p:cTn id="102" dur="500" fill="hold"/>
                                        <p:tgtEl>
                                          <p:spTgt spid="186"/>
                                        </p:tgtEl>
                                        <p:attrNameLst>
                                          <p:attrName>ppt_y</p:attrName>
                                        </p:attrNameLst>
                                      </p:cBhvr>
                                      <p:tavLst>
                                        <p:tav tm="0">
                                          <p:val>
                                            <p:strVal val="1+#ppt_h/2"/>
                                          </p:val>
                                        </p:tav>
                                        <p:tav tm="100000">
                                          <p:val>
                                            <p:strVal val="#ppt_y"/>
                                          </p:val>
                                        </p:tav>
                                      </p:tavLst>
                                    </p:anim>
                                  </p:childTnLst>
                                </p:cTn>
                              </p:par>
                            </p:childTnLst>
                          </p:cTn>
                        </p:par>
                        <p:par>
                          <p:cTn id="103" fill="hold">
                            <p:stCondLst>
                              <p:cond delay="10000"/>
                            </p:stCondLst>
                            <p:childTnLst>
                              <p:par>
                                <p:cTn id="104" presetID="53" presetClass="entr" presetSubtype="16" fill="hold" grpId="0" nodeType="afterEffect">
                                  <p:stCondLst>
                                    <p:cond delay="0"/>
                                  </p:stCondLst>
                                  <p:childTnLst>
                                    <p:set>
                                      <p:cBhvr>
                                        <p:cTn id="105" dur="1" fill="hold">
                                          <p:stCondLst>
                                            <p:cond delay="0"/>
                                          </p:stCondLst>
                                        </p:cTn>
                                        <p:tgtEl>
                                          <p:spTgt spid="188"/>
                                        </p:tgtEl>
                                        <p:attrNameLst>
                                          <p:attrName>style.visibility</p:attrName>
                                        </p:attrNameLst>
                                      </p:cBhvr>
                                      <p:to>
                                        <p:strVal val="visible"/>
                                      </p:to>
                                    </p:set>
                                    <p:anim calcmode="lin" valueType="num">
                                      <p:cBhvr>
                                        <p:cTn id="106" dur="500" fill="hold"/>
                                        <p:tgtEl>
                                          <p:spTgt spid="188"/>
                                        </p:tgtEl>
                                        <p:attrNameLst>
                                          <p:attrName>ppt_w</p:attrName>
                                        </p:attrNameLst>
                                      </p:cBhvr>
                                      <p:tavLst>
                                        <p:tav tm="0">
                                          <p:val>
                                            <p:fltVal val="0"/>
                                          </p:val>
                                        </p:tav>
                                        <p:tav tm="100000">
                                          <p:val>
                                            <p:strVal val="#ppt_w"/>
                                          </p:val>
                                        </p:tav>
                                      </p:tavLst>
                                    </p:anim>
                                    <p:anim calcmode="lin" valueType="num">
                                      <p:cBhvr>
                                        <p:cTn id="107" dur="500" fill="hold"/>
                                        <p:tgtEl>
                                          <p:spTgt spid="188"/>
                                        </p:tgtEl>
                                        <p:attrNameLst>
                                          <p:attrName>ppt_h</p:attrName>
                                        </p:attrNameLst>
                                      </p:cBhvr>
                                      <p:tavLst>
                                        <p:tav tm="0">
                                          <p:val>
                                            <p:fltVal val="0"/>
                                          </p:val>
                                        </p:tav>
                                        <p:tav tm="100000">
                                          <p:val>
                                            <p:strVal val="#ppt_h"/>
                                          </p:val>
                                        </p:tav>
                                      </p:tavLst>
                                    </p:anim>
                                    <p:animEffect transition="in" filter="fade">
                                      <p:cBhvr>
                                        <p:cTn id="108" dur="500"/>
                                        <p:tgtEl>
                                          <p:spTgt spid="188"/>
                                        </p:tgtEl>
                                      </p:cBhvr>
                                    </p:animEffect>
                                  </p:childTnLst>
                                </p:cTn>
                              </p:par>
                            </p:childTnLst>
                          </p:cTn>
                        </p:par>
                        <p:par>
                          <p:cTn id="109" fill="hold">
                            <p:stCondLst>
                              <p:cond delay="10500"/>
                            </p:stCondLst>
                            <p:childTnLst>
                              <p:par>
                                <p:cTn id="110" presetID="42" presetClass="entr" presetSubtype="0" fill="hold" grpId="0" nodeType="afterEffect">
                                  <p:stCondLst>
                                    <p:cond delay="0"/>
                                  </p:stCondLst>
                                  <p:childTnLst>
                                    <p:set>
                                      <p:cBhvr>
                                        <p:cTn id="111" dur="1" fill="hold">
                                          <p:stCondLst>
                                            <p:cond delay="0"/>
                                          </p:stCondLst>
                                        </p:cTn>
                                        <p:tgtEl>
                                          <p:spTgt spid="189"/>
                                        </p:tgtEl>
                                        <p:attrNameLst>
                                          <p:attrName>style.visibility</p:attrName>
                                        </p:attrNameLst>
                                      </p:cBhvr>
                                      <p:to>
                                        <p:strVal val="visible"/>
                                      </p:to>
                                    </p:set>
                                    <p:animEffect transition="in" filter="fade">
                                      <p:cBhvr>
                                        <p:cTn id="112" dur="1000"/>
                                        <p:tgtEl>
                                          <p:spTgt spid="189"/>
                                        </p:tgtEl>
                                      </p:cBhvr>
                                    </p:animEffect>
                                    <p:anim calcmode="lin" valueType="num">
                                      <p:cBhvr>
                                        <p:cTn id="113" dur="1000" fill="hold"/>
                                        <p:tgtEl>
                                          <p:spTgt spid="189"/>
                                        </p:tgtEl>
                                        <p:attrNameLst>
                                          <p:attrName>ppt_x</p:attrName>
                                        </p:attrNameLst>
                                      </p:cBhvr>
                                      <p:tavLst>
                                        <p:tav tm="0">
                                          <p:val>
                                            <p:strVal val="#ppt_x"/>
                                          </p:val>
                                        </p:tav>
                                        <p:tav tm="100000">
                                          <p:val>
                                            <p:strVal val="#ppt_x"/>
                                          </p:val>
                                        </p:tav>
                                      </p:tavLst>
                                    </p:anim>
                                    <p:anim calcmode="lin" valueType="num">
                                      <p:cBhvr>
                                        <p:cTn id="114" dur="1000" fill="hold"/>
                                        <p:tgtEl>
                                          <p:spTgt spid="189"/>
                                        </p:tgtEl>
                                        <p:attrNameLst>
                                          <p:attrName>ppt_y</p:attrName>
                                        </p:attrNameLst>
                                      </p:cBhvr>
                                      <p:tavLst>
                                        <p:tav tm="0">
                                          <p:val>
                                            <p:strVal val="#ppt_y+.1"/>
                                          </p:val>
                                        </p:tav>
                                        <p:tav tm="100000">
                                          <p:val>
                                            <p:strVal val="#ppt_y"/>
                                          </p:val>
                                        </p:tav>
                                      </p:tavLst>
                                    </p:anim>
                                  </p:childTnLst>
                                </p:cTn>
                              </p:par>
                            </p:childTnLst>
                          </p:cTn>
                        </p:par>
                        <p:par>
                          <p:cTn id="115" fill="hold">
                            <p:stCondLst>
                              <p:cond delay="11500"/>
                            </p:stCondLst>
                            <p:childTnLst>
                              <p:par>
                                <p:cTn id="116" presetID="2" presetClass="entr" presetSubtype="4" decel="100000" fill="hold" nodeType="afterEffect">
                                  <p:stCondLst>
                                    <p:cond delay="0"/>
                                  </p:stCondLst>
                                  <p:childTnLst>
                                    <p:set>
                                      <p:cBhvr>
                                        <p:cTn id="117" dur="1" fill="hold">
                                          <p:stCondLst>
                                            <p:cond delay="0"/>
                                          </p:stCondLst>
                                        </p:cTn>
                                        <p:tgtEl>
                                          <p:spTgt spid="190"/>
                                        </p:tgtEl>
                                        <p:attrNameLst>
                                          <p:attrName>style.visibility</p:attrName>
                                        </p:attrNameLst>
                                      </p:cBhvr>
                                      <p:to>
                                        <p:strVal val="visible"/>
                                      </p:to>
                                    </p:set>
                                    <p:anim calcmode="lin" valueType="num">
                                      <p:cBhvr additive="base">
                                        <p:cTn id="118" dur="1000" fill="hold"/>
                                        <p:tgtEl>
                                          <p:spTgt spid="190"/>
                                        </p:tgtEl>
                                        <p:attrNameLst>
                                          <p:attrName>ppt_x</p:attrName>
                                        </p:attrNameLst>
                                      </p:cBhvr>
                                      <p:tavLst>
                                        <p:tav tm="0">
                                          <p:val>
                                            <p:strVal val="#ppt_x"/>
                                          </p:val>
                                        </p:tav>
                                        <p:tav tm="100000">
                                          <p:val>
                                            <p:strVal val="#ppt_x"/>
                                          </p:val>
                                        </p:tav>
                                      </p:tavLst>
                                    </p:anim>
                                    <p:anim calcmode="lin" valueType="num">
                                      <p:cBhvr additive="base">
                                        <p:cTn id="119" dur="1000" fill="hold"/>
                                        <p:tgtEl>
                                          <p:spTgt spid="190"/>
                                        </p:tgtEl>
                                        <p:attrNameLst>
                                          <p:attrName>ppt_y</p:attrName>
                                        </p:attrNameLst>
                                      </p:cBhvr>
                                      <p:tavLst>
                                        <p:tav tm="0">
                                          <p:val>
                                            <p:strVal val="1+#ppt_h/2"/>
                                          </p:val>
                                        </p:tav>
                                        <p:tav tm="100000">
                                          <p:val>
                                            <p:strVal val="#ppt_y"/>
                                          </p:val>
                                        </p:tav>
                                      </p:tavLst>
                                    </p:anim>
                                  </p:childTnLst>
                                </p:cTn>
                              </p:par>
                            </p:childTnLst>
                          </p:cTn>
                        </p:par>
                        <p:par>
                          <p:cTn id="120" fill="hold">
                            <p:stCondLst>
                              <p:cond delay="12500"/>
                            </p:stCondLst>
                            <p:childTnLst>
                              <p:par>
                                <p:cTn id="121" presetID="3" presetClass="entr" presetSubtype="10" fill="hold" grpId="0" nodeType="afterEffect">
                                  <p:stCondLst>
                                    <p:cond delay="0"/>
                                  </p:stCondLst>
                                  <p:childTnLst>
                                    <p:set>
                                      <p:cBhvr>
                                        <p:cTn id="122" dur="1" fill="hold">
                                          <p:stCondLst>
                                            <p:cond delay="0"/>
                                          </p:stCondLst>
                                        </p:cTn>
                                        <p:tgtEl>
                                          <p:spTgt spid="193"/>
                                        </p:tgtEl>
                                        <p:attrNameLst>
                                          <p:attrName>style.visibility</p:attrName>
                                        </p:attrNameLst>
                                      </p:cBhvr>
                                      <p:to>
                                        <p:strVal val="visible"/>
                                      </p:to>
                                    </p:set>
                                    <p:animEffect transition="in" filter="blinds(horizontal)">
                                      <p:cBhvr>
                                        <p:cTn id="123"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p:bldP spid="189" grpId="0"/>
      <p:bldP spid="19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3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03307" y="2237533"/>
            <a:ext cx="2740693" cy="299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矩形 35"/>
          <p:cNvSpPr>
            <a:spLocks noChangeArrowheads="1"/>
          </p:cNvSpPr>
          <p:nvPr/>
        </p:nvSpPr>
        <p:spPr bwMode="auto">
          <a:xfrm>
            <a:off x="384129" y="1787175"/>
            <a:ext cx="285633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
        <p:nvSpPr>
          <p:cNvPr id="64" name="矩形 36"/>
          <p:cNvSpPr>
            <a:spLocks noChangeArrowheads="1"/>
          </p:cNvSpPr>
          <p:nvPr/>
        </p:nvSpPr>
        <p:spPr bwMode="auto">
          <a:xfrm>
            <a:off x="3402827" y="1787172"/>
            <a:ext cx="285633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000">
              <a:solidFill>
                <a:schemeClr val="bg1"/>
              </a:solidFill>
              <a:latin typeface="Open Sans Light" panose="020B0306030504020204" pitchFamily="34" charset="0"/>
              <a:cs typeface="Open Sans Light" panose="020B0306030504020204" pitchFamily="34" charset="0"/>
            </a:endParaRPr>
          </a:p>
        </p:txBody>
      </p:sp>
      <p:sp>
        <p:nvSpPr>
          <p:cNvPr id="65" name="矩形 37"/>
          <p:cNvSpPr>
            <a:spLocks noChangeArrowheads="1"/>
          </p:cNvSpPr>
          <p:nvPr/>
        </p:nvSpPr>
        <p:spPr bwMode="auto">
          <a:xfrm>
            <a:off x="485240" y="1549255"/>
            <a:ext cx="5616702" cy="20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矩形 38"/>
          <p:cNvSpPr>
            <a:spLocks noChangeArrowheads="1"/>
          </p:cNvSpPr>
          <p:nvPr/>
        </p:nvSpPr>
        <p:spPr bwMode="auto">
          <a:xfrm>
            <a:off x="485240" y="4631209"/>
            <a:ext cx="5616702" cy="20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7" name="矩形 40"/>
          <p:cNvSpPr>
            <a:spLocks noChangeArrowheads="1"/>
          </p:cNvSpPr>
          <p:nvPr/>
        </p:nvSpPr>
        <p:spPr bwMode="auto">
          <a:xfrm>
            <a:off x="485774" y="1131590"/>
            <a:ext cx="5616296" cy="380703"/>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68" name="矩形 70"/>
          <p:cNvSpPr>
            <a:spLocks noChangeArrowheads="1"/>
          </p:cNvSpPr>
          <p:nvPr/>
        </p:nvSpPr>
        <p:spPr bwMode="auto">
          <a:xfrm>
            <a:off x="550920" y="1161297"/>
            <a:ext cx="2705778" cy="322999"/>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sz="16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9" name="等腰三角形 71"/>
          <p:cNvSpPr>
            <a:spLocks noChangeArrowheads="1"/>
          </p:cNvSpPr>
          <p:nvPr/>
        </p:nvSpPr>
        <p:spPr bwMode="auto">
          <a:xfrm rot="5400000">
            <a:off x="5777939" y="1238105"/>
            <a:ext cx="193770" cy="167669"/>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20" name="矩形 19"/>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flipH="1">
            <a:off x="470267" y="113616"/>
            <a:ext cx="447017" cy="586466"/>
            <a:chOff x="7626263" y="2072194"/>
            <a:chExt cx="1137666" cy="1492566"/>
          </a:xfrm>
        </p:grpSpPr>
        <p:sp>
          <p:nvSpPr>
            <p:cNvPr id="22" name="等腰三角形 21"/>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2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6" name="矩形 2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27" name="TextBox 26"/>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28" name="TextBox 27"/>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3119602488"/>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7"/>
                                        </p:tgtEl>
                                        <p:attrNameLst>
                                          <p:attrName>ppt_y</p:attrName>
                                        </p:attrNameLst>
                                      </p:cBhvr>
                                      <p:tavLst>
                                        <p:tav tm="0">
                                          <p:val>
                                            <p:strVal val="#ppt_y"/>
                                          </p:val>
                                        </p:tav>
                                        <p:tav tm="100000">
                                          <p:val>
                                            <p:strVal val="#ppt_y"/>
                                          </p:val>
                                        </p:tav>
                                      </p:tavLst>
                                    </p:anim>
                                    <p:anim calcmode="lin" valueType="num">
                                      <p:cBhvr>
                                        <p:cTn id="1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7"/>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28">
                                            <p:txEl>
                                              <p:pRg st="0" end="0"/>
                                            </p:txEl>
                                          </p:spTgt>
                                        </p:tgtEl>
                                        <p:attrNameLst>
                                          <p:attrName>style.visibility</p:attrName>
                                        </p:attrNameLst>
                                      </p:cBhvr>
                                      <p:to>
                                        <p:strVal val="visible"/>
                                      </p:to>
                                    </p:set>
                                    <p:anim calcmode="lin" valueType="num">
                                      <p:cBhvr>
                                        <p:cTn id="29"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8">
                                            <p:txEl>
                                              <p:pRg st="0" end="0"/>
                                            </p:txEl>
                                          </p:spTgt>
                                        </p:tgtEl>
                                      </p:cBhvr>
                                    </p:animEffect>
                                  </p:childTnLst>
                                </p:cTn>
                              </p:par>
                              <p:par>
                                <p:cTn id="34" presetID="2" presetClass="entr" presetSubtype="2"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1+#ppt_w/2"/>
                                          </p:val>
                                        </p:tav>
                                        <p:tav tm="100000">
                                          <p:val>
                                            <p:strVal val="#ppt_x"/>
                                          </p:val>
                                        </p:tav>
                                      </p:tavLst>
                                    </p:anim>
                                    <p:anim calcmode="lin" valueType="num">
                                      <p:cBhvr additive="base">
                                        <p:cTn id="37" dur="500" fill="hold"/>
                                        <p:tgtEl>
                                          <p:spTgt spid="61"/>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left)">
                                      <p:cBhvr>
                                        <p:cTn id="40" dur="500"/>
                                        <p:tgtEl>
                                          <p:spTgt spid="6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down)">
                                      <p:cBhvr>
                                        <p:cTn id="43" dur="500"/>
                                        <p:tgtEl>
                                          <p:spTgt spid="68"/>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circle(in)">
                                      <p:cBhvr>
                                        <p:cTn id="46" dur="1000"/>
                                        <p:tgtEl>
                                          <p:spTgt spid="69"/>
                                        </p:tgtEl>
                                      </p:cBhvr>
                                    </p:animEffect>
                                  </p:childTnLst>
                                </p:cTn>
                              </p:par>
                              <p:par>
                                <p:cTn id="47" presetID="2" presetClass="entr" presetSubtype="8"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0-#ppt_w/2"/>
                                          </p:val>
                                        </p:tav>
                                        <p:tav tm="100000">
                                          <p:val>
                                            <p:strVal val="#ppt_x"/>
                                          </p:val>
                                        </p:tav>
                                      </p:tavLst>
                                    </p:anim>
                                    <p:anim calcmode="lin" valueType="num">
                                      <p:cBhvr additive="base">
                                        <p:cTn id="50" dur="500" fill="hold"/>
                                        <p:tgtEl>
                                          <p:spTgt spid="63"/>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0-#ppt_w/2"/>
                                          </p:val>
                                        </p:tav>
                                        <p:tav tm="100000">
                                          <p:val>
                                            <p:strVal val="#ppt_x"/>
                                          </p:val>
                                        </p:tav>
                                      </p:tavLst>
                                    </p:anim>
                                    <p:anim calcmode="lin" valueType="num">
                                      <p:cBhvr additive="base">
                                        <p:cTn id="54" dur="500" fill="hold"/>
                                        <p:tgtEl>
                                          <p:spTgt spid="64"/>
                                        </p:tgtEl>
                                        <p:attrNameLst>
                                          <p:attrName>ppt_y</p:attrName>
                                        </p:attrNameLst>
                                      </p:cBhvr>
                                      <p:tavLst>
                                        <p:tav tm="0">
                                          <p:val>
                                            <p:strVal val="#ppt_y"/>
                                          </p:val>
                                        </p:tav>
                                        <p:tav tm="100000">
                                          <p:val>
                                            <p:strVal val="#ppt_y"/>
                                          </p:val>
                                        </p:tav>
                                      </p:tavLst>
                                    </p:anim>
                                  </p:childTnLst>
                                </p:cTn>
                              </p:par>
                              <p:par>
                                <p:cTn id="55" presetID="22" presetClass="entr" presetSubtype="8"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left)">
                                      <p:cBhvr>
                                        <p:cTn id="6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animBg="1"/>
      <p:bldP spid="66" grpId="0" animBg="1"/>
      <p:bldP spid="67" grpId="0" animBg="1"/>
      <p:bldP spid="68" grpId="0" animBg="1"/>
      <p:bldP spid="69" grpId="0" animBg="1"/>
      <p:bldP spid="20" grpId="0" animBg="1"/>
      <p:bldP spid="26" grpId="0" animBg="1"/>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2428" y="1275606"/>
            <a:ext cx="794328" cy="794328"/>
            <a:chOff x="672428" y="1275606"/>
            <a:chExt cx="794328" cy="794328"/>
          </a:xfrm>
        </p:grpSpPr>
        <p:sp>
          <p:nvSpPr>
            <p:cNvPr id="11" name="Oval 8"/>
            <p:cNvSpPr/>
            <p:nvPr/>
          </p:nvSpPr>
          <p:spPr>
            <a:xfrm>
              <a:off x="672428"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AutoShape 688"/>
            <p:cNvSpPr>
              <a:spLocks/>
            </p:cNvSpPr>
            <p:nvPr/>
          </p:nvSpPr>
          <p:spPr bwMode="auto">
            <a:xfrm>
              <a:off x="923597" y="1511486"/>
              <a:ext cx="311207" cy="313337"/>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 name="组合 2"/>
          <p:cNvGrpSpPr/>
          <p:nvPr/>
        </p:nvGrpSpPr>
        <p:grpSpPr>
          <a:xfrm>
            <a:off x="2421231" y="1275606"/>
            <a:ext cx="794328" cy="794328"/>
            <a:chOff x="2421231" y="1275606"/>
            <a:chExt cx="794328" cy="794328"/>
          </a:xfrm>
        </p:grpSpPr>
        <p:sp>
          <p:nvSpPr>
            <p:cNvPr id="14" name="Oval 14"/>
            <p:cNvSpPr/>
            <p:nvPr/>
          </p:nvSpPr>
          <p:spPr>
            <a:xfrm>
              <a:off x="2421231"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425"/>
            <p:cNvGrpSpPr>
              <a:grpSpLocks/>
            </p:cNvGrpSpPr>
            <p:nvPr/>
          </p:nvGrpSpPr>
          <p:grpSpPr bwMode="auto">
            <a:xfrm>
              <a:off x="2673465" y="1552442"/>
              <a:ext cx="309076" cy="238734"/>
              <a:chOff x="0" y="0"/>
              <a:chExt cx="572" cy="440"/>
            </a:xfrm>
            <a:solidFill>
              <a:schemeClr val="bg1"/>
            </a:solidFill>
          </p:grpSpPr>
          <p:sp>
            <p:nvSpPr>
              <p:cNvPr id="3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 name="组合 3"/>
          <p:cNvGrpSpPr/>
          <p:nvPr/>
        </p:nvGrpSpPr>
        <p:grpSpPr>
          <a:xfrm>
            <a:off x="4170032" y="1275606"/>
            <a:ext cx="794328" cy="794328"/>
            <a:chOff x="4170032" y="1275606"/>
            <a:chExt cx="794328" cy="794328"/>
          </a:xfrm>
        </p:grpSpPr>
        <p:sp>
          <p:nvSpPr>
            <p:cNvPr id="17" name="Oval 23"/>
            <p:cNvSpPr/>
            <p:nvPr/>
          </p:nvSpPr>
          <p:spPr>
            <a:xfrm>
              <a:off x="4170032"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6" name="Group 593"/>
            <p:cNvGrpSpPr>
              <a:grpSpLocks/>
            </p:cNvGrpSpPr>
            <p:nvPr/>
          </p:nvGrpSpPr>
          <p:grpSpPr bwMode="auto">
            <a:xfrm>
              <a:off x="4412482" y="1538929"/>
              <a:ext cx="313338" cy="260050"/>
              <a:chOff x="0" y="0"/>
              <a:chExt cx="575" cy="480"/>
            </a:xfrm>
            <a:solidFill>
              <a:schemeClr val="bg1"/>
            </a:solidFill>
          </p:grpSpPr>
          <p:sp>
            <p:nvSpPr>
              <p:cNvPr id="33"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 name="组合 4"/>
          <p:cNvGrpSpPr/>
          <p:nvPr/>
        </p:nvGrpSpPr>
        <p:grpSpPr>
          <a:xfrm>
            <a:off x="5918835" y="1275606"/>
            <a:ext cx="794328" cy="794328"/>
            <a:chOff x="5918835" y="1275606"/>
            <a:chExt cx="794328" cy="794328"/>
          </a:xfrm>
        </p:grpSpPr>
        <p:sp>
          <p:nvSpPr>
            <p:cNvPr id="20" name="Oval 32"/>
            <p:cNvSpPr/>
            <p:nvPr/>
          </p:nvSpPr>
          <p:spPr>
            <a:xfrm>
              <a:off x="5918835"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7" name="Group 90"/>
            <p:cNvGrpSpPr>
              <a:grpSpLocks/>
            </p:cNvGrpSpPr>
            <p:nvPr/>
          </p:nvGrpSpPr>
          <p:grpSpPr bwMode="auto">
            <a:xfrm>
              <a:off x="6152922" y="1507732"/>
              <a:ext cx="313338" cy="311207"/>
              <a:chOff x="0" y="0"/>
              <a:chExt cx="578" cy="573"/>
            </a:xfrm>
            <a:solidFill>
              <a:schemeClr val="bg1"/>
            </a:solidFill>
          </p:grpSpPr>
          <p:sp>
            <p:nvSpPr>
              <p:cNvPr id="31"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6" name="组合 5"/>
          <p:cNvGrpSpPr/>
          <p:nvPr/>
        </p:nvGrpSpPr>
        <p:grpSpPr>
          <a:xfrm>
            <a:off x="7667636" y="1275606"/>
            <a:ext cx="794328" cy="794328"/>
            <a:chOff x="7667636" y="1275606"/>
            <a:chExt cx="794328" cy="794328"/>
          </a:xfrm>
        </p:grpSpPr>
        <p:grpSp>
          <p:nvGrpSpPr>
            <p:cNvPr id="28" name="Group 437"/>
            <p:cNvGrpSpPr>
              <a:grpSpLocks/>
            </p:cNvGrpSpPr>
            <p:nvPr/>
          </p:nvGrpSpPr>
          <p:grpSpPr bwMode="auto">
            <a:xfrm>
              <a:off x="7937713" y="1483229"/>
              <a:ext cx="262181" cy="311207"/>
              <a:chOff x="0" y="0"/>
              <a:chExt cx="483" cy="576"/>
            </a:xfrm>
            <a:solidFill>
              <a:schemeClr val="bg1"/>
            </a:solidFill>
          </p:grpSpPr>
          <p:sp>
            <p:nvSpPr>
              <p:cNvPr id="29"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9" name="Oval 40"/>
            <p:cNvSpPr/>
            <p:nvPr/>
          </p:nvSpPr>
          <p:spPr>
            <a:xfrm>
              <a:off x="7667636"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组合 6"/>
          <p:cNvGrpSpPr/>
          <p:nvPr/>
        </p:nvGrpSpPr>
        <p:grpSpPr>
          <a:xfrm>
            <a:off x="435411" y="2284474"/>
            <a:ext cx="8284389" cy="962295"/>
            <a:chOff x="435411" y="2284474"/>
            <a:chExt cx="8284389" cy="962295"/>
          </a:xfrm>
        </p:grpSpPr>
        <p:sp>
          <p:nvSpPr>
            <p:cNvPr id="12" name="TextBox 5"/>
            <p:cNvSpPr txBox="1"/>
            <p:nvPr/>
          </p:nvSpPr>
          <p:spPr>
            <a:xfrm>
              <a:off x="435411"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13" name="TextBox 6"/>
            <p:cNvSpPr txBox="1"/>
            <p:nvPr/>
          </p:nvSpPr>
          <p:spPr>
            <a:xfrm>
              <a:off x="435411"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p>
          </p:txBody>
        </p:sp>
        <p:sp>
          <p:nvSpPr>
            <p:cNvPr id="15" name="TextBox 11"/>
            <p:cNvSpPr txBox="1"/>
            <p:nvPr/>
          </p:nvSpPr>
          <p:spPr>
            <a:xfrm>
              <a:off x="2183413"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16" name="TextBox 12"/>
            <p:cNvSpPr txBox="1"/>
            <p:nvPr/>
          </p:nvSpPr>
          <p:spPr>
            <a:xfrm>
              <a:off x="2183413"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p>
          </p:txBody>
        </p:sp>
        <p:sp>
          <p:nvSpPr>
            <p:cNvPr id="18" name="TextBox 20"/>
            <p:cNvSpPr txBox="1"/>
            <p:nvPr/>
          </p:nvSpPr>
          <p:spPr>
            <a:xfrm>
              <a:off x="3919928"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19" name="TextBox 21"/>
            <p:cNvSpPr txBox="1"/>
            <p:nvPr/>
          </p:nvSpPr>
          <p:spPr>
            <a:xfrm>
              <a:off x="391992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21" name="TextBox 29"/>
            <p:cNvSpPr txBox="1"/>
            <p:nvPr/>
          </p:nvSpPr>
          <p:spPr>
            <a:xfrm>
              <a:off x="5698357"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22" name="TextBox 30"/>
            <p:cNvSpPr txBox="1"/>
            <p:nvPr/>
          </p:nvSpPr>
          <p:spPr>
            <a:xfrm>
              <a:off x="5698357"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sp>
          <p:nvSpPr>
            <p:cNvPr id="40" name="TextBox 37"/>
            <p:cNvSpPr txBox="1"/>
            <p:nvPr/>
          </p:nvSpPr>
          <p:spPr>
            <a:xfrm>
              <a:off x="7430618" y="2572738"/>
              <a:ext cx="1289182" cy="674031"/>
            </a:xfrm>
            <a:prstGeom prst="rect">
              <a:avLst/>
            </a:prstGeom>
            <a:noFill/>
          </p:spPr>
          <p:txBody>
            <a:bodyPr wrap="square" rtlCol="0">
              <a:spAutoFit/>
            </a:bodyPr>
            <a:lstStyle/>
            <a:p>
              <a:pPr algn="ct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socis natoque penatibus et magnis dis</a:t>
              </a:r>
            </a:p>
          </p:txBody>
        </p:sp>
        <p:sp>
          <p:nvSpPr>
            <p:cNvPr id="41" name="TextBox 38"/>
            <p:cNvSpPr txBox="1"/>
            <p:nvPr/>
          </p:nvSpPr>
          <p:spPr>
            <a:xfrm>
              <a:off x="743061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grpSp>
      <p:sp>
        <p:nvSpPr>
          <p:cNvPr id="42" name="Text Placeholder 8"/>
          <p:cNvSpPr txBox="1">
            <a:spLocks/>
          </p:cNvSpPr>
          <p:nvPr/>
        </p:nvSpPr>
        <p:spPr>
          <a:xfrm>
            <a:off x="232025" y="3795179"/>
            <a:ext cx="8679950" cy="662183"/>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43" name="Straight Connector 48"/>
          <p:cNvCxnSpPr/>
          <p:nvPr/>
        </p:nvCxnSpPr>
        <p:spPr>
          <a:xfrm flipH="1">
            <a:off x="344695" y="3750337"/>
            <a:ext cx="8471191"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
        <p:nvSpPr>
          <p:cNvPr id="44" name="矩形 43"/>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flipH="1">
            <a:off x="470267" y="113616"/>
            <a:ext cx="447017" cy="586466"/>
            <a:chOff x="7626263" y="2072194"/>
            <a:chExt cx="1137666" cy="1492566"/>
          </a:xfrm>
        </p:grpSpPr>
        <p:sp>
          <p:nvSpPr>
            <p:cNvPr id="46" name="等腰三角形 45"/>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 name="矩形 49"/>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51" name="TextBox 50"/>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52" name="TextBox 51"/>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3703606400"/>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1"/>
                                        </p:tgtEl>
                                        <p:attrNameLst>
                                          <p:attrName>ppt_y</p:attrName>
                                        </p:attrNameLst>
                                      </p:cBhvr>
                                      <p:tavLst>
                                        <p:tav tm="0">
                                          <p:val>
                                            <p:strVal val="#ppt_y"/>
                                          </p:val>
                                        </p:tav>
                                        <p:tav tm="100000">
                                          <p:val>
                                            <p:strVal val="#ppt_y"/>
                                          </p:val>
                                        </p:tav>
                                      </p:tavLst>
                                    </p:anim>
                                    <p:anim calcmode="lin" valueType="num">
                                      <p:cBhvr>
                                        <p:cTn id="19"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52">
                                            <p:txEl>
                                              <p:pRg st="0" end="0"/>
                                            </p:txEl>
                                          </p:spTgt>
                                        </p:tgtEl>
                                        <p:attrNameLst>
                                          <p:attrName>style.visibility</p:attrName>
                                        </p:attrNameLst>
                                      </p:cBhvr>
                                      <p:to>
                                        <p:strVal val="visible"/>
                                      </p:to>
                                    </p:set>
                                    <p:anim calcmode="lin" valueType="num">
                                      <p:cBhvr>
                                        <p:cTn id="29"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2">
                                            <p:txEl>
                                              <p:pRg st="0" end="0"/>
                                            </p:txEl>
                                          </p:spTgt>
                                        </p:tgtEl>
                                      </p:cBhvr>
                                    </p:animEffect>
                                  </p:childTnLst>
                                </p:cTn>
                              </p:par>
                              <p:par>
                                <p:cTn id="34" presetID="12" presetClass="entr" presetSubtype="8" fill="hold" nodeType="with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ppt_x</p:attrName>
                                        </p:attrNameLst>
                                      </p:cBhvr>
                                      <p:tavLst>
                                        <p:tav tm="0">
                                          <p:val>
                                            <p:strVal val="#ppt_x-#ppt_w*1.125000"/>
                                          </p:val>
                                        </p:tav>
                                        <p:tav tm="100000">
                                          <p:val>
                                            <p:strVal val="#ppt_x"/>
                                          </p:val>
                                        </p:tav>
                                      </p:tavLst>
                                    </p:anim>
                                    <p:animEffect transition="in" filter="wipe(right)">
                                      <p:cBhvr>
                                        <p:cTn id="37" dur="500"/>
                                        <p:tgtEl>
                                          <p:spTgt spid="2"/>
                                        </p:tgtEl>
                                      </p:cBhvr>
                                    </p:animEffect>
                                  </p:childTnLst>
                                </p:cTn>
                              </p:par>
                              <p:par>
                                <p:cTn id="38" presetID="12" presetClass="entr" presetSubtype="8"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ppt_x</p:attrName>
                                        </p:attrNameLst>
                                      </p:cBhvr>
                                      <p:tavLst>
                                        <p:tav tm="0">
                                          <p:val>
                                            <p:strVal val="#ppt_x-#ppt_w*1.125000"/>
                                          </p:val>
                                        </p:tav>
                                        <p:tav tm="100000">
                                          <p:val>
                                            <p:strVal val="#ppt_x"/>
                                          </p:val>
                                        </p:tav>
                                      </p:tavLst>
                                    </p:anim>
                                    <p:animEffect transition="in" filter="wipe(right)">
                                      <p:cBhvr>
                                        <p:cTn id="41" dur="500"/>
                                        <p:tgtEl>
                                          <p:spTgt spid="3"/>
                                        </p:tgtEl>
                                      </p:cBhvr>
                                    </p:animEffect>
                                  </p:childTnLst>
                                </p:cTn>
                              </p:par>
                              <p:par>
                                <p:cTn id="42" presetID="12" presetClass="entr" presetSubtype="8"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p:tgtEl>
                                          <p:spTgt spid="4"/>
                                        </p:tgtEl>
                                        <p:attrNameLst>
                                          <p:attrName>ppt_x</p:attrName>
                                        </p:attrNameLst>
                                      </p:cBhvr>
                                      <p:tavLst>
                                        <p:tav tm="0">
                                          <p:val>
                                            <p:strVal val="#ppt_x-#ppt_w*1.125000"/>
                                          </p:val>
                                        </p:tav>
                                        <p:tav tm="100000">
                                          <p:val>
                                            <p:strVal val="#ppt_x"/>
                                          </p:val>
                                        </p:tav>
                                      </p:tavLst>
                                    </p:anim>
                                    <p:animEffect transition="in" filter="wipe(right)">
                                      <p:cBhvr>
                                        <p:cTn id="45" dur="500"/>
                                        <p:tgtEl>
                                          <p:spTgt spid="4"/>
                                        </p:tgtEl>
                                      </p:cBhvr>
                                    </p:animEffect>
                                  </p:childTnLst>
                                </p:cTn>
                              </p:par>
                              <p:par>
                                <p:cTn id="46" presetID="12" presetClass="entr" presetSubtype="8"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p:tgtEl>
                                          <p:spTgt spid="5"/>
                                        </p:tgtEl>
                                        <p:attrNameLst>
                                          <p:attrName>ppt_x</p:attrName>
                                        </p:attrNameLst>
                                      </p:cBhvr>
                                      <p:tavLst>
                                        <p:tav tm="0">
                                          <p:val>
                                            <p:strVal val="#ppt_x-#ppt_w*1.125000"/>
                                          </p:val>
                                        </p:tav>
                                        <p:tav tm="100000">
                                          <p:val>
                                            <p:strVal val="#ppt_x"/>
                                          </p:val>
                                        </p:tav>
                                      </p:tavLst>
                                    </p:anim>
                                    <p:animEffect transition="in" filter="wipe(right)">
                                      <p:cBhvr>
                                        <p:cTn id="49" dur="500"/>
                                        <p:tgtEl>
                                          <p:spTgt spid="5"/>
                                        </p:tgtEl>
                                      </p:cBhvr>
                                    </p:animEffect>
                                  </p:childTnLst>
                                </p:cTn>
                              </p:par>
                              <p:par>
                                <p:cTn id="50" presetID="12" presetClass="entr" presetSubtype="8"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p:tgtEl>
                                          <p:spTgt spid="6"/>
                                        </p:tgtEl>
                                        <p:attrNameLst>
                                          <p:attrName>ppt_x</p:attrName>
                                        </p:attrNameLst>
                                      </p:cBhvr>
                                      <p:tavLst>
                                        <p:tav tm="0">
                                          <p:val>
                                            <p:strVal val="#ppt_x-#ppt_w*1.125000"/>
                                          </p:val>
                                        </p:tav>
                                        <p:tav tm="100000">
                                          <p:val>
                                            <p:strVal val="#ppt_x"/>
                                          </p:val>
                                        </p:tav>
                                      </p:tavLst>
                                    </p:anim>
                                    <p:animEffect transition="in" filter="wipe(right)">
                                      <p:cBhvr>
                                        <p:cTn id="53" dur="500"/>
                                        <p:tgtEl>
                                          <p:spTgt spid="6"/>
                                        </p:tgtEl>
                                      </p:cBhvr>
                                    </p:animEffect>
                                  </p:childTnLst>
                                </p:cTn>
                              </p:par>
                              <p:par>
                                <p:cTn id="54" presetID="22" presetClass="entr" presetSubtype="4"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par>
                                <p:cTn id="57" presetID="22" presetClass="entr" presetSubtype="8"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left)">
                                      <p:cBhvr>
                                        <p:cTn id="59" dur="500"/>
                                        <p:tgtEl>
                                          <p:spTgt spid="4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animBg="1"/>
      <p:bldP spid="50" grpId="0" animBg="1"/>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18"/>
          <p:cNvSpPr>
            <a:spLocks noChangeAspect="1" noChangeArrowheads="1" noTextEdit="1"/>
          </p:cNvSpPr>
          <p:nvPr/>
        </p:nvSpPr>
        <p:spPr bwMode="auto">
          <a:xfrm>
            <a:off x="244746" y="1131590"/>
            <a:ext cx="8667888" cy="353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75"/>
          <p:cNvSpPr>
            <a:spLocks noChangeArrowheads="1"/>
          </p:cNvSpPr>
          <p:nvPr/>
        </p:nvSpPr>
        <p:spPr bwMode="auto">
          <a:xfrm>
            <a:off x="1565402" y="4304107"/>
            <a:ext cx="5956998" cy="345217"/>
          </a:xfrm>
          <a:custGeom>
            <a:avLst/>
            <a:gdLst>
              <a:gd name="T0" fmla="*/ 433 w 433"/>
              <a:gd name="T1" fmla="*/ 19 h 25"/>
              <a:gd name="T2" fmla="*/ 427 w 433"/>
              <a:gd name="T3" fmla="*/ 25 h 25"/>
              <a:gd name="T4" fmla="*/ 6 w 433"/>
              <a:gd name="T5" fmla="*/ 25 h 25"/>
              <a:gd name="T6" fmla="*/ 0 w 433"/>
              <a:gd name="T7" fmla="*/ 19 h 25"/>
              <a:gd name="T8" fmla="*/ 0 w 433"/>
              <a:gd name="T9" fmla="*/ 6 h 25"/>
              <a:gd name="T10" fmla="*/ 6 w 433"/>
              <a:gd name="T11" fmla="*/ 0 h 25"/>
              <a:gd name="T12" fmla="*/ 427 w 433"/>
              <a:gd name="T13" fmla="*/ 0 h 25"/>
              <a:gd name="T14" fmla="*/ 433 w 433"/>
              <a:gd name="T15" fmla="*/ 6 h 25"/>
              <a:gd name="T16" fmla="*/ 433 w 433"/>
              <a:gd name="T17" fmla="*/ 19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3"/>
              <a:gd name="T28" fmla="*/ 0 h 25"/>
              <a:gd name="T29" fmla="*/ 433 w 4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3" h="25">
                <a:moveTo>
                  <a:pt x="433" y="19"/>
                </a:moveTo>
                <a:cubicBezTo>
                  <a:pt x="433" y="23"/>
                  <a:pt x="430" y="25"/>
                  <a:pt x="427" y="25"/>
                </a:cubicBezTo>
                <a:cubicBezTo>
                  <a:pt x="6" y="25"/>
                  <a:pt x="6" y="25"/>
                  <a:pt x="6" y="25"/>
                </a:cubicBezTo>
                <a:cubicBezTo>
                  <a:pt x="2" y="25"/>
                  <a:pt x="0" y="23"/>
                  <a:pt x="0" y="19"/>
                </a:cubicBezTo>
                <a:cubicBezTo>
                  <a:pt x="0" y="6"/>
                  <a:pt x="0" y="6"/>
                  <a:pt x="0" y="6"/>
                </a:cubicBezTo>
                <a:cubicBezTo>
                  <a:pt x="0" y="3"/>
                  <a:pt x="2" y="0"/>
                  <a:pt x="6" y="0"/>
                </a:cubicBezTo>
                <a:cubicBezTo>
                  <a:pt x="427" y="0"/>
                  <a:pt x="427" y="0"/>
                  <a:pt x="427" y="0"/>
                </a:cubicBezTo>
                <a:cubicBezTo>
                  <a:pt x="430" y="0"/>
                  <a:pt x="433" y="3"/>
                  <a:pt x="433" y="6"/>
                </a:cubicBezTo>
                <a:lnTo>
                  <a:pt x="433" y="1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616"/>
          <p:cNvSpPr>
            <a:spLocks noChangeArrowheads="1"/>
          </p:cNvSpPr>
          <p:nvPr/>
        </p:nvSpPr>
        <p:spPr bwMode="auto">
          <a:xfrm>
            <a:off x="2721477" y="2377315"/>
            <a:ext cx="1338" cy="14718"/>
          </a:xfrm>
          <a:custGeom>
            <a:avLst/>
            <a:gdLst>
              <a:gd name="T0" fmla="*/ 0 w 635"/>
              <a:gd name="T1" fmla="*/ 0 h 1"/>
              <a:gd name="T2" fmla="*/ 0 w 635"/>
              <a:gd name="T3" fmla="*/ 1 h 1"/>
              <a:gd name="T4" fmla="*/ 0 w 635"/>
              <a:gd name="T5" fmla="*/ 1 h 1"/>
              <a:gd name="T6" fmla="*/ 0 w 635"/>
              <a:gd name="T7" fmla="*/ 0 h 1"/>
              <a:gd name="T8" fmla="*/ 0 60000 65536"/>
              <a:gd name="T9" fmla="*/ 0 60000 65536"/>
              <a:gd name="T10" fmla="*/ 0 60000 65536"/>
              <a:gd name="T11" fmla="*/ 0 60000 65536"/>
              <a:gd name="T12" fmla="*/ 0 w 635"/>
              <a:gd name="T13" fmla="*/ 0 h 1"/>
              <a:gd name="T14" fmla="*/ 635 w 635"/>
              <a:gd name="T15" fmla="*/ 1 h 1"/>
            </a:gdLst>
            <a:ahLst/>
            <a:cxnLst>
              <a:cxn ang="T8">
                <a:pos x="T0" y="T1"/>
              </a:cxn>
              <a:cxn ang="T9">
                <a:pos x="T2" y="T3"/>
              </a:cxn>
              <a:cxn ang="T10">
                <a:pos x="T4" y="T5"/>
              </a:cxn>
              <a:cxn ang="T11">
                <a:pos x="T6" y="T7"/>
              </a:cxn>
            </a:cxnLst>
            <a:rect l="T12" t="T13" r="T14" b="T15"/>
            <a:pathLst>
              <a:path w="635" h="1">
                <a:moveTo>
                  <a:pt x="0" y="0"/>
                </a:moveTo>
                <a:cubicBezTo>
                  <a:pt x="0" y="0"/>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5" name="组合 4"/>
          <p:cNvGrpSpPr/>
          <p:nvPr/>
        </p:nvGrpSpPr>
        <p:grpSpPr>
          <a:xfrm>
            <a:off x="231366" y="1602584"/>
            <a:ext cx="4113166" cy="2409828"/>
            <a:chOff x="231366" y="1602584"/>
            <a:chExt cx="4113166" cy="2409828"/>
          </a:xfrm>
        </p:grpSpPr>
        <p:grpSp>
          <p:nvGrpSpPr>
            <p:cNvPr id="15" name="组合 5"/>
            <p:cNvGrpSpPr>
              <a:grpSpLocks/>
            </p:cNvGrpSpPr>
            <p:nvPr/>
          </p:nvGrpSpPr>
          <p:grpSpPr bwMode="auto">
            <a:xfrm>
              <a:off x="231366" y="1602584"/>
              <a:ext cx="4113166" cy="2409828"/>
              <a:chOff x="0" y="0"/>
              <a:chExt cx="4879975" cy="2859088"/>
            </a:xfrm>
          </p:grpSpPr>
          <p:grpSp>
            <p:nvGrpSpPr>
              <p:cNvPr id="19" name="组合 1"/>
              <p:cNvGrpSpPr>
                <a:grpSpLocks/>
              </p:cNvGrpSpPr>
              <p:nvPr/>
            </p:nvGrpSpPr>
            <p:grpSpPr bwMode="auto">
              <a:xfrm>
                <a:off x="277813" y="0"/>
                <a:ext cx="4324350" cy="2481263"/>
                <a:chOff x="0" y="0"/>
                <a:chExt cx="4324350" cy="2481263"/>
              </a:xfrm>
            </p:grpSpPr>
            <p:sp>
              <p:nvSpPr>
                <p:cNvPr id="21" name="Freeform 22"/>
                <p:cNvSpPr>
                  <a:spLocks noEditPoints="1" noChangeArrowheads="1"/>
                </p:cNvSpPr>
                <p:nvPr/>
              </p:nvSpPr>
              <p:spPr bwMode="auto">
                <a:xfrm>
                  <a:off x="0" y="0"/>
                  <a:ext cx="4324350"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6" y="0"/>
                        <a:pt x="0" y="5"/>
                        <a:pt x="0" y="12"/>
                      </a:cubicBezTo>
                      <a:cubicBezTo>
                        <a:pt x="0" y="139"/>
                        <a:pt x="0" y="139"/>
                        <a:pt x="0" y="139"/>
                      </a:cubicBezTo>
                      <a:cubicBezTo>
                        <a:pt x="0" y="145"/>
                        <a:pt x="6"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矩形 859"/>
                <p:cNvSpPr>
                  <a:spLocks noChangeArrowheads="1"/>
                </p:cNvSpPr>
                <p:nvPr/>
              </p:nvSpPr>
              <p:spPr bwMode="auto">
                <a:xfrm>
                  <a:off x="163609"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0" name="Freeform 21"/>
              <p:cNvSpPr>
                <a:spLocks noChangeArrowheads="1"/>
              </p:cNvSpPr>
              <p:nvPr/>
            </p:nvSpPr>
            <p:spPr bwMode="auto">
              <a:xfrm>
                <a:off x="0" y="2579688"/>
                <a:ext cx="4879975" cy="279400"/>
              </a:xfrm>
              <a:custGeom>
                <a:avLst/>
                <a:gdLst>
                  <a:gd name="T0" fmla="*/ 299 w 299"/>
                  <a:gd name="T1" fmla="*/ 13 h 17"/>
                  <a:gd name="T2" fmla="*/ 295 w 299"/>
                  <a:gd name="T3" fmla="*/ 17 h 17"/>
                  <a:gd name="T4" fmla="*/ 5 w 299"/>
                  <a:gd name="T5" fmla="*/ 17 h 17"/>
                  <a:gd name="T6" fmla="*/ 0 w 299"/>
                  <a:gd name="T7" fmla="*/ 13 h 17"/>
                  <a:gd name="T8" fmla="*/ 0 w 299"/>
                  <a:gd name="T9" fmla="*/ 4 h 17"/>
                  <a:gd name="T10" fmla="*/ 5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5" y="17"/>
                      <a:pt x="5" y="17"/>
                      <a:pt x="5" y="17"/>
                    </a:cubicBezTo>
                    <a:cubicBezTo>
                      <a:pt x="2" y="17"/>
                      <a:pt x="0" y="15"/>
                      <a:pt x="0" y="13"/>
                    </a:cubicBezTo>
                    <a:cubicBezTo>
                      <a:pt x="0" y="4"/>
                      <a:pt x="0" y="4"/>
                      <a:pt x="0" y="4"/>
                    </a:cubicBezTo>
                    <a:cubicBezTo>
                      <a:pt x="0" y="2"/>
                      <a:pt x="2" y="0"/>
                      <a:pt x="5"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6" name="Group 811"/>
            <p:cNvGrpSpPr>
              <a:grpSpLocks/>
            </p:cNvGrpSpPr>
            <p:nvPr/>
          </p:nvGrpSpPr>
          <p:grpSpPr bwMode="auto">
            <a:xfrm>
              <a:off x="1046236" y="2137804"/>
              <a:ext cx="473670" cy="1185512"/>
              <a:chOff x="0" y="0"/>
              <a:chExt cx="354" cy="886"/>
            </a:xfrm>
            <a:solidFill>
              <a:schemeClr val="bg1">
                <a:alpha val="30000"/>
              </a:schemeClr>
            </a:solidFill>
          </p:grpSpPr>
          <p:sp>
            <p:nvSpPr>
              <p:cNvPr id="17" name="Freeform 812"/>
              <p:cNvSpPr>
                <a:spLocks noChangeArrowheads="1"/>
              </p:cNvSpPr>
              <p:nvPr/>
            </p:nvSpPr>
            <p:spPr bwMode="auto">
              <a:xfrm>
                <a:off x="0" y="152"/>
                <a:ext cx="354" cy="734"/>
              </a:xfrm>
              <a:custGeom>
                <a:avLst/>
                <a:gdLst>
                  <a:gd name="T0" fmla="*/ 41 w 54"/>
                  <a:gd name="T1" fmla="*/ 0 h 116"/>
                  <a:gd name="T2" fmla="*/ 14 w 54"/>
                  <a:gd name="T3" fmla="*/ 0 h 116"/>
                  <a:gd name="T4" fmla="*/ 0 w 54"/>
                  <a:gd name="T5" fmla="*/ 12 h 116"/>
                  <a:gd name="T6" fmla="*/ 0 w 54"/>
                  <a:gd name="T7" fmla="*/ 12 h 116"/>
                  <a:gd name="T8" fmla="*/ 0 w 54"/>
                  <a:gd name="T9" fmla="*/ 14 h 116"/>
                  <a:gd name="T10" fmla="*/ 0 w 54"/>
                  <a:gd name="T11" fmla="*/ 52 h 116"/>
                  <a:gd name="T12" fmla="*/ 4 w 54"/>
                  <a:gd name="T13" fmla="*/ 57 h 116"/>
                  <a:gd name="T14" fmla="*/ 9 w 54"/>
                  <a:gd name="T15" fmla="*/ 52 h 116"/>
                  <a:gd name="T16" fmla="*/ 9 w 54"/>
                  <a:gd name="T17" fmla="*/ 19 h 116"/>
                  <a:gd name="T18" fmla="*/ 13 w 54"/>
                  <a:gd name="T19" fmla="*/ 19 h 116"/>
                  <a:gd name="T20" fmla="*/ 13 w 54"/>
                  <a:gd name="T21" fmla="*/ 51 h 116"/>
                  <a:gd name="T22" fmla="*/ 13 w 54"/>
                  <a:gd name="T23" fmla="*/ 52 h 116"/>
                  <a:gd name="T24" fmla="*/ 13 w 54"/>
                  <a:gd name="T25" fmla="*/ 109 h 116"/>
                  <a:gd name="T26" fmla="*/ 19 w 54"/>
                  <a:gd name="T27" fmla="*/ 116 h 116"/>
                  <a:gd name="T28" fmla="*/ 26 w 54"/>
                  <a:gd name="T29" fmla="*/ 109 h 116"/>
                  <a:gd name="T30" fmla="*/ 26 w 54"/>
                  <a:gd name="T31" fmla="*/ 59 h 116"/>
                  <a:gd name="T32" fmla="*/ 29 w 54"/>
                  <a:gd name="T33" fmla="*/ 59 h 116"/>
                  <a:gd name="T34" fmla="*/ 29 w 54"/>
                  <a:gd name="T35" fmla="*/ 109 h 116"/>
                  <a:gd name="T36" fmla="*/ 35 w 54"/>
                  <a:gd name="T37" fmla="*/ 116 h 116"/>
                  <a:gd name="T38" fmla="*/ 41 w 54"/>
                  <a:gd name="T39" fmla="*/ 109 h 116"/>
                  <a:gd name="T40" fmla="*/ 41 w 54"/>
                  <a:gd name="T41" fmla="*/ 51 h 116"/>
                  <a:gd name="T42" fmla="*/ 41 w 54"/>
                  <a:gd name="T43" fmla="*/ 50 h 116"/>
                  <a:gd name="T44" fmla="*/ 41 w 54"/>
                  <a:gd name="T45" fmla="*/ 19 h 116"/>
                  <a:gd name="T46" fmla="*/ 45 w 54"/>
                  <a:gd name="T47" fmla="*/ 19 h 116"/>
                  <a:gd name="T48" fmla="*/ 45 w 54"/>
                  <a:gd name="T49" fmla="*/ 52 h 116"/>
                  <a:gd name="T50" fmla="*/ 50 w 54"/>
                  <a:gd name="T51" fmla="*/ 57 h 116"/>
                  <a:gd name="T52" fmla="*/ 54 w 54"/>
                  <a:gd name="T53" fmla="*/ 52 h 116"/>
                  <a:gd name="T54" fmla="*/ 54 w 54"/>
                  <a:gd name="T55" fmla="*/ 14 h 116"/>
                  <a:gd name="T56" fmla="*/ 54 w 54"/>
                  <a:gd name="T57" fmla="*/ 12 h 116"/>
                  <a:gd name="T58" fmla="*/ 54 w 54"/>
                  <a:gd name="T59" fmla="*/ 11 h 116"/>
                  <a:gd name="T60" fmla="*/ 41 w 54"/>
                  <a:gd name="T61" fmla="*/ 0 h 1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
                  <a:gd name="T94" fmla="*/ 0 h 116"/>
                  <a:gd name="T95" fmla="*/ 54 w 54"/>
                  <a:gd name="T96" fmla="*/ 116 h 1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 h="116">
                    <a:moveTo>
                      <a:pt x="41" y="0"/>
                    </a:moveTo>
                    <a:cubicBezTo>
                      <a:pt x="14" y="0"/>
                      <a:pt x="14" y="0"/>
                      <a:pt x="14" y="0"/>
                    </a:cubicBezTo>
                    <a:cubicBezTo>
                      <a:pt x="4" y="0"/>
                      <a:pt x="0" y="9"/>
                      <a:pt x="0" y="12"/>
                    </a:cubicBezTo>
                    <a:cubicBezTo>
                      <a:pt x="0" y="12"/>
                      <a:pt x="0" y="12"/>
                      <a:pt x="0" y="12"/>
                    </a:cubicBezTo>
                    <a:cubicBezTo>
                      <a:pt x="0" y="14"/>
                      <a:pt x="0" y="14"/>
                      <a:pt x="0" y="14"/>
                    </a:cubicBezTo>
                    <a:cubicBezTo>
                      <a:pt x="0" y="52"/>
                      <a:pt x="0" y="52"/>
                      <a:pt x="0" y="52"/>
                    </a:cubicBezTo>
                    <a:cubicBezTo>
                      <a:pt x="0" y="55"/>
                      <a:pt x="2" y="57"/>
                      <a:pt x="4" y="57"/>
                    </a:cubicBezTo>
                    <a:cubicBezTo>
                      <a:pt x="7" y="57"/>
                      <a:pt x="9" y="55"/>
                      <a:pt x="9" y="52"/>
                    </a:cubicBezTo>
                    <a:cubicBezTo>
                      <a:pt x="9" y="19"/>
                      <a:pt x="9" y="19"/>
                      <a:pt x="9" y="19"/>
                    </a:cubicBezTo>
                    <a:cubicBezTo>
                      <a:pt x="13" y="19"/>
                      <a:pt x="13" y="19"/>
                      <a:pt x="13" y="19"/>
                    </a:cubicBezTo>
                    <a:cubicBezTo>
                      <a:pt x="13" y="51"/>
                      <a:pt x="13" y="51"/>
                      <a:pt x="13" y="51"/>
                    </a:cubicBezTo>
                    <a:cubicBezTo>
                      <a:pt x="13" y="51"/>
                      <a:pt x="13" y="52"/>
                      <a:pt x="13" y="52"/>
                    </a:cubicBezTo>
                    <a:cubicBezTo>
                      <a:pt x="13" y="109"/>
                      <a:pt x="13" y="109"/>
                      <a:pt x="13" y="109"/>
                    </a:cubicBezTo>
                    <a:cubicBezTo>
                      <a:pt x="13" y="113"/>
                      <a:pt x="16" y="116"/>
                      <a:pt x="19" y="116"/>
                    </a:cubicBezTo>
                    <a:cubicBezTo>
                      <a:pt x="23" y="116"/>
                      <a:pt x="26" y="113"/>
                      <a:pt x="26" y="109"/>
                    </a:cubicBezTo>
                    <a:cubicBezTo>
                      <a:pt x="26" y="59"/>
                      <a:pt x="26" y="59"/>
                      <a:pt x="26" y="59"/>
                    </a:cubicBezTo>
                    <a:cubicBezTo>
                      <a:pt x="29" y="59"/>
                      <a:pt x="29" y="59"/>
                      <a:pt x="29" y="59"/>
                    </a:cubicBezTo>
                    <a:cubicBezTo>
                      <a:pt x="29" y="109"/>
                      <a:pt x="29" y="109"/>
                      <a:pt x="29" y="109"/>
                    </a:cubicBezTo>
                    <a:cubicBezTo>
                      <a:pt x="29" y="113"/>
                      <a:pt x="31" y="116"/>
                      <a:pt x="35" y="116"/>
                    </a:cubicBezTo>
                    <a:cubicBezTo>
                      <a:pt x="38" y="116"/>
                      <a:pt x="41" y="113"/>
                      <a:pt x="41" y="109"/>
                    </a:cubicBezTo>
                    <a:cubicBezTo>
                      <a:pt x="41" y="51"/>
                      <a:pt x="41" y="51"/>
                      <a:pt x="41" y="51"/>
                    </a:cubicBezTo>
                    <a:cubicBezTo>
                      <a:pt x="41" y="50"/>
                      <a:pt x="41" y="50"/>
                      <a:pt x="41" y="50"/>
                    </a:cubicBezTo>
                    <a:cubicBezTo>
                      <a:pt x="41" y="19"/>
                      <a:pt x="41" y="19"/>
                      <a:pt x="41" y="19"/>
                    </a:cubicBezTo>
                    <a:cubicBezTo>
                      <a:pt x="45" y="19"/>
                      <a:pt x="45" y="19"/>
                      <a:pt x="45" y="19"/>
                    </a:cubicBezTo>
                    <a:cubicBezTo>
                      <a:pt x="45" y="52"/>
                      <a:pt x="45" y="52"/>
                      <a:pt x="45" y="52"/>
                    </a:cubicBezTo>
                    <a:cubicBezTo>
                      <a:pt x="45" y="55"/>
                      <a:pt x="47" y="57"/>
                      <a:pt x="50" y="57"/>
                    </a:cubicBezTo>
                    <a:cubicBezTo>
                      <a:pt x="52" y="57"/>
                      <a:pt x="54" y="55"/>
                      <a:pt x="54" y="52"/>
                    </a:cubicBezTo>
                    <a:cubicBezTo>
                      <a:pt x="54" y="14"/>
                      <a:pt x="54" y="14"/>
                      <a:pt x="54" y="14"/>
                    </a:cubicBezTo>
                    <a:cubicBezTo>
                      <a:pt x="54" y="12"/>
                      <a:pt x="54" y="12"/>
                      <a:pt x="54" y="12"/>
                    </a:cubicBezTo>
                    <a:cubicBezTo>
                      <a:pt x="54" y="11"/>
                      <a:pt x="54" y="11"/>
                      <a:pt x="54" y="11"/>
                    </a:cubicBezTo>
                    <a:cubicBezTo>
                      <a:pt x="54" y="7"/>
                      <a:pt x="50" y="0"/>
                      <a:pt x="4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813"/>
              <p:cNvSpPr>
                <a:spLocks noChangeArrowheads="1"/>
              </p:cNvSpPr>
              <p:nvPr/>
            </p:nvSpPr>
            <p:spPr bwMode="auto">
              <a:xfrm>
                <a:off x="105" y="0"/>
                <a:ext cx="144" cy="139"/>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grpSp>
        <p:nvGrpSpPr>
          <p:cNvPr id="4" name="组合 3"/>
          <p:cNvGrpSpPr/>
          <p:nvPr/>
        </p:nvGrpSpPr>
        <p:grpSpPr>
          <a:xfrm>
            <a:off x="4799468" y="1602584"/>
            <a:ext cx="4113166" cy="2409828"/>
            <a:chOff x="4799468" y="1602584"/>
            <a:chExt cx="4113166" cy="2409828"/>
          </a:xfrm>
        </p:grpSpPr>
        <p:grpSp>
          <p:nvGrpSpPr>
            <p:cNvPr id="24" name="组合 6"/>
            <p:cNvGrpSpPr>
              <a:grpSpLocks/>
            </p:cNvGrpSpPr>
            <p:nvPr/>
          </p:nvGrpSpPr>
          <p:grpSpPr bwMode="auto">
            <a:xfrm>
              <a:off x="4799468" y="1602584"/>
              <a:ext cx="4113166" cy="2409828"/>
              <a:chOff x="0" y="0"/>
              <a:chExt cx="4879975" cy="2859088"/>
            </a:xfrm>
          </p:grpSpPr>
          <p:grpSp>
            <p:nvGrpSpPr>
              <p:cNvPr id="28" name="组合 2"/>
              <p:cNvGrpSpPr>
                <a:grpSpLocks/>
              </p:cNvGrpSpPr>
              <p:nvPr/>
            </p:nvGrpSpPr>
            <p:grpSpPr bwMode="auto">
              <a:xfrm>
                <a:off x="276225" y="0"/>
                <a:ext cx="4325938" cy="2481263"/>
                <a:chOff x="0" y="0"/>
                <a:chExt cx="4325938" cy="2481263"/>
              </a:xfrm>
            </p:grpSpPr>
            <p:sp>
              <p:nvSpPr>
                <p:cNvPr id="30" name="Freeform 299"/>
                <p:cNvSpPr>
                  <a:spLocks noEditPoints="1" noChangeArrowheads="1"/>
                </p:cNvSpPr>
                <p:nvPr/>
              </p:nvSpPr>
              <p:spPr bwMode="auto">
                <a:xfrm>
                  <a:off x="0" y="0"/>
                  <a:ext cx="4325938"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5" y="0"/>
                        <a:pt x="0" y="5"/>
                        <a:pt x="0" y="12"/>
                      </a:cubicBezTo>
                      <a:cubicBezTo>
                        <a:pt x="0" y="139"/>
                        <a:pt x="0" y="139"/>
                        <a:pt x="0" y="139"/>
                      </a:cubicBezTo>
                      <a:cubicBezTo>
                        <a:pt x="0" y="145"/>
                        <a:pt x="5"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矩形 858"/>
                <p:cNvSpPr>
                  <a:spLocks noChangeArrowheads="1"/>
                </p:cNvSpPr>
                <p:nvPr/>
              </p:nvSpPr>
              <p:spPr bwMode="auto">
                <a:xfrm>
                  <a:off x="2546448" y="241300"/>
                  <a:ext cx="1612703" cy="205263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9" name="Freeform 298"/>
              <p:cNvSpPr>
                <a:spLocks noChangeArrowheads="1"/>
              </p:cNvSpPr>
              <p:nvPr/>
            </p:nvSpPr>
            <p:spPr bwMode="auto">
              <a:xfrm>
                <a:off x="0" y="2579688"/>
                <a:ext cx="4879975" cy="279400"/>
              </a:xfrm>
              <a:custGeom>
                <a:avLst/>
                <a:gdLst>
                  <a:gd name="T0" fmla="*/ 299 w 299"/>
                  <a:gd name="T1" fmla="*/ 13 h 17"/>
                  <a:gd name="T2" fmla="*/ 295 w 299"/>
                  <a:gd name="T3" fmla="*/ 17 h 17"/>
                  <a:gd name="T4" fmla="*/ 4 w 299"/>
                  <a:gd name="T5" fmla="*/ 17 h 17"/>
                  <a:gd name="T6" fmla="*/ 0 w 299"/>
                  <a:gd name="T7" fmla="*/ 13 h 17"/>
                  <a:gd name="T8" fmla="*/ 0 w 299"/>
                  <a:gd name="T9" fmla="*/ 4 h 17"/>
                  <a:gd name="T10" fmla="*/ 4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4" y="17"/>
                      <a:pt x="4" y="17"/>
                      <a:pt x="4" y="17"/>
                    </a:cubicBezTo>
                    <a:cubicBezTo>
                      <a:pt x="2" y="17"/>
                      <a:pt x="0" y="15"/>
                      <a:pt x="0" y="13"/>
                    </a:cubicBezTo>
                    <a:cubicBezTo>
                      <a:pt x="0" y="4"/>
                      <a:pt x="0" y="4"/>
                      <a:pt x="0" y="4"/>
                    </a:cubicBezTo>
                    <a:cubicBezTo>
                      <a:pt x="0" y="2"/>
                      <a:pt x="2" y="0"/>
                      <a:pt x="4"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5" name="Group 816"/>
            <p:cNvGrpSpPr>
              <a:grpSpLocks/>
            </p:cNvGrpSpPr>
            <p:nvPr/>
          </p:nvGrpSpPr>
          <p:grpSpPr bwMode="auto">
            <a:xfrm>
              <a:off x="7564088" y="2137803"/>
              <a:ext cx="598069" cy="1259735"/>
              <a:chOff x="0" y="0"/>
              <a:chExt cx="442" cy="931"/>
            </a:xfrm>
            <a:solidFill>
              <a:schemeClr val="bg1">
                <a:alpha val="30000"/>
              </a:schemeClr>
            </a:solidFill>
          </p:grpSpPr>
          <p:sp>
            <p:nvSpPr>
              <p:cNvPr id="26" name="Oval 817"/>
              <p:cNvSpPr>
                <a:spLocks noChangeArrowheads="1"/>
              </p:cNvSpPr>
              <p:nvPr/>
            </p:nvSpPr>
            <p:spPr bwMode="auto">
              <a:xfrm>
                <a:off x="143" y="0"/>
                <a:ext cx="143" cy="14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818"/>
              <p:cNvSpPr>
                <a:spLocks noChangeArrowheads="1"/>
              </p:cNvSpPr>
              <p:nvPr/>
            </p:nvSpPr>
            <p:spPr bwMode="auto">
              <a:xfrm>
                <a:off x="0" y="167"/>
                <a:ext cx="442" cy="764"/>
              </a:xfrm>
              <a:custGeom>
                <a:avLst/>
                <a:gdLst>
                  <a:gd name="T0" fmla="*/ 64 w 65"/>
                  <a:gd name="T1" fmla="*/ 42 h 115"/>
                  <a:gd name="T2" fmla="*/ 52 w 65"/>
                  <a:gd name="T3" fmla="*/ 7 h 115"/>
                  <a:gd name="T4" fmla="*/ 45 w 65"/>
                  <a:gd name="T5" fmla="*/ 0 h 115"/>
                  <a:gd name="T6" fmla="*/ 19 w 65"/>
                  <a:gd name="T7" fmla="*/ 0 h 115"/>
                  <a:gd name="T8" fmla="*/ 13 w 65"/>
                  <a:gd name="T9" fmla="*/ 4 h 115"/>
                  <a:gd name="T10" fmla="*/ 12 w 65"/>
                  <a:gd name="T11" fmla="*/ 5 h 115"/>
                  <a:gd name="T12" fmla="*/ 12 w 65"/>
                  <a:gd name="T13" fmla="*/ 5 h 115"/>
                  <a:gd name="T14" fmla="*/ 12 w 65"/>
                  <a:gd name="T15" fmla="*/ 6 h 115"/>
                  <a:gd name="T16" fmla="*/ 0 w 65"/>
                  <a:gd name="T17" fmla="*/ 42 h 115"/>
                  <a:gd name="T18" fmla="*/ 3 w 65"/>
                  <a:gd name="T19" fmla="*/ 48 h 115"/>
                  <a:gd name="T20" fmla="*/ 9 w 65"/>
                  <a:gd name="T21" fmla="*/ 45 h 115"/>
                  <a:gd name="T22" fmla="*/ 18 w 65"/>
                  <a:gd name="T23" fmla="*/ 16 h 115"/>
                  <a:gd name="T24" fmla="*/ 19 w 65"/>
                  <a:gd name="T25" fmla="*/ 16 h 115"/>
                  <a:gd name="T26" fmla="*/ 20 w 65"/>
                  <a:gd name="T27" fmla="*/ 16 h 115"/>
                  <a:gd name="T28" fmla="*/ 6 w 65"/>
                  <a:gd name="T29" fmla="*/ 68 h 115"/>
                  <a:gd name="T30" fmla="*/ 20 w 65"/>
                  <a:gd name="T31" fmla="*/ 68 h 115"/>
                  <a:gd name="T32" fmla="*/ 20 w 65"/>
                  <a:gd name="T33" fmla="*/ 109 h 115"/>
                  <a:gd name="T34" fmla="*/ 25 w 65"/>
                  <a:gd name="T35" fmla="*/ 115 h 115"/>
                  <a:gd name="T36" fmla="*/ 31 w 65"/>
                  <a:gd name="T37" fmla="*/ 109 h 115"/>
                  <a:gd name="T38" fmla="*/ 31 w 65"/>
                  <a:gd name="T39" fmla="*/ 68 h 115"/>
                  <a:gd name="T40" fmla="*/ 34 w 65"/>
                  <a:gd name="T41" fmla="*/ 68 h 115"/>
                  <a:gd name="T42" fmla="*/ 34 w 65"/>
                  <a:gd name="T43" fmla="*/ 109 h 115"/>
                  <a:gd name="T44" fmla="*/ 39 w 65"/>
                  <a:gd name="T45" fmla="*/ 115 h 115"/>
                  <a:gd name="T46" fmla="*/ 44 w 65"/>
                  <a:gd name="T47" fmla="*/ 109 h 115"/>
                  <a:gd name="T48" fmla="*/ 44 w 65"/>
                  <a:gd name="T49" fmla="*/ 68 h 115"/>
                  <a:gd name="T50" fmla="*/ 58 w 65"/>
                  <a:gd name="T51" fmla="*/ 68 h 115"/>
                  <a:gd name="T52" fmla="*/ 44 w 65"/>
                  <a:gd name="T53" fmla="*/ 16 h 115"/>
                  <a:gd name="T54" fmla="*/ 45 w 65"/>
                  <a:gd name="T55" fmla="*/ 16 h 115"/>
                  <a:gd name="T56" fmla="*/ 46 w 65"/>
                  <a:gd name="T57" fmla="*/ 16 h 115"/>
                  <a:gd name="T58" fmla="*/ 55 w 65"/>
                  <a:gd name="T59" fmla="*/ 45 h 115"/>
                  <a:gd name="T60" fmla="*/ 61 w 65"/>
                  <a:gd name="T61" fmla="*/ 48 h 115"/>
                  <a:gd name="T62" fmla="*/ 64 w 65"/>
                  <a:gd name="T63" fmla="*/ 42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
                  <a:gd name="T97" fmla="*/ 0 h 115"/>
                  <a:gd name="T98" fmla="*/ 65 w 65"/>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 h="115">
                    <a:moveTo>
                      <a:pt x="64" y="42"/>
                    </a:moveTo>
                    <a:cubicBezTo>
                      <a:pt x="52" y="7"/>
                      <a:pt x="52" y="7"/>
                      <a:pt x="52" y="7"/>
                    </a:cubicBezTo>
                    <a:cubicBezTo>
                      <a:pt x="52" y="3"/>
                      <a:pt x="49" y="0"/>
                      <a:pt x="45" y="0"/>
                    </a:cubicBezTo>
                    <a:cubicBezTo>
                      <a:pt x="19" y="0"/>
                      <a:pt x="19" y="0"/>
                      <a:pt x="19" y="0"/>
                    </a:cubicBezTo>
                    <a:cubicBezTo>
                      <a:pt x="16" y="0"/>
                      <a:pt x="14" y="2"/>
                      <a:pt x="13" y="4"/>
                    </a:cubicBezTo>
                    <a:cubicBezTo>
                      <a:pt x="12" y="4"/>
                      <a:pt x="12" y="5"/>
                      <a:pt x="12" y="5"/>
                    </a:cubicBezTo>
                    <a:cubicBezTo>
                      <a:pt x="12" y="5"/>
                      <a:pt x="12" y="5"/>
                      <a:pt x="12" y="5"/>
                    </a:cubicBezTo>
                    <a:cubicBezTo>
                      <a:pt x="12" y="5"/>
                      <a:pt x="12" y="6"/>
                      <a:pt x="12" y="6"/>
                    </a:cubicBezTo>
                    <a:cubicBezTo>
                      <a:pt x="0" y="42"/>
                      <a:pt x="0" y="42"/>
                      <a:pt x="0" y="42"/>
                    </a:cubicBezTo>
                    <a:cubicBezTo>
                      <a:pt x="0" y="45"/>
                      <a:pt x="1" y="48"/>
                      <a:pt x="3" y="48"/>
                    </a:cubicBezTo>
                    <a:cubicBezTo>
                      <a:pt x="6" y="49"/>
                      <a:pt x="8" y="48"/>
                      <a:pt x="9" y="45"/>
                    </a:cubicBezTo>
                    <a:cubicBezTo>
                      <a:pt x="18" y="16"/>
                      <a:pt x="18" y="16"/>
                      <a:pt x="18" y="16"/>
                    </a:cubicBezTo>
                    <a:cubicBezTo>
                      <a:pt x="18" y="16"/>
                      <a:pt x="19" y="16"/>
                      <a:pt x="19" y="16"/>
                    </a:cubicBezTo>
                    <a:cubicBezTo>
                      <a:pt x="20" y="16"/>
                      <a:pt x="20" y="16"/>
                      <a:pt x="20" y="16"/>
                    </a:cubicBezTo>
                    <a:cubicBezTo>
                      <a:pt x="6" y="68"/>
                      <a:pt x="6" y="68"/>
                      <a:pt x="6" y="68"/>
                    </a:cubicBezTo>
                    <a:cubicBezTo>
                      <a:pt x="20" y="68"/>
                      <a:pt x="20" y="68"/>
                      <a:pt x="20" y="68"/>
                    </a:cubicBezTo>
                    <a:cubicBezTo>
                      <a:pt x="20" y="109"/>
                      <a:pt x="20" y="109"/>
                      <a:pt x="20" y="109"/>
                    </a:cubicBezTo>
                    <a:cubicBezTo>
                      <a:pt x="20" y="112"/>
                      <a:pt x="22" y="115"/>
                      <a:pt x="25" y="115"/>
                    </a:cubicBezTo>
                    <a:cubicBezTo>
                      <a:pt x="28" y="115"/>
                      <a:pt x="31" y="112"/>
                      <a:pt x="31" y="109"/>
                    </a:cubicBezTo>
                    <a:cubicBezTo>
                      <a:pt x="31" y="68"/>
                      <a:pt x="31" y="68"/>
                      <a:pt x="31" y="68"/>
                    </a:cubicBezTo>
                    <a:cubicBezTo>
                      <a:pt x="34" y="68"/>
                      <a:pt x="34" y="68"/>
                      <a:pt x="34" y="68"/>
                    </a:cubicBezTo>
                    <a:cubicBezTo>
                      <a:pt x="34" y="109"/>
                      <a:pt x="34" y="109"/>
                      <a:pt x="34" y="109"/>
                    </a:cubicBezTo>
                    <a:cubicBezTo>
                      <a:pt x="34" y="112"/>
                      <a:pt x="36" y="115"/>
                      <a:pt x="39" y="115"/>
                    </a:cubicBezTo>
                    <a:cubicBezTo>
                      <a:pt x="42" y="115"/>
                      <a:pt x="44" y="112"/>
                      <a:pt x="44" y="109"/>
                    </a:cubicBezTo>
                    <a:cubicBezTo>
                      <a:pt x="44" y="68"/>
                      <a:pt x="44" y="68"/>
                      <a:pt x="44" y="68"/>
                    </a:cubicBezTo>
                    <a:cubicBezTo>
                      <a:pt x="58" y="68"/>
                      <a:pt x="58" y="68"/>
                      <a:pt x="58" y="68"/>
                    </a:cubicBezTo>
                    <a:cubicBezTo>
                      <a:pt x="44" y="16"/>
                      <a:pt x="44" y="16"/>
                      <a:pt x="44" y="16"/>
                    </a:cubicBezTo>
                    <a:cubicBezTo>
                      <a:pt x="45" y="16"/>
                      <a:pt x="45" y="16"/>
                      <a:pt x="45" y="16"/>
                    </a:cubicBezTo>
                    <a:cubicBezTo>
                      <a:pt x="45" y="16"/>
                      <a:pt x="45" y="16"/>
                      <a:pt x="46" y="16"/>
                    </a:cubicBezTo>
                    <a:cubicBezTo>
                      <a:pt x="55" y="45"/>
                      <a:pt x="55" y="45"/>
                      <a:pt x="55" y="45"/>
                    </a:cubicBezTo>
                    <a:cubicBezTo>
                      <a:pt x="56" y="48"/>
                      <a:pt x="59" y="49"/>
                      <a:pt x="61" y="48"/>
                    </a:cubicBezTo>
                    <a:cubicBezTo>
                      <a:pt x="63" y="47"/>
                      <a:pt x="65" y="45"/>
                      <a:pt x="64" y="4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grpSp>
        <p:nvGrpSpPr>
          <p:cNvPr id="3" name="组合 2"/>
          <p:cNvGrpSpPr/>
          <p:nvPr/>
        </p:nvGrpSpPr>
        <p:grpSpPr>
          <a:xfrm>
            <a:off x="1895900" y="1144971"/>
            <a:ext cx="5297340" cy="3033360"/>
            <a:chOff x="1895900" y="1144971"/>
            <a:chExt cx="5297340" cy="3033360"/>
          </a:xfrm>
        </p:grpSpPr>
        <p:sp>
          <p:nvSpPr>
            <p:cNvPr id="35" name="Freeform 576"/>
            <p:cNvSpPr>
              <a:spLocks noEditPoints="1" noChangeArrowheads="1"/>
            </p:cNvSpPr>
            <p:nvPr/>
          </p:nvSpPr>
          <p:spPr bwMode="auto">
            <a:xfrm>
              <a:off x="1895900" y="1144971"/>
              <a:ext cx="5297340" cy="3033360"/>
            </a:xfrm>
            <a:custGeom>
              <a:avLst/>
              <a:gdLst>
                <a:gd name="T0" fmla="*/ 367 w 385"/>
                <a:gd name="T1" fmla="*/ 0 h 219"/>
                <a:gd name="T2" fmla="*/ 18 w 385"/>
                <a:gd name="T3" fmla="*/ 0 h 219"/>
                <a:gd name="T4" fmla="*/ 0 w 385"/>
                <a:gd name="T5" fmla="*/ 18 h 219"/>
                <a:gd name="T6" fmla="*/ 0 w 385"/>
                <a:gd name="T7" fmla="*/ 202 h 219"/>
                <a:gd name="T8" fmla="*/ 18 w 385"/>
                <a:gd name="T9" fmla="*/ 219 h 219"/>
                <a:gd name="T10" fmla="*/ 367 w 385"/>
                <a:gd name="T11" fmla="*/ 219 h 219"/>
                <a:gd name="T12" fmla="*/ 385 w 385"/>
                <a:gd name="T13" fmla="*/ 202 h 219"/>
                <a:gd name="T14" fmla="*/ 385 w 385"/>
                <a:gd name="T15" fmla="*/ 18 h 219"/>
                <a:gd name="T16" fmla="*/ 367 w 385"/>
                <a:gd name="T17" fmla="*/ 0 h 219"/>
                <a:gd name="T18" fmla="*/ 367 w 385"/>
                <a:gd name="T19" fmla="*/ 203 h 219"/>
                <a:gd name="T20" fmla="*/ 18 w 385"/>
                <a:gd name="T21" fmla="*/ 203 h 219"/>
                <a:gd name="T22" fmla="*/ 18 w 385"/>
                <a:gd name="T23" fmla="*/ 23 h 219"/>
                <a:gd name="T24" fmla="*/ 367 w 385"/>
                <a:gd name="T25" fmla="*/ 23 h 219"/>
                <a:gd name="T26" fmla="*/ 367 w 385"/>
                <a:gd name="T27" fmla="*/ 203 h 2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5"/>
                <a:gd name="T43" fmla="*/ 0 h 219"/>
                <a:gd name="T44" fmla="*/ 385 w 385"/>
                <a:gd name="T45" fmla="*/ 219 h 2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5" h="219">
                  <a:moveTo>
                    <a:pt x="367" y="0"/>
                  </a:moveTo>
                  <a:cubicBezTo>
                    <a:pt x="18" y="0"/>
                    <a:pt x="18" y="0"/>
                    <a:pt x="18" y="0"/>
                  </a:cubicBezTo>
                  <a:cubicBezTo>
                    <a:pt x="8" y="0"/>
                    <a:pt x="0" y="8"/>
                    <a:pt x="0" y="18"/>
                  </a:cubicBezTo>
                  <a:cubicBezTo>
                    <a:pt x="0" y="202"/>
                    <a:pt x="0" y="202"/>
                    <a:pt x="0" y="202"/>
                  </a:cubicBezTo>
                  <a:cubicBezTo>
                    <a:pt x="0" y="211"/>
                    <a:pt x="8" y="219"/>
                    <a:pt x="18" y="219"/>
                  </a:cubicBezTo>
                  <a:cubicBezTo>
                    <a:pt x="367" y="219"/>
                    <a:pt x="367" y="219"/>
                    <a:pt x="367" y="219"/>
                  </a:cubicBezTo>
                  <a:cubicBezTo>
                    <a:pt x="377" y="219"/>
                    <a:pt x="385" y="211"/>
                    <a:pt x="385" y="202"/>
                  </a:cubicBezTo>
                  <a:cubicBezTo>
                    <a:pt x="385" y="18"/>
                    <a:pt x="385" y="18"/>
                    <a:pt x="385" y="18"/>
                  </a:cubicBezTo>
                  <a:cubicBezTo>
                    <a:pt x="385" y="8"/>
                    <a:pt x="377" y="0"/>
                    <a:pt x="367" y="0"/>
                  </a:cubicBezTo>
                  <a:close/>
                  <a:moveTo>
                    <a:pt x="367" y="203"/>
                  </a:moveTo>
                  <a:cubicBezTo>
                    <a:pt x="18" y="203"/>
                    <a:pt x="18" y="203"/>
                    <a:pt x="18" y="203"/>
                  </a:cubicBezTo>
                  <a:cubicBezTo>
                    <a:pt x="18" y="23"/>
                    <a:pt x="18" y="23"/>
                    <a:pt x="18" y="23"/>
                  </a:cubicBezTo>
                  <a:cubicBezTo>
                    <a:pt x="367" y="23"/>
                    <a:pt x="367" y="23"/>
                    <a:pt x="367" y="23"/>
                  </a:cubicBezTo>
                  <a:lnTo>
                    <a:pt x="367" y="20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矩形 857"/>
            <p:cNvSpPr>
              <a:spLocks noChangeArrowheads="1"/>
            </p:cNvSpPr>
            <p:nvPr/>
          </p:nvSpPr>
          <p:spPr bwMode="auto">
            <a:xfrm>
              <a:off x="2138006" y="1442018"/>
              <a:ext cx="4881367" cy="2334898"/>
            </a:xfrm>
            <a:prstGeom prst="rect">
              <a:avLst/>
            </a:prstGeom>
            <a:solidFill>
              <a:srgbClr val="2F4D5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8" name="矩形 35"/>
          <p:cNvSpPr>
            <a:spLocks noChangeArrowheads="1"/>
          </p:cNvSpPr>
          <p:nvPr/>
        </p:nvSpPr>
        <p:spPr bwMode="auto">
          <a:xfrm>
            <a:off x="2248274" y="1781867"/>
            <a:ext cx="46481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
        <p:nvSpPr>
          <p:cNvPr id="33" name="矩形 32"/>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flipH="1">
            <a:off x="470267" y="113616"/>
            <a:ext cx="447017" cy="586466"/>
            <a:chOff x="7626263" y="2072194"/>
            <a:chExt cx="1137666" cy="1492566"/>
          </a:xfrm>
        </p:grpSpPr>
        <p:sp>
          <p:nvSpPr>
            <p:cNvPr id="37" name="等腰三角形 36"/>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矩形 4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43" name="TextBox 42"/>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44" name="TextBox 43"/>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3258898768"/>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44">
                                            <p:txEl>
                                              <p:pRg st="0" end="0"/>
                                            </p:txEl>
                                          </p:spTgt>
                                        </p:tgtEl>
                                        <p:attrNameLst>
                                          <p:attrName>style.visibility</p:attrName>
                                        </p:attrNameLst>
                                      </p:cBhvr>
                                      <p:to>
                                        <p:strVal val="visible"/>
                                      </p:to>
                                    </p:set>
                                    <p:anim calcmode="lin" valueType="num">
                                      <p:cBhvr>
                                        <p:cTn id="29" dur="500" fill="hold"/>
                                        <p:tgtEl>
                                          <p:spTgt spid="4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4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4">
                                            <p:txEl>
                                              <p:pRg st="0" end="0"/>
                                            </p:txEl>
                                          </p:spTgt>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childTnLst>
                          </p:cTn>
                        </p:par>
                        <p:par>
                          <p:cTn id="54" fill="hold">
                            <p:stCondLst>
                              <p:cond delay="3350"/>
                            </p:stCondLst>
                            <p:childTnLst>
                              <p:par>
                                <p:cTn id="55" presetID="42"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8" grpId="0"/>
      <p:bldP spid="33" grpId="0" animBg="1"/>
      <p:bldP spid="42" grpId="0" animBg="1"/>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rot="3172006" flipH="1">
            <a:off x="432339" y="3729946"/>
            <a:ext cx="662656" cy="957475"/>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19202141" flipH="1">
            <a:off x="1114239" y="2889358"/>
            <a:ext cx="781543" cy="998125"/>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168517" flipH="1">
            <a:off x="784377" y="3203229"/>
            <a:ext cx="250452" cy="361879"/>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1963548" y="949373"/>
            <a:ext cx="3057863" cy="3057863"/>
            <a:chOff x="1963548" y="949373"/>
            <a:chExt cx="3057863" cy="3057863"/>
          </a:xfrm>
        </p:grpSpPr>
        <p:sp>
          <p:nvSpPr>
            <p:cNvPr id="59" name="椭圆 5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60" name="组合 59"/>
            <p:cNvGrpSpPr/>
            <p:nvPr/>
          </p:nvGrpSpPr>
          <p:grpSpPr>
            <a:xfrm>
              <a:off x="1963548" y="949373"/>
              <a:ext cx="3057863" cy="3057863"/>
              <a:chOff x="1963548" y="949373"/>
              <a:chExt cx="3057863" cy="3057863"/>
            </a:xfrm>
          </p:grpSpPr>
          <p:sp>
            <p:nvSpPr>
              <p:cNvPr id="61" name="椭圆 60"/>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2" name="椭圆 61"/>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grpSp>
      <p:grpSp>
        <p:nvGrpSpPr>
          <p:cNvPr id="63" name="组合 62"/>
          <p:cNvGrpSpPr/>
          <p:nvPr/>
        </p:nvGrpSpPr>
        <p:grpSpPr>
          <a:xfrm rot="536351">
            <a:off x="5664200" y="1520162"/>
            <a:ext cx="205361" cy="296726"/>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p:cNvGrpSpPr/>
          <p:nvPr/>
        </p:nvGrpSpPr>
        <p:grpSpPr>
          <a:xfrm rot="20080448">
            <a:off x="5623710" y="2026265"/>
            <a:ext cx="330310" cy="477267"/>
            <a:chOff x="7608678" y="2072194"/>
            <a:chExt cx="1155251" cy="1492566"/>
          </a:xfrm>
        </p:grpSpPr>
        <p:sp>
          <p:nvSpPr>
            <p:cNvPr id="69" name="等腰三角形 6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等腰三角形 70"/>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等腰三角形 71"/>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340142">
            <a:off x="5093252" y="1744135"/>
            <a:ext cx="386248" cy="499026"/>
            <a:chOff x="7608678" y="2072194"/>
            <a:chExt cx="1155251" cy="1492566"/>
          </a:xfrm>
        </p:grpSpPr>
        <p:sp>
          <p:nvSpPr>
            <p:cNvPr id="74" name="等腰三角形 7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7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等腰三角形 7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8" name="TextBox 5"/>
          <p:cNvSpPr txBox="1"/>
          <p:nvPr/>
        </p:nvSpPr>
        <p:spPr>
          <a:xfrm>
            <a:off x="5247543" y="1908089"/>
            <a:ext cx="3170933" cy="1384995"/>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4800" b="1" dirty="0">
                <a:latin typeface="微软雅黑" panose="020B0503020204020204" pitchFamily="34" charset="-122"/>
                <a:ea typeface="微软雅黑" panose="020B0503020204020204" pitchFamily="34" charset="-122"/>
              </a:rPr>
              <a:t>添加标题</a:t>
            </a:r>
            <a:endParaRPr lang="en-US" altLang="zh-CN" sz="4800" b="1" dirty="0">
              <a:latin typeface="微软雅黑" panose="020B0503020204020204" pitchFamily="34" charset="-122"/>
              <a:ea typeface="微软雅黑" panose="020B0503020204020204" pitchFamily="34" charset="-122"/>
            </a:endParaRPr>
          </a:p>
          <a:p>
            <a:r>
              <a:rPr lang="en-US" altLang="zh-CN" sz="3600" b="1" dirty="0">
                <a:latin typeface="微软雅黑" panose="020B0503020204020204" pitchFamily="34" charset="-122"/>
                <a:ea typeface="微软雅黑" panose="020B0503020204020204" pitchFamily="34" charset="-122"/>
              </a:rPr>
              <a:t>PART  THETE</a:t>
            </a:r>
          </a:p>
        </p:txBody>
      </p:sp>
    </p:spTree>
    <p:extLst>
      <p:ext uri="{BB962C8B-B14F-4D97-AF65-F5344CB8AC3E}">
        <p14:creationId xmlns:p14="http://schemas.microsoft.com/office/powerpoint/2010/main" val="143964317"/>
      </p:ext>
    </p:extLst>
  </p:cSld>
  <p:clrMapOvr>
    <a:masterClrMapping/>
  </p:clrMapOvr>
  <p:transition spd="slow"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p:cTn id="15" dur="500" fill="hold"/>
                                        <p:tgtEl>
                                          <p:spTgt spid="73"/>
                                        </p:tgtEl>
                                        <p:attrNameLst>
                                          <p:attrName>ppt_w</p:attrName>
                                        </p:attrNameLst>
                                      </p:cBhvr>
                                      <p:tavLst>
                                        <p:tav tm="0">
                                          <p:val>
                                            <p:fltVal val="0"/>
                                          </p:val>
                                        </p:tav>
                                        <p:tav tm="100000">
                                          <p:val>
                                            <p:strVal val="#ppt_w"/>
                                          </p:val>
                                        </p:tav>
                                      </p:tavLst>
                                    </p:anim>
                                    <p:anim calcmode="lin" valueType="num">
                                      <p:cBhvr>
                                        <p:cTn id="16" dur="500" fill="hold"/>
                                        <p:tgtEl>
                                          <p:spTgt spid="73"/>
                                        </p:tgtEl>
                                        <p:attrNameLst>
                                          <p:attrName>ppt_h</p:attrName>
                                        </p:attrNameLst>
                                      </p:cBhvr>
                                      <p:tavLst>
                                        <p:tav tm="0">
                                          <p:val>
                                            <p:fltVal val="0"/>
                                          </p:val>
                                        </p:tav>
                                        <p:tav tm="100000">
                                          <p:val>
                                            <p:strVal val="#ppt_h"/>
                                          </p:val>
                                        </p:tav>
                                      </p:tavLst>
                                    </p:anim>
                                    <p:animEffect transition="in" filter="fade">
                                      <p:cBhvr>
                                        <p:cTn id="17" dur="500"/>
                                        <p:tgtEl>
                                          <p:spTgt spid="73"/>
                                        </p:tgtEl>
                                      </p:cBhvr>
                                    </p:animEffect>
                                  </p:childTnLst>
                                </p:cTn>
                              </p:par>
                              <p:par>
                                <p:cTn id="18" presetID="53" presetClass="entr" presetSubtype="16"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53" presetClass="entr" presetSubtype="16"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par>
                                <p:cTn id="28" presetID="53" presetClass="entr" presetSubtype="16"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par>
                                <p:cTn id="33" presetID="53" presetClass="entr" presetSubtype="16"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Effect transition="in" filter="fade">
                                      <p:cBhvr>
                                        <p:cTn id="3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4"/>
          <p:cNvSpPr>
            <a:spLocks noChangeAspect="1"/>
          </p:cNvSpPr>
          <p:nvPr/>
        </p:nvSpPr>
        <p:spPr bwMode="gray">
          <a:xfrm>
            <a:off x="3882824" y="1131590"/>
            <a:ext cx="4599814" cy="35101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4"/>
          <p:cNvGrpSpPr/>
          <p:nvPr/>
        </p:nvGrpSpPr>
        <p:grpSpPr>
          <a:xfrm>
            <a:off x="4450087" y="1992181"/>
            <a:ext cx="3353058" cy="1935897"/>
            <a:chOff x="4681799" y="1811024"/>
            <a:chExt cx="3539000" cy="2043251"/>
          </a:xfrm>
        </p:grpSpPr>
        <p:sp>
          <p:nvSpPr>
            <p:cNvPr id="13"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7" name="Group 9"/>
            <p:cNvGrpSpPr/>
            <p:nvPr/>
          </p:nvGrpSpPr>
          <p:grpSpPr>
            <a:xfrm>
              <a:off x="7661228" y="3300960"/>
              <a:ext cx="141895" cy="203933"/>
              <a:chOff x="-1587" y="-1587"/>
              <a:chExt cx="341312" cy="490537"/>
            </a:xfrm>
            <a:solidFill>
              <a:schemeClr val="accent5"/>
            </a:solidFill>
          </p:grpSpPr>
          <p:sp>
            <p:nvSpPr>
              <p:cNvPr id="4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Group 10"/>
            <p:cNvGrpSpPr/>
            <p:nvPr/>
          </p:nvGrpSpPr>
          <p:grpSpPr>
            <a:xfrm>
              <a:off x="4750412" y="1917371"/>
              <a:ext cx="196089" cy="171419"/>
              <a:chOff x="3175" y="-1587"/>
              <a:chExt cx="492126" cy="430212"/>
            </a:xfrm>
            <a:solidFill>
              <a:schemeClr val="accent5"/>
            </a:solidFill>
          </p:grpSpPr>
          <p:sp>
            <p:nvSpPr>
              <p:cNvPr id="3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Group 11"/>
            <p:cNvGrpSpPr/>
            <p:nvPr/>
          </p:nvGrpSpPr>
          <p:grpSpPr>
            <a:xfrm>
              <a:off x="5939529" y="2333212"/>
              <a:ext cx="197437" cy="195539"/>
              <a:chOff x="0" y="1588"/>
              <a:chExt cx="495300" cy="490537"/>
            </a:xfrm>
            <a:solidFill>
              <a:schemeClr val="accent5"/>
            </a:solidFill>
          </p:grpSpPr>
          <p:sp>
            <p:nvSpPr>
              <p:cNvPr id="3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sp>
          <p:nvSpPr>
            <p:cNvPr id="21"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cxnSp>
          <p:nvCxnSpPr>
            <p:cNvPr id="23" name="Straight Connector 15"/>
            <p:cNvCxnSpPr>
              <a:stCxn id="13" idx="7"/>
              <a:endCxn id="1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4" name="Straight Connector 16"/>
            <p:cNvCxnSpPr>
              <a:stCxn id="13" idx="7"/>
              <a:endCxn id="1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5" name="Straight Connector 17"/>
            <p:cNvCxnSpPr>
              <a:stCxn id="13" idx="7"/>
              <a:endCxn id="1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6" name="Straight Connector 18"/>
            <p:cNvCxnSpPr>
              <a:stCxn id="14" idx="7"/>
              <a:endCxn id="2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7" name="Straight Connector 19"/>
            <p:cNvCxnSpPr>
              <a:stCxn id="14" idx="7"/>
              <a:endCxn id="1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8" name="Straight Connector 20"/>
            <p:cNvCxnSpPr>
              <a:stCxn id="15" idx="7"/>
              <a:endCxn id="1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9" name="Straight Connector 21"/>
            <p:cNvCxnSpPr>
              <a:stCxn id="21" idx="7"/>
              <a:endCxn id="1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30" name="Straight Connector 22"/>
            <p:cNvCxnSpPr>
              <a:stCxn id="21" idx="7"/>
              <a:endCxn id="1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grpSp>
        <p:nvGrpSpPr>
          <p:cNvPr id="2" name="组合 1"/>
          <p:cNvGrpSpPr/>
          <p:nvPr/>
        </p:nvGrpSpPr>
        <p:grpSpPr>
          <a:xfrm>
            <a:off x="733559" y="3121350"/>
            <a:ext cx="2172006" cy="1157199"/>
            <a:chOff x="733559" y="3121350"/>
            <a:chExt cx="2172006" cy="1157199"/>
          </a:xfrm>
        </p:grpSpPr>
        <p:sp>
          <p:nvSpPr>
            <p:cNvPr id="42" name="AutoShape 124"/>
            <p:cNvSpPr>
              <a:spLocks/>
            </p:cNvSpPr>
            <p:nvPr/>
          </p:nvSpPr>
          <p:spPr bwMode="auto">
            <a:xfrm>
              <a:off x="740179" y="3201165"/>
              <a:ext cx="194273" cy="37615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Rectangle 129"/>
            <p:cNvSpPr>
              <a:spLocks/>
            </p:cNvSpPr>
            <p:nvPr/>
          </p:nvSpPr>
          <p:spPr bwMode="auto">
            <a:xfrm>
              <a:off x="1006140" y="3442466"/>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p>
          </p:txBody>
        </p:sp>
        <p:sp>
          <p:nvSpPr>
            <p:cNvPr id="44" name="Rectangle 129"/>
            <p:cNvSpPr>
              <a:spLocks/>
            </p:cNvSpPr>
            <p:nvPr/>
          </p:nvSpPr>
          <p:spPr bwMode="auto">
            <a:xfrm>
              <a:off x="1006140" y="3121350"/>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p>
          </p:txBody>
        </p:sp>
        <p:sp>
          <p:nvSpPr>
            <p:cNvPr id="45" name="AutoShape 137"/>
            <p:cNvSpPr>
              <a:spLocks/>
            </p:cNvSpPr>
            <p:nvPr/>
          </p:nvSpPr>
          <p:spPr bwMode="auto">
            <a:xfrm>
              <a:off x="1880560" y="3192942"/>
              <a:ext cx="168575" cy="374099"/>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Rectangle 129"/>
            <p:cNvSpPr>
              <a:spLocks/>
            </p:cNvSpPr>
            <p:nvPr/>
          </p:nvSpPr>
          <p:spPr bwMode="auto">
            <a:xfrm>
              <a:off x="2119606" y="3442466"/>
              <a:ext cx="785959"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p>
          </p:txBody>
        </p:sp>
        <p:sp>
          <p:nvSpPr>
            <p:cNvPr id="47" name="Rectangle 129"/>
            <p:cNvSpPr>
              <a:spLocks/>
            </p:cNvSpPr>
            <p:nvPr/>
          </p:nvSpPr>
          <p:spPr bwMode="auto">
            <a:xfrm>
              <a:off x="2119606" y="3121350"/>
              <a:ext cx="785959"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p>
          </p:txBody>
        </p:sp>
        <p:sp>
          <p:nvSpPr>
            <p:cNvPr id="48" name="AutoShape 116"/>
            <p:cNvSpPr>
              <a:spLocks/>
            </p:cNvSpPr>
            <p:nvPr/>
          </p:nvSpPr>
          <p:spPr bwMode="auto">
            <a:xfrm>
              <a:off x="733559" y="3843889"/>
              <a:ext cx="229221" cy="422403"/>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1006140" y="4093810"/>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p>
          </p:txBody>
        </p:sp>
        <p:sp>
          <p:nvSpPr>
            <p:cNvPr id="50" name="Rectangle 129"/>
            <p:cNvSpPr>
              <a:spLocks/>
            </p:cNvSpPr>
            <p:nvPr/>
          </p:nvSpPr>
          <p:spPr bwMode="auto">
            <a:xfrm>
              <a:off x="1006140" y="3772694"/>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p>
          </p:txBody>
        </p:sp>
        <p:sp>
          <p:nvSpPr>
            <p:cNvPr id="51" name="AutoShape 138"/>
            <p:cNvSpPr>
              <a:spLocks/>
            </p:cNvSpPr>
            <p:nvPr/>
          </p:nvSpPr>
          <p:spPr bwMode="auto">
            <a:xfrm>
              <a:off x="1860303" y="3860333"/>
              <a:ext cx="229221" cy="40390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Rectangle 129"/>
            <p:cNvSpPr>
              <a:spLocks/>
            </p:cNvSpPr>
            <p:nvPr/>
          </p:nvSpPr>
          <p:spPr bwMode="auto">
            <a:xfrm>
              <a:off x="2119606" y="4093810"/>
              <a:ext cx="785958" cy="1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p>
          </p:txBody>
        </p:sp>
        <p:sp>
          <p:nvSpPr>
            <p:cNvPr id="53" name="Rectangle 129"/>
            <p:cNvSpPr>
              <a:spLocks/>
            </p:cNvSpPr>
            <p:nvPr/>
          </p:nvSpPr>
          <p:spPr bwMode="auto">
            <a:xfrm>
              <a:off x="2119606" y="3772694"/>
              <a:ext cx="785958" cy="36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p>
          </p:txBody>
        </p:sp>
      </p:grpSp>
      <p:sp>
        <p:nvSpPr>
          <p:cNvPr id="54" name="TextBox 47"/>
          <p:cNvSpPr txBox="1"/>
          <p:nvPr/>
        </p:nvSpPr>
        <p:spPr>
          <a:xfrm>
            <a:off x="661363" y="1543398"/>
            <a:ext cx="2815658" cy="1298817"/>
          </a:xfrm>
          <a:prstGeom prst="rect">
            <a:avLst/>
          </a:prstGeom>
          <a:noFill/>
        </p:spPr>
        <p:txBody>
          <a:bodyPr wrap="square" rtlCol="0">
            <a:spAutoFit/>
          </a:bodyPr>
          <a:lstStyle/>
          <a:p>
            <a:pPr>
              <a:lnSpc>
                <a:spcPct val="140000"/>
              </a:lnSpc>
            </a:pPr>
            <a:r>
              <a:rPr lang="en-US" sz="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5" name="Straight Connector 56"/>
          <p:cNvCxnSpPr/>
          <p:nvPr/>
        </p:nvCxnSpPr>
        <p:spPr>
          <a:xfrm flipH="1">
            <a:off x="740181" y="2897342"/>
            <a:ext cx="273684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56" name="矩形 5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flipH="1">
            <a:off x="470267" y="113616"/>
            <a:ext cx="447017" cy="586466"/>
            <a:chOff x="7626263" y="2072194"/>
            <a:chExt cx="1137666" cy="1492566"/>
          </a:xfrm>
        </p:grpSpPr>
        <p:sp>
          <p:nvSpPr>
            <p:cNvPr id="58" name="等腰三角形 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2" name="矩形 6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63" name="TextBox 62"/>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64" name="TextBox 63"/>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3895886041"/>
      </p:ext>
    </p:extLst>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anim calcmode="lin" valueType="num">
                                      <p:cBhvr>
                                        <p:cTn id="8" dur="500" fill="hold"/>
                                        <p:tgtEl>
                                          <p:spTgt spid="57"/>
                                        </p:tgtEl>
                                        <p:attrNameLst>
                                          <p:attrName>ppt_x</p:attrName>
                                        </p:attrNameLst>
                                      </p:cBhvr>
                                      <p:tavLst>
                                        <p:tav tm="0">
                                          <p:val>
                                            <p:strVal val="#ppt_x"/>
                                          </p:val>
                                        </p:tav>
                                        <p:tav tm="100000">
                                          <p:val>
                                            <p:strVal val="#ppt_x"/>
                                          </p:val>
                                        </p:tav>
                                      </p:tavLst>
                                    </p:anim>
                                    <p:anim calcmode="lin" valueType="num">
                                      <p:cBhvr>
                                        <p:cTn id="9" dur="5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3"/>
                                        </p:tgtEl>
                                        <p:attrNameLst>
                                          <p:attrName>ppt_y</p:attrName>
                                        </p:attrNameLst>
                                      </p:cBhvr>
                                      <p:tavLst>
                                        <p:tav tm="0">
                                          <p:val>
                                            <p:strVal val="#ppt_y"/>
                                          </p:val>
                                        </p:tav>
                                        <p:tav tm="100000">
                                          <p:val>
                                            <p:strVal val="#ppt_y"/>
                                          </p:val>
                                        </p:tav>
                                      </p:tavLst>
                                    </p:anim>
                                    <p:anim calcmode="lin" valueType="num">
                                      <p:cBhvr>
                                        <p:cTn id="19"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64">
                                            <p:txEl>
                                              <p:pRg st="0" end="0"/>
                                            </p:txEl>
                                          </p:spTgt>
                                        </p:tgtEl>
                                        <p:attrNameLst>
                                          <p:attrName>style.visibility</p:attrName>
                                        </p:attrNameLst>
                                      </p:cBhvr>
                                      <p:to>
                                        <p:strVal val="visible"/>
                                      </p:to>
                                    </p:set>
                                    <p:anim calcmode="lin" valueType="num">
                                      <p:cBhvr>
                                        <p:cTn id="29" dur="500" fill="hold"/>
                                        <p:tgtEl>
                                          <p:spTgt spid="6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4">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6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4">
                                            <p:txEl>
                                              <p:pRg st="0" end="0"/>
                                            </p:txEl>
                                          </p:spTgt>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12" presetClass="entr" presetSubtype="1"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ppt_y</p:attrName>
                                        </p:attrNameLst>
                                      </p:cBhvr>
                                      <p:tavLst>
                                        <p:tav tm="0">
                                          <p:val>
                                            <p:strVal val="#ppt_y-#ppt_h*1.125000"/>
                                          </p:val>
                                        </p:tav>
                                        <p:tav tm="100000">
                                          <p:val>
                                            <p:strVal val="#ppt_y"/>
                                          </p:val>
                                        </p:tav>
                                      </p:tavLst>
                                    </p:anim>
                                    <p:animEffect transition="in" filter="wipe(down)">
                                      <p:cBhvr>
                                        <p:cTn id="42" dur="500"/>
                                        <p:tgtEl>
                                          <p:spTgt spid="12"/>
                                        </p:tgtEl>
                                      </p:cBhvr>
                                    </p:animEffect>
                                  </p:childTnLst>
                                </p:cTn>
                              </p:par>
                              <p:par>
                                <p:cTn id="43" presetID="2" presetClass="entr" presetSubtype="8"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0-#ppt_w/2"/>
                                          </p:val>
                                        </p:tav>
                                        <p:tav tm="100000">
                                          <p:val>
                                            <p:strVal val="#ppt_x"/>
                                          </p:val>
                                        </p:tav>
                                      </p:tavLst>
                                    </p:anim>
                                    <p:anim calcmode="lin" valueType="num">
                                      <p:cBhvr additive="base">
                                        <p:cTn id="46" dur="500" fill="hold"/>
                                        <p:tgtEl>
                                          <p:spTgt spid="2"/>
                                        </p:tgtEl>
                                        <p:attrNameLst>
                                          <p:attrName>ppt_y</p:attrName>
                                        </p:attrNameLst>
                                      </p:cBhvr>
                                      <p:tavLst>
                                        <p:tav tm="0">
                                          <p:val>
                                            <p:strVal val="#ppt_y"/>
                                          </p:val>
                                        </p:tav>
                                        <p:tav tm="100000">
                                          <p:val>
                                            <p:strVal val="#ppt_y"/>
                                          </p:val>
                                        </p:tav>
                                      </p:tavLst>
                                    </p:anim>
                                  </p:childTnLst>
                                </p:cTn>
                              </p:par>
                              <p:par>
                                <p:cTn id="47" presetID="22" presetClass="entr" presetSubtype="8"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wipe(left)">
                                      <p:cBhvr>
                                        <p:cTn id="49" dur="500"/>
                                        <p:tgtEl>
                                          <p:spTgt spid="55"/>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0-#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4" grpId="0"/>
      <p:bldP spid="56" grpId="0" animBg="1"/>
      <p:bldP spid="62" grpId="0" animBg="1"/>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199" y="1182074"/>
            <a:ext cx="1379592" cy="1379593"/>
            <a:chOff x="2625199" y="1182074"/>
            <a:chExt cx="1379592" cy="1379593"/>
          </a:xfrm>
        </p:grpSpPr>
        <p:sp>
          <p:nvSpPr>
            <p:cNvPr id="11" name="Rounded Rectangle 4"/>
            <p:cNvSpPr/>
            <p:nvPr/>
          </p:nvSpPr>
          <p:spPr>
            <a:xfrm>
              <a:off x="2625199" y="1182074"/>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2738997" y="1719891"/>
              <a:ext cx="1148916" cy="276999"/>
            </a:xfrm>
            <a:prstGeom prst="rect">
              <a:avLst/>
            </a:prstGeom>
            <a:noFill/>
          </p:spPr>
          <p:txBody>
            <a:bodyPr wrap="square" rtlCol="0">
              <a:spAutoFit/>
            </a:bodyPr>
            <a:lstStyle/>
            <a:p>
              <a:pPr lvl="0" algn="ctr"/>
              <a:r>
                <a:rPr lang="en-US" altLang="ko-KR" sz="12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sp>
        <p:nvSpPr>
          <p:cNvPr id="13" name="Rounded Rectangle 6"/>
          <p:cNvSpPr/>
          <p:nvPr/>
        </p:nvSpPr>
        <p:spPr>
          <a:xfrm>
            <a:off x="5919300" y="1958271"/>
            <a:ext cx="1379592" cy="1379593"/>
          </a:xfrm>
          <a:prstGeom prst="roundRect">
            <a:avLst>
              <a:gd name="adj" fmla="val 50000"/>
            </a:avLst>
          </a:prstGeom>
          <a:blipFill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7"/>
          <p:cNvSpPr/>
          <p:nvPr/>
        </p:nvSpPr>
        <p:spPr>
          <a:xfrm>
            <a:off x="1727155" y="2025739"/>
            <a:ext cx="1379592" cy="1379593"/>
          </a:xfrm>
          <a:prstGeom prst="roundRect">
            <a:avLst>
              <a:gd name="adj" fmla="val 50000"/>
            </a:avLst>
          </a:prstGeom>
          <a:blipFill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 name="组合 1"/>
          <p:cNvGrpSpPr/>
          <p:nvPr/>
        </p:nvGrpSpPr>
        <p:grpSpPr>
          <a:xfrm>
            <a:off x="561653" y="1327217"/>
            <a:ext cx="1697535" cy="1697535"/>
            <a:chOff x="561653" y="1327217"/>
            <a:chExt cx="1697535" cy="1697535"/>
          </a:xfrm>
        </p:grpSpPr>
        <p:sp>
          <p:nvSpPr>
            <p:cNvPr id="15" name="Rounded Rectangle 9"/>
            <p:cNvSpPr/>
            <p:nvPr/>
          </p:nvSpPr>
          <p:spPr>
            <a:xfrm>
              <a:off x="561653" y="1327217"/>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0"/>
            <p:cNvSpPr txBox="1"/>
            <p:nvPr/>
          </p:nvSpPr>
          <p:spPr>
            <a:xfrm>
              <a:off x="845019" y="1704219"/>
              <a:ext cx="1148916" cy="276999"/>
            </a:xfrm>
            <a:prstGeom prst="rect">
              <a:avLst/>
            </a:prstGeom>
            <a:noFill/>
          </p:spPr>
          <p:txBody>
            <a:bodyPr wrap="square" rtlCol="0">
              <a:spAutoFit/>
            </a:bodyPr>
            <a:lstStyle/>
            <a:p>
              <a:pPr lvl="0" algn="ctr"/>
              <a:r>
                <a:rPr lang="en-US" altLang="ko-KR" sz="12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17" name="텍스트 개체 틀 2"/>
            <p:cNvSpPr txBox="1">
              <a:spLocks/>
            </p:cNvSpPr>
            <p:nvPr/>
          </p:nvSpPr>
          <p:spPr>
            <a:xfrm>
              <a:off x="724910" y="193628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grpSp>
      <p:grpSp>
        <p:nvGrpSpPr>
          <p:cNvPr id="5" name="组合 4"/>
          <p:cNvGrpSpPr/>
          <p:nvPr/>
        </p:nvGrpSpPr>
        <p:grpSpPr>
          <a:xfrm>
            <a:off x="3704301" y="1510224"/>
            <a:ext cx="1697535" cy="1697535"/>
            <a:chOff x="3704301" y="1510224"/>
            <a:chExt cx="1697535" cy="1697535"/>
          </a:xfrm>
        </p:grpSpPr>
        <p:sp>
          <p:nvSpPr>
            <p:cNvPr id="18" name="Rounded Rectangle 13"/>
            <p:cNvSpPr/>
            <p:nvPr/>
          </p:nvSpPr>
          <p:spPr>
            <a:xfrm>
              <a:off x="3704301" y="1510224"/>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 name="组合 3"/>
            <p:cNvGrpSpPr/>
            <p:nvPr/>
          </p:nvGrpSpPr>
          <p:grpSpPr>
            <a:xfrm>
              <a:off x="3834875" y="1903394"/>
              <a:ext cx="1389134" cy="987492"/>
              <a:chOff x="3834875" y="1903394"/>
              <a:chExt cx="1389134" cy="987492"/>
            </a:xfrm>
          </p:grpSpPr>
          <p:sp>
            <p:nvSpPr>
              <p:cNvPr id="19" name="TextBox 15"/>
              <p:cNvSpPr txBox="1"/>
              <p:nvPr/>
            </p:nvSpPr>
            <p:spPr>
              <a:xfrm>
                <a:off x="3954984" y="1903394"/>
                <a:ext cx="1148916" cy="276999"/>
              </a:xfrm>
              <a:prstGeom prst="rect">
                <a:avLst/>
              </a:prstGeom>
              <a:noFill/>
            </p:spPr>
            <p:txBody>
              <a:bodyPr wrap="square" rtlCol="0">
                <a:spAutoFit/>
              </a:bodyPr>
              <a:lstStyle/>
              <a:p>
                <a:pPr lvl="0" algn="ctr"/>
                <a:r>
                  <a:rPr lang="en-US" altLang="ko-KR" sz="12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3834875" y="2135463"/>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grpSp>
      </p:grpSp>
      <p:grpSp>
        <p:nvGrpSpPr>
          <p:cNvPr id="7" name="组合 6"/>
          <p:cNvGrpSpPr/>
          <p:nvPr/>
        </p:nvGrpSpPr>
        <p:grpSpPr>
          <a:xfrm>
            <a:off x="6922713" y="1131590"/>
            <a:ext cx="1583945" cy="1583946"/>
            <a:chOff x="6922713" y="1131590"/>
            <a:chExt cx="1583945" cy="1583946"/>
          </a:xfrm>
        </p:grpSpPr>
        <p:sp>
          <p:nvSpPr>
            <p:cNvPr id="21" name="Rounded Rectangle 18"/>
            <p:cNvSpPr/>
            <p:nvPr/>
          </p:nvSpPr>
          <p:spPr>
            <a:xfrm>
              <a:off x="6922713" y="1131590"/>
              <a:ext cx="1583945" cy="1583946"/>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9"/>
            <p:cNvSpPr txBox="1"/>
            <p:nvPr/>
          </p:nvSpPr>
          <p:spPr>
            <a:xfrm>
              <a:off x="7135496" y="1406809"/>
              <a:ext cx="1148916" cy="276999"/>
            </a:xfrm>
            <a:prstGeom prst="rect">
              <a:avLst/>
            </a:prstGeom>
            <a:noFill/>
          </p:spPr>
          <p:txBody>
            <a:bodyPr wrap="square" rtlCol="0">
              <a:spAutoFit/>
            </a:bodyPr>
            <a:lstStyle/>
            <a:p>
              <a:pPr lvl="0" algn="ctr"/>
              <a:r>
                <a:rPr lang="en-US" altLang="ko-KR" sz="12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23" name="텍스트 개체 틀 2"/>
            <p:cNvSpPr txBox="1">
              <a:spLocks/>
            </p:cNvSpPr>
            <p:nvPr/>
          </p:nvSpPr>
          <p:spPr>
            <a:xfrm>
              <a:off x="7015387" y="163887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grpSp>
      <p:grpSp>
        <p:nvGrpSpPr>
          <p:cNvPr id="6" name="组合 5"/>
          <p:cNvGrpSpPr/>
          <p:nvPr/>
        </p:nvGrpSpPr>
        <p:grpSpPr>
          <a:xfrm>
            <a:off x="4934857" y="1131590"/>
            <a:ext cx="1389134" cy="1379593"/>
            <a:chOff x="4934857" y="1131590"/>
            <a:chExt cx="1389134" cy="1379593"/>
          </a:xfrm>
        </p:grpSpPr>
        <p:sp>
          <p:nvSpPr>
            <p:cNvPr id="24" name="Rounded Rectangle 22"/>
            <p:cNvSpPr/>
            <p:nvPr/>
          </p:nvSpPr>
          <p:spPr>
            <a:xfrm>
              <a:off x="4941167" y="1131590"/>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23"/>
            <p:cNvSpPr txBox="1"/>
            <p:nvPr/>
          </p:nvSpPr>
          <p:spPr>
            <a:xfrm>
              <a:off x="5054966" y="1327218"/>
              <a:ext cx="1148916" cy="276999"/>
            </a:xfrm>
            <a:prstGeom prst="rect">
              <a:avLst/>
            </a:prstGeom>
            <a:noFill/>
          </p:spPr>
          <p:txBody>
            <a:bodyPr wrap="square" rtlCol="0">
              <a:spAutoFit/>
            </a:bodyPr>
            <a:lstStyle/>
            <a:p>
              <a:pPr algn="ctr"/>
              <a:r>
                <a:rPr lang="en-US" altLang="ko-KR" sz="12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2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텍스트 개체 틀 2"/>
            <p:cNvSpPr txBox="1">
              <a:spLocks/>
            </p:cNvSpPr>
            <p:nvPr/>
          </p:nvSpPr>
          <p:spPr>
            <a:xfrm>
              <a:off x="4934857" y="1559287"/>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a:t>
              </a:r>
            </a:p>
          </p:txBody>
        </p:sp>
      </p:grpSp>
      <p:grpSp>
        <p:nvGrpSpPr>
          <p:cNvPr id="27" name="Group 25"/>
          <p:cNvGrpSpPr/>
          <p:nvPr/>
        </p:nvGrpSpPr>
        <p:grpSpPr>
          <a:xfrm>
            <a:off x="1301502" y="2894169"/>
            <a:ext cx="6471806" cy="841738"/>
            <a:chOff x="1284226" y="2941999"/>
            <a:chExt cx="6512275" cy="847002"/>
          </a:xfrm>
        </p:grpSpPr>
        <p:sp>
          <p:nvSpPr>
            <p:cNvPr id="28"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5" name="Straight Connector 33"/>
            <p:cNvCxnSpPr>
              <a:stCxn id="28" idx="6"/>
              <a:endCxn id="29"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4"/>
            <p:cNvCxnSpPr>
              <a:stCxn id="29" idx="6"/>
              <a:endCxn id="30"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5"/>
            <p:cNvCxnSpPr>
              <a:stCxn id="30" idx="6"/>
              <a:endCxn id="31"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6"/>
            <p:cNvCxnSpPr>
              <a:stCxn id="31" idx="6"/>
              <a:endCxn id="32"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9" name="Straight Connector 37"/>
            <p:cNvCxnSpPr>
              <a:stCxn id="32" idx="6"/>
              <a:endCxn id="33"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0" name="Straight Connector 38"/>
            <p:cNvCxnSpPr>
              <a:stCxn id="33" idx="6"/>
              <a:endCxn id="34"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41" name="TextBox 39"/>
          <p:cNvSpPr txBox="1"/>
          <p:nvPr/>
        </p:nvSpPr>
        <p:spPr>
          <a:xfrm>
            <a:off x="1017617" y="3343216"/>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0"/>
          <p:cNvSpPr txBox="1"/>
          <p:nvPr/>
        </p:nvSpPr>
        <p:spPr>
          <a:xfrm>
            <a:off x="2052754" y="3735907"/>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1"/>
          <p:cNvSpPr txBox="1"/>
          <p:nvPr/>
        </p:nvSpPr>
        <p:spPr>
          <a:xfrm>
            <a:off x="2974093" y="3160688"/>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2"/>
          <p:cNvSpPr txBox="1"/>
          <p:nvPr/>
        </p:nvSpPr>
        <p:spPr>
          <a:xfrm>
            <a:off x="4210958" y="3605323"/>
            <a:ext cx="696917" cy="337833"/>
          </a:xfrm>
          <a:prstGeom prst="rect">
            <a:avLst/>
          </a:prstGeom>
          <a:noFill/>
        </p:spPr>
        <p:txBody>
          <a:bodyPr wrap="square" lIns="0" tIns="0" rIns="0" bIns="0" rtlCol="0" anchor="ctr">
            <a:noAutofit/>
          </a:bodyPr>
          <a:lstStyle/>
          <a:p>
            <a:pPr lvl="0" algn="ctr"/>
            <a:r>
              <a:rPr lang="en-US" altLang="ko-KR"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3"/>
          <p:cNvSpPr txBox="1"/>
          <p:nvPr/>
        </p:nvSpPr>
        <p:spPr>
          <a:xfrm>
            <a:off x="5283750" y="302475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2016</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Box 44"/>
          <p:cNvSpPr txBox="1"/>
          <p:nvPr/>
        </p:nvSpPr>
        <p:spPr>
          <a:xfrm>
            <a:off x="626188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2019</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TextBox 45"/>
          <p:cNvSpPr txBox="1"/>
          <p:nvPr/>
        </p:nvSpPr>
        <p:spPr>
          <a:xfrm>
            <a:off x="7366228" y="3090045"/>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20XX</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 Placeholder 8"/>
          <p:cNvSpPr txBox="1">
            <a:spLocks/>
          </p:cNvSpPr>
          <p:nvPr/>
        </p:nvSpPr>
        <p:spPr>
          <a:xfrm>
            <a:off x="296610" y="4147852"/>
            <a:ext cx="8550781" cy="65232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49" name="Straight Connector 51"/>
          <p:cNvCxnSpPr/>
          <p:nvPr/>
        </p:nvCxnSpPr>
        <p:spPr>
          <a:xfrm flipH="1">
            <a:off x="407604" y="4103678"/>
            <a:ext cx="8345129"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50" name="矩形 49"/>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flipH="1">
            <a:off x="470267" y="113616"/>
            <a:ext cx="447017" cy="586466"/>
            <a:chOff x="7626263" y="2072194"/>
            <a:chExt cx="1137666" cy="1492566"/>
          </a:xfrm>
        </p:grpSpPr>
        <p:sp>
          <p:nvSpPr>
            <p:cNvPr id="52" name="等腰三角形 51"/>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等腰三角形 53"/>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6" name="矩形 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57" name="TextBox 56"/>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58" name="TextBox 57"/>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385581836"/>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7"/>
                                        </p:tgtEl>
                                        <p:attrNameLst>
                                          <p:attrName>ppt_y</p:attrName>
                                        </p:attrNameLst>
                                      </p:cBhvr>
                                      <p:tavLst>
                                        <p:tav tm="0">
                                          <p:val>
                                            <p:strVal val="#ppt_y"/>
                                          </p:val>
                                        </p:tav>
                                        <p:tav tm="100000">
                                          <p:val>
                                            <p:strVal val="#ppt_y"/>
                                          </p:val>
                                        </p:tav>
                                      </p:tavLst>
                                    </p:anim>
                                    <p:anim calcmode="lin" valueType="num">
                                      <p:cBhvr>
                                        <p:cTn id="1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7"/>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58">
                                            <p:txEl>
                                              <p:pRg st="0" end="0"/>
                                            </p:txEl>
                                          </p:spTgt>
                                        </p:tgtEl>
                                        <p:attrNameLst>
                                          <p:attrName>style.visibility</p:attrName>
                                        </p:attrNameLst>
                                      </p:cBhvr>
                                      <p:to>
                                        <p:strVal val="visible"/>
                                      </p:to>
                                    </p:set>
                                    <p:anim calcmode="lin" valueType="num">
                                      <p:cBhvr>
                                        <p:cTn id="29" dur="500" fill="hold"/>
                                        <p:tgtEl>
                                          <p:spTgt spid="5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8">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5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8">
                                            <p:txEl>
                                              <p:pRg st="0" end="0"/>
                                            </p:txEl>
                                          </p:spTgt>
                                        </p:tgtEl>
                                      </p:cBhvr>
                                    </p:animEffect>
                                  </p:childTnLst>
                                </p:cTn>
                              </p:par>
                            </p:childTnLst>
                          </p:cTn>
                        </p:par>
                        <p:par>
                          <p:cTn id="34" fill="hold">
                            <p:stCondLst>
                              <p:cond delay="3350"/>
                            </p:stCondLst>
                            <p:childTnLst>
                              <p:par>
                                <p:cTn id="35" presetID="22" presetClass="entr" presetSubtype="8"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3850"/>
                            </p:stCondLst>
                            <p:childTnLst>
                              <p:par>
                                <p:cTn id="39" presetID="53" presetClass="entr" presetSubtype="16"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par>
                                <p:cTn id="44" presetID="22" presetClass="entr" presetSubtype="4"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00"/>
                                        <p:tgtEl>
                                          <p:spTgt spid="2"/>
                                        </p:tgtEl>
                                      </p:cBhvr>
                                    </p:animEffect>
                                  </p:childTnLst>
                                </p:cTn>
                              </p:par>
                            </p:childTnLst>
                          </p:cTn>
                        </p:par>
                        <p:par>
                          <p:cTn id="47" fill="hold">
                            <p:stCondLst>
                              <p:cond delay="4350"/>
                            </p:stCondLst>
                            <p:childTnLst>
                              <p:par>
                                <p:cTn id="48" presetID="53" presetClass="entr" presetSubtype="16"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childTnLst>
                          </p:cTn>
                        </p:par>
                        <p:par>
                          <p:cTn id="56" fill="hold">
                            <p:stCondLst>
                              <p:cond delay="4850"/>
                            </p:stCondLst>
                            <p:childTnLst>
                              <p:par>
                                <p:cTn id="57" presetID="53" presetClass="entr" presetSubtype="16"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ppt_w</p:attrName>
                                        </p:attrNameLst>
                                      </p:cBhvr>
                                      <p:tavLst>
                                        <p:tav tm="0">
                                          <p:val>
                                            <p:fltVal val="0"/>
                                          </p:val>
                                        </p:tav>
                                        <p:tav tm="100000">
                                          <p:val>
                                            <p:strVal val="#ppt_w"/>
                                          </p:val>
                                        </p:tav>
                                      </p:tavLst>
                                    </p:anim>
                                    <p:anim calcmode="lin" valueType="num">
                                      <p:cBhvr>
                                        <p:cTn id="60" dur="500" fill="hold"/>
                                        <p:tgtEl>
                                          <p:spTgt spid="43"/>
                                        </p:tgtEl>
                                        <p:attrNameLst>
                                          <p:attrName>ppt_h</p:attrName>
                                        </p:attrNameLst>
                                      </p:cBhvr>
                                      <p:tavLst>
                                        <p:tav tm="0">
                                          <p:val>
                                            <p:fltVal val="0"/>
                                          </p:val>
                                        </p:tav>
                                        <p:tav tm="100000">
                                          <p:val>
                                            <p:strVal val="#ppt_h"/>
                                          </p:val>
                                        </p:tav>
                                      </p:tavLst>
                                    </p:anim>
                                    <p:animEffect transition="in" filter="fade">
                                      <p:cBhvr>
                                        <p:cTn id="61" dur="500"/>
                                        <p:tgtEl>
                                          <p:spTgt spid="43"/>
                                        </p:tgtEl>
                                      </p:cBhvr>
                                    </p:animEffect>
                                  </p:childTnLst>
                                </p:cTn>
                              </p:par>
                              <p:par>
                                <p:cTn id="62" presetID="22" presetClass="entr" presetSubtype="4" fill="hold"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down)">
                                      <p:cBhvr>
                                        <p:cTn id="64" dur="500"/>
                                        <p:tgtEl>
                                          <p:spTgt spid="3"/>
                                        </p:tgtEl>
                                      </p:cBhvr>
                                    </p:animEffect>
                                  </p:childTnLst>
                                </p:cTn>
                              </p:par>
                            </p:childTnLst>
                          </p:cTn>
                        </p:par>
                        <p:par>
                          <p:cTn id="65" fill="hold">
                            <p:stCondLst>
                              <p:cond delay="5350"/>
                            </p:stCondLst>
                            <p:childTnLst>
                              <p:par>
                                <p:cTn id="66" presetID="53" presetClass="entr" presetSubtype="16"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p:cTn id="68" dur="500" fill="hold"/>
                                        <p:tgtEl>
                                          <p:spTgt spid="44"/>
                                        </p:tgtEl>
                                        <p:attrNameLst>
                                          <p:attrName>ppt_w</p:attrName>
                                        </p:attrNameLst>
                                      </p:cBhvr>
                                      <p:tavLst>
                                        <p:tav tm="0">
                                          <p:val>
                                            <p:fltVal val="0"/>
                                          </p:val>
                                        </p:tav>
                                        <p:tav tm="100000">
                                          <p:val>
                                            <p:strVal val="#ppt_w"/>
                                          </p:val>
                                        </p:tav>
                                      </p:tavLst>
                                    </p:anim>
                                    <p:anim calcmode="lin" valueType="num">
                                      <p:cBhvr>
                                        <p:cTn id="69" dur="500" fill="hold"/>
                                        <p:tgtEl>
                                          <p:spTgt spid="44"/>
                                        </p:tgtEl>
                                        <p:attrNameLst>
                                          <p:attrName>ppt_h</p:attrName>
                                        </p:attrNameLst>
                                      </p:cBhvr>
                                      <p:tavLst>
                                        <p:tav tm="0">
                                          <p:val>
                                            <p:fltVal val="0"/>
                                          </p:val>
                                        </p:tav>
                                        <p:tav tm="100000">
                                          <p:val>
                                            <p:strVal val="#ppt_h"/>
                                          </p:val>
                                        </p:tav>
                                      </p:tavLst>
                                    </p:anim>
                                    <p:animEffect transition="in" filter="fade">
                                      <p:cBhvr>
                                        <p:cTn id="70" dur="500"/>
                                        <p:tgtEl>
                                          <p:spTgt spid="44"/>
                                        </p:tgtEl>
                                      </p:cBhvr>
                                    </p:animEffect>
                                  </p:childTnLst>
                                </p:cTn>
                              </p:par>
                              <p:par>
                                <p:cTn id="71" presetID="22" presetClass="entr" presetSubtype="4" fill="hold"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down)">
                                      <p:cBhvr>
                                        <p:cTn id="73" dur="500"/>
                                        <p:tgtEl>
                                          <p:spTgt spid="5"/>
                                        </p:tgtEl>
                                      </p:cBhvr>
                                    </p:animEffect>
                                  </p:childTnLst>
                                </p:cTn>
                              </p:par>
                            </p:childTnLst>
                          </p:cTn>
                        </p:par>
                        <p:par>
                          <p:cTn id="74" fill="hold">
                            <p:stCondLst>
                              <p:cond delay="5850"/>
                            </p:stCondLst>
                            <p:childTnLst>
                              <p:par>
                                <p:cTn id="75" presetID="53" presetClass="entr" presetSubtype="16"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500" fill="hold"/>
                                        <p:tgtEl>
                                          <p:spTgt spid="45"/>
                                        </p:tgtEl>
                                        <p:attrNameLst>
                                          <p:attrName>ppt_w</p:attrName>
                                        </p:attrNameLst>
                                      </p:cBhvr>
                                      <p:tavLst>
                                        <p:tav tm="0">
                                          <p:val>
                                            <p:fltVal val="0"/>
                                          </p:val>
                                        </p:tav>
                                        <p:tav tm="100000">
                                          <p:val>
                                            <p:strVal val="#ppt_w"/>
                                          </p:val>
                                        </p:tav>
                                      </p:tavLst>
                                    </p:anim>
                                    <p:anim calcmode="lin" valueType="num">
                                      <p:cBhvr>
                                        <p:cTn id="78" dur="500" fill="hold"/>
                                        <p:tgtEl>
                                          <p:spTgt spid="45"/>
                                        </p:tgtEl>
                                        <p:attrNameLst>
                                          <p:attrName>ppt_h</p:attrName>
                                        </p:attrNameLst>
                                      </p:cBhvr>
                                      <p:tavLst>
                                        <p:tav tm="0">
                                          <p:val>
                                            <p:fltVal val="0"/>
                                          </p:val>
                                        </p:tav>
                                        <p:tav tm="100000">
                                          <p:val>
                                            <p:strVal val="#ppt_h"/>
                                          </p:val>
                                        </p:tav>
                                      </p:tavLst>
                                    </p:anim>
                                    <p:animEffect transition="in" filter="fade">
                                      <p:cBhvr>
                                        <p:cTn id="79" dur="500"/>
                                        <p:tgtEl>
                                          <p:spTgt spid="45"/>
                                        </p:tgtEl>
                                      </p:cBhvr>
                                    </p:animEffect>
                                  </p:childTnLst>
                                </p:cTn>
                              </p:par>
                              <p:par>
                                <p:cTn id="80" presetID="22" presetClass="entr" presetSubtype="4" fill="hold" nodeType="with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down)">
                                      <p:cBhvr>
                                        <p:cTn id="82" dur="500"/>
                                        <p:tgtEl>
                                          <p:spTgt spid="6"/>
                                        </p:tgtEl>
                                      </p:cBhvr>
                                    </p:animEffect>
                                  </p:childTnLst>
                                </p:cTn>
                              </p:par>
                            </p:childTnLst>
                          </p:cTn>
                        </p:par>
                        <p:par>
                          <p:cTn id="83" fill="hold">
                            <p:stCondLst>
                              <p:cond delay="6350"/>
                            </p:stCondLst>
                            <p:childTnLst>
                              <p:par>
                                <p:cTn id="84" presetID="53" presetClass="entr" presetSubtype="1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 calcmode="lin" valueType="num">
                                      <p:cBhvr>
                                        <p:cTn id="86" dur="500" fill="hold"/>
                                        <p:tgtEl>
                                          <p:spTgt spid="46"/>
                                        </p:tgtEl>
                                        <p:attrNameLst>
                                          <p:attrName>ppt_w</p:attrName>
                                        </p:attrNameLst>
                                      </p:cBhvr>
                                      <p:tavLst>
                                        <p:tav tm="0">
                                          <p:val>
                                            <p:fltVal val="0"/>
                                          </p:val>
                                        </p:tav>
                                        <p:tav tm="100000">
                                          <p:val>
                                            <p:strVal val="#ppt_w"/>
                                          </p:val>
                                        </p:tav>
                                      </p:tavLst>
                                    </p:anim>
                                    <p:anim calcmode="lin" valueType="num">
                                      <p:cBhvr>
                                        <p:cTn id="87" dur="500" fill="hold"/>
                                        <p:tgtEl>
                                          <p:spTgt spid="46"/>
                                        </p:tgtEl>
                                        <p:attrNameLst>
                                          <p:attrName>ppt_h</p:attrName>
                                        </p:attrNameLst>
                                      </p:cBhvr>
                                      <p:tavLst>
                                        <p:tav tm="0">
                                          <p:val>
                                            <p:fltVal val="0"/>
                                          </p:val>
                                        </p:tav>
                                        <p:tav tm="100000">
                                          <p:val>
                                            <p:strVal val="#ppt_h"/>
                                          </p:val>
                                        </p:tav>
                                      </p:tavLst>
                                    </p:anim>
                                    <p:animEffect transition="in" filter="fade">
                                      <p:cBhvr>
                                        <p:cTn id="88" dur="500"/>
                                        <p:tgtEl>
                                          <p:spTgt spid="4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childTnLst>
                          </p:cTn>
                        </p:par>
                        <p:par>
                          <p:cTn id="92" fill="hold">
                            <p:stCondLst>
                              <p:cond delay="6850"/>
                            </p:stCondLst>
                            <p:childTnLst>
                              <p:par>
                                <p:cTn id="93" presetID="53" presetClass="entr" presetSubtype="16"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Effect transition="in" filter="fade">
                                      <p:cBhvr>
                                        <p:cTn id="97" dur="500"/>
                                        <p:tgtEl>
                                          <p:spTgt spid="47"/>
                                        </p:tgtEl>
                                      </p:cBhvr>
                                    </p:animEffect>
                                  </p:childTnLst>
                                </p:cTn>
                              </p:par>
                              <p:par>
                                <p:cTn id="98" presetID="22" presetClass="entr" presetSubtype="4" fill="hold" nodeType="with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down)">
                                      <p:cBhvr>
                                        <p:cTn id="100" dur="500"/>
                                        <p:tgtEl>
                                          <p:spTgt spid="7"/>
                                        </p:tgtEl>
                                      </p:cBhvr>
                                    </p:animEffect>
                                  </p:childTnLst>
                                </p:cTn>
                              </p:par>
                              <p:par>
                                <p:cTn id="101" presetID="22" presetClass="entr" presetSubtype="8" fill="hold"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 presetClass="entr" presetSubtype="4"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 calcmode="lin" valueType="num">
                                      <p:cBhvr additive="base">
                                        <p:cTn id="106" dur="500" fill="hold"/>
                                        <p:tgtEl>
                                          <p:spTgt spid="48"/>
                                        </p:tgtEl>
                                        <p:attrNameLst>
                                          <p:attrName>ppt_x</p:attrName>
                                        </p:attrNameLst>
                                      </p:cBhvr>
                                      <p:tavLst>
                                        <p:tav tm="0">
                                          <p:val>
                                            <p:strVal val="#ppt_x"/>
                                          </p:val>
                                        </p:tav>
                                        <p:tav tm="100000">
                                          <p:val>
                                            <p:strVal val="#ppt_x"/>
                                          </p:val>
                                        </p:tav>
                                      </p:tavLst>
                                    </p:anim>
                                    <p:anim calcmode="lin" valueType="num">
                                      <p:cBhvr additive="base">
                                        <p:cTn id="10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41" grpId="0"/>
      <p:bldP spid="42" grpId="0"/>
      <p:bldP spid="43" grpId="0"/>
      <p:bldP spid="44" grpId="0"/>
      <p:bldP spid="45" grpId="0"/>
      <p:bldP spid="46" grpId="0"/>
      <p:bldP spid="47" grpId="0"/>
      <p:bldP spid="48" grpId="0"/>
      <p:bldP spid="50" grpId="0" animBg="1"/>
      <p:bldP spid="56" grpId="0" animBg="1"/>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8"/>
          <p:cNvSpPr/>
          <p:nvPr/>
        </p:nvSpPr>
        <p:spPr>
          <a:xfrm>
            <a:off x="467007"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 name="组合 3"/>
          <p:cNvGrpSpPr/>
          <p:nvPr/>
        </p:nvGrpSpPr>
        <p:grpSpPr>
          <a:xfrm>
            <a:off x="484396" y="1863013"/>
            <a:ext cx="1809116" cy="1299515"/>
            <a:chOff x="484396" y="1863013"/>
            <a:chExt cx="1809116" cy="1299515"/>
          </a:xfrm>
        </p:grpSpPr>
        <p:grpSp>
          <p:nvGrpSpPr>
            <p:cNvPr id="12" name="Group 659"/>
            <p:cNvGrpSpPr>
              <a:grpSpLocks/>
            </p:cNvGrpSpPr>
            <p:nvPr/>
          </p:nvGrpSpPr>
          <p:grpSpPr bwMode="auto">
            <a:xfrm>
              <a:off x="1189809" y="1863013"/>
              <a:ext cx="380903" cy="587856"/>
              <a:chOff x="0" y="0"/>
              <a:chExt cx="339" cy="573"/>
            </a:xfrm>
            <a:solidFill>
              <a:schemeClr val="bg1"/>
            </a:solidFill>
          </p:grpSpPr>
          <p:sp>
            <p:nvSpPr>
              <p:cNvPr id="13"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Text Placeholder 2"/>
            <p:cNvSpPr txBox="1">
              <a:spLocks/>
            </p:cNvSpPr>
            <p:nvPr/>
          </p:nvSpPr>
          <p:spPr>
            <a:xfrm>
              <a:off x="484396"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p>
          </p:txBody>
        </p:sp>
      </p:grpSp>
      <p:sp>
        <p:nvSpPr>
          <p:cNvPr id="17" name="Text Placeholder 8"/>
          <p:cNvSpPr txBox="1">
            <a:spLocks/>
          </p:cNvSpPr>
          <p:nvPr/>
        </p:nvSpPr>
        <p:spPr>
          <a:xfrm>
            <a:off x="334417"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p>
        </p:txBody>
      </p:sp>
      <p:sp>
        <p:nvSpPr>
          <p:cNvPr id="18" name="Rounded Rectangle 9"/>
          <p:cNvSpPr/>
          <p:nvPr/>
        </p:nvSpPr>
        <p:spPr>
          <a:xfrm>
            <a:off x="2595176"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组合 4"/>
          <p:cNvGrpSpPr/>
          <p:nvPr/>
        </p:nvGrpSpPr>
        <p:grpSpPr>
          <a:xfrm>
            <a:off x="2600598" y="1918053"/>
            <a:ext cx="1809117" cy="1244475"/>
            <a:chOff x="2600598" y="1918053"/>
            <a:chExt cx="1809117" cy="1244475"/>
          </a:xfrm>
        </p:grpSpPr>
        <p:grpSp>
          <p:nvGrpSpPr>
            <p:cNvPr id="19" name="Group 116"/>
            <p:cNvGrpSpPr>
              <a:grpSpLocks/>
            </p:cNvGrpSpPr>
            <p:nvPr/>
          </p:nvGrpSpPr>
          <p:grpSpPr bwMode="auto">
            <a:xfrm>
              <a:off x="3305589" y="1918053"/>
              <a:ext cx="409294" cy="485831"/>
              <a:chOff x="0" y="0"/>
              <a:chExt cx="483" cy="574"/>
            </a:xfrm>
            <a:solidFill>
              <a:srgbClr val="FFFFFF"/>
            </a:solidFill>
          </p:grpSpPr>
          <p:sp>
            <p:nvSpPr>
              <p:cNvPr id="2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Text Placeholder 2"/>
            <p:cNvSpPr txBox="1">
              <a:spLocks/>
            </p:cNvSpPr>
            <p:nvPr/>
          </p:nvSpPr>
          <p:spPr>
            <a:xfrm>
              <a:off x="2600598" y="2790551"/>
              <a:ext cx="1809117"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p>
          </p:txBody>
        </p:sp>
      </p:grpSp>
      <p:sp>
        <p:nvSpPr>
          <p:cNvPr id="23" name="Text Placeholder 8"/>
          <p:cNvSpPr txBox="1">
            <a:spLocks/>
          </p:cNvSpPr>
          <p:nvPr/>
        </p:nvSpPr>
        <p:spPr>
          <a:xfrm>
            <a:off x="2445027" y="3472561"/>
            <a:ext cx="2087201" cy="128929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p>
        </p:txBody>
      </p:sp>
      <p:sp>
        <p:nvSpPr>
          <p:cNvPr id="24" name="Rounded Rectangle 10"/>
          <p:cNvSpPr/>
          <p:nvPr/>
        </p:nvSpPr>
        <p:spPr>
          <a:xfrm>
            <a:off x="4723345"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组合 5"/>
          <p:cNvGrpSpPr/>
          <p:nvPr/>
        </p:nvGrpSpPr>
        <p:grpSpPr>
          <a:xfrm>
            <a:off x="4723345" y="1941191"/>
            <a:ext cx="1809116" cy="1221337"/>
            <a:chOff x="4723345" y="1941191"/>
            <a:chExt cx="1809116" cy="1221337"/>
          </a:xfrm>
        </p:grpSpPr>
        <p:sp>
          <p:nvSpPr>
            <p:cNvPr id="25" name="AutoShape 399"/>
            <p:cNvSpPr>
              <a:spLocks/>
            </p:cNvSpPr>
            <p:nvPr/>
          </p:nvSpPr>
          <p:spPr bwMode="auto">
            <a:xfrm>
              <a:off x="5393052" y="1941191"/>
              <a:ext cx="489159" cy="48583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2"/>
            <p:cNvSpPr txBox="1">
              <a:spLocks/>
            </p:cNvSpPr>
            <p:nvPr/>
          </p:nvSpPr>
          <p:spPr>
            <a:xfrm>
              <a:off x="4723345"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p>
          </p:txBody>
        </p:sp>
      </p:grpSp>
      <p:sp>
        <p:nvSpPr>
          <p:cNvPr id="27" name="Text Placeholder 8"/>
          <p:cNvSpPr txBox="1">
            <a:spLocks/>
          </p:cNvSpPr>
          <p:nvPr/>
        </p:nvSpPr>
        <p:spPr>
          <a:xfrm>
            <a:off x="4540492" y="3472561"/>
            <a:ext cx="2087201" cy="7272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p>
        </p:txBody>
      </p:sp>
      <p:sp>
        <p:nvSpPr>
          <p:cNvPr id="28" name="Rounded Rectangle 11"/>
          <p:cNvSpPr/>
          <p:nvPr/>
        </p:nvSpPr>
        <p:spPr>
          <a:xfrm>
            <a:off x="6851514"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 name="组合 6"/>
          <p:cNvGrpSpPr/>
          <p:nvPr/>
        </p:nvGrpSpPr>
        <p:grpSpPr>
          <a:xfrm>
            <a:off x="6868904" y="1941505"/>
            <a:ext cx="1809116" cy="1221023"/>
            <a:chOff x="6868904" y="1941505"/>
            <a:chExt cx="1809116" cy="1221023"/>
          </a:xfrm>
        </p:grpSpPr>
        <p:sp>
          <p:nvSpPr>
            <p:cNvPr id="29" name="AutoShape 113"/>
            <p:cNvSpPr>
              <a:spLocks/>
            </p:cNvSpPr>
            <p:nvPr/>
          </p:nvSpPr>
          <p:spPr bwMode="auto">
            <a:xfrm>
              <a:off x="7525984" y="1941505"/>
              <a:ext cx="485831" cy="415952"/>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 Placeholder 2"/>
            <p:cNvSpPr txBox="1">
              <a:spLocks/>
            </p:cNvSpPr>
            <p:nvPr/>
          </p:nvSpPr>
          <p:spPr>
            <a:xfrm>
              <a:off x="6868904"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p>
          </p:txBody>
        </p:sp>
      </p:grpSp>
      <p:sp>
        <p:nvSpPr>
          <p:cNvPr id="31" name="Text Placeholder 8"/>
          <p:cNvSpPr txBox="1">
            <a:spLocks/>
          </p:cNvSpPr>
          <p:nvPr/>
        </p:nvSpPr>
        <p:spPr>
          <a:xfrm>
            <a:off x="6722382"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p>
        </p:txBody>
      </p:sp>
      <p:sp>
        <p:nvSpPr>
          <p:cNvPr id="32" name="矩形 31"/>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flipH="1">
            <a:off x="470267" y="113616"/>
            <a:ext cx="447017" cy="586466"/>
            <a:chOff x="7626263" y="2072194"/>
            <a:chExt cx="1137666" cy="1492566"/>
          </a:xfrm>
        </p:grpSpPr>
        <p:sp>
          <p:nvSpPr>
            <p:cNvPr id="34" name="等腰三角形 33"/>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等腰三角形 3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8" name="矩形 37"/>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39" name="TextBox 38"/>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40" name="TextBox 39"/>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943326285"/>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9"/>
                                        </p:tgtEl>
                                        <p:attrNameLst>
                                          <p:attrName>ppt_y</p:attrName>
                                        </p:attrNameLst>
                                      </p:cBhvr>
                                      <p:tavLst>
                                        <p:tav tm="0">
                                          <p:val>
                                            <p:strVal val="#ppt_y"/>
                                          </p:val>
                                        </p:tav>
                                        <p:tav tm="100000">
                                          <p:val>
                                            <p:strVal val="#ppt_y"/>
                                          </p:val>
                                        </p:tav>
                                      </p:tavLst>
                                    </p:anim>
                                    <p:anim calcmode="lin" valueType="num">
                                      <p:cBhvr>
                                        <p:cTn id="17"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41" presetClass="entr" presetSubtype="0" fill="hold" nodeType="withEffect">
                                  <p:stCondLst>
                                    <p:cond delay="0"/>
                                  </p:stCondLst>
                                  <p:iterate type="lt">
                                    <p:tmPct val="10000"/>
                                  </p:iterate>
                                  <p:childTnLst>
                                    <p:set>
                                      <p:cBhvr>
                                        <p:cTn id="24" dur="1" fill="hold">
                                          <p:stCondLst>
                                            <p:cond delay="0"/>
                                          </p:stCondLst>
                                        </p:cTn>
                                        <p:tgtEl>
                                          <p:spTgt spid="40">
                                            <p:txEl>
                                              <p:pRg st="0" end="0"/>
                                            </p:txEl>
                                          </p:spTgt>
                                        </p:tgtEl>
                                        <p:attrNameLst>
                                          <p:attrName>style.visibility</p:attrName>
                                        </p:attrNameLst>
                                      </p:cBhvr>
                                      <p:to>
                                        <p:strVal val="visible"/>
                                      </p:to>
                                    </p:set>
                                    <p:anim calcmode="lin" valueType="num">
                                      <p:cBhvr>
                                        <p:cTn id="25" dur="500" fill="hold"/>
                                        <p:tgtEl>
                                          <p:spTgt spid="4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0">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4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0">
                                            <p:txEl>
                                              <p:pRg st="0" end="0"/>
                                            </p:txEl>
                                          </p:spTgt>
                                        </p:tgtEl>
                                      </p:cBhvr>
                                    </p:animEffect>
                                  </p:childTnLst>
                                </p:cTn>
                              </p:par>
                            </p:childTnLst>
                          </p:cTn>
                        </p:par>
                        <p:par>
                          <p:cTn id="30" fill="hold">
                            <p:stCondLst>
                              <p:cond delay="135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1000"/>
                                        <p:tgtEl>
                                          <p:spTgt spid="6"/>
                                        </p:tgtEl>
                                      </p:cBhvr>
                                    </p:animEffect>
                                    <p:anim calcmode="lin" valueType="num">
                                      <p:cBhvr>
                                        <p:cTn id="64" dur="1000" fill="hold"/>
                                        <p:tgtEl>
                                          <p:spTgt spid="6"/>
                                        </p:tgtEl>
                                        <p:attrNameLst>
                                          <p:attrName>ppt_x</p:attrName>
                                        </p:attrNameLst>
                                      </p:cBhvr>
                                      <p:tavLst>
                                        <p:tav tm="0">
                                          <p:val>
                                            <p:strVal val="#ppt_x"/>
                                          </p:val>
                                        </p:tav>
                                        <p:tav tm="100000">
                                          <p:val>
                                            <p:strVal val="#ppt_x"/>
                                          </p:val>
                                        </p:tav>
                                      </p:tavLst>
                                    </p:anim>
                                    <p:anim calcmode="lin" valueType="num">
                                      <p:cBhvr>
                                        <p:cTn id="65" dur="1000" fill="hold"/>
                                        <p:tgtEl>
                                          <p:spTgt spid="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anim calcmode="lin" valueType="num">
                                      <p:cBhvr>
                                        <p:cTn id="69" dur="1000" fill="hold"/>
                                        <p:tgtEl>
                                          <p:spTgt spid="7"/>
                                        </p:tgtEl>
                                        <p:attrNameLst>
                                          <p:attrName>ppt_x</p:attrName>
                                        </p:attrNameLst>
                                      </p:cBhvr>
                                      <p:tavLst>
                                        <p:tav tm="0">
                                          <p:val>
                                            <p:strVal val="#ppt_x"/>
                                          </p:val>
                                        </p:tav>
                                        <p:tav tm="100000">
                                          <p:val>
                                            <p:strVal val="#ppt_x"/>
                                          </p:val>
                                        </p:tav>
                                      </p:tavLst>
                                    </p:anim>
                                    <p:anim calcmode="lin" valueType="num">
                                      <p:cBhvr>
                                        <p:cTn id="70" dur="1000" fill="hold"/>
                                        <p:tgtEl>
                                          <p:spTgt spid="7"/>
                                        </p:tgtEl>
                                        <p:attrNameLst>
                                          <p:attrName>ppt_y</p:attrName>
                                        </p:attrNameLst>
                                      </p:cBhvr>
                                      <p:tavLst>
                                        <p:tav tm="0">
                                          <p:val>
                                            <p:strVal val="#ppt_y+.1"/>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ppt_x"/>
                                          </p:val>
                                        </p:tav>
                                        <p:tav tm="100000">
                                          <p:val>
                                            <p:strVal val="#ppt_x"/>
                                          </p:val>
                                        </p:tav>
                                      </p:tavLst>
                                    </p:anim>
                                    <p:anim calcmode="lin" valueType="num">
                                      <p:cBhvr additive="base">
                                        <p:cTn id="78" dur="500" fill="hold"/>
                                        <p:tgtEl>
                                          <p:spTgt spid="17"/>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ppt_x"/>
                                          </p:val>
                                        </p:tav>
                                        <p:tav tm="100000">
                                          <p:val>
                                            <p:strVal val="#ppt_x"/>
                                          </p:val>
                                        </p:tav>
                                      </p:tavLst>
                                    </p:anim>
                                    <p:anim calcmode="lin" valueType="num">
                                      <p:cBhvr additive="base">
                                        <p:cTn id="8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p:bldP spid="18" grpId="0" animBg="1"/>
      <p:bldP spid="23" grpId="0"/>
      <p:bldP spid="24" grpId="0" animBg="1"/>
      <p:bldP spid="27" grpId="0"/>
      <p:bldP spid="28" grpId="0" animBg="1"/>
      <p:bldP spid="31" grpId="0"/>
      <p:bldP spid="32" grpId="0" animBg="1"/>
      <p:bldP spid="38" grpId="0" animBg="1"/>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2"/>
          <p:cNvGrpSpPr/>
          <p:nvPr/>
        </p:nvGrpSpPr>
        <p:grpSpPr>
          <a:xfrm>
            <a:off x="431120" y="1294310"/>
            <a:ext cx="1755153" cy="1594878"/>
            <a:chOff x="773037" y="1691915"/>
            <a:chExt cx="1621641" cy="1473559"/>
          </a:xfrm>
          <a:solidFill>
            <a:schemeClr val="bg1">
              <a:alpha val="35000"/>
            </a:schemeClr>
          </a:solidFill>
        </p:grpSpPr>
        <p:sp>
          <p:nvSpPr>
            <p:cNvPr id="1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114"/>
          <p:cNvSpPr>
            <a:spLocks noChangeAspect="1"/>
          </p:cNvSpPr>
          <p:nvPr/>
        </p:nvSpPr>
        <p:spPr bwMode="gray">
          <a:xfrm>
            <a:off x="3646501" y="1365874"/>
            <a:ext cx="1909482" cy="145715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Freeform 54"/>
          <p:cNvSpPr>
            <a:spLocks noChangeAspect="1"/>
          </p:cNvSpPr>
          <p:nvPr/>
        </p:nvSpPr>
        <p:spPr bwMode="gray">
          <a:xfrm>
            <a:off x="6591915" y="1347096"/>
            <a:ext cx="1897827" cy="152303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6"/>
          <p:cNvSpPr txBox="1"/>
          <p:nvPr/>
        </p:nvSpPr>
        <p:spPr>
          <a:xfrm>
            <a:off x="397169" y="3065240"/>
            <a:ext cx="1972495" cy="393954"/>
          </a:xfrm>
          <a:prstGeom prst="rect">
            <a:avLst/>
          </a:prstGeom>
          <a:noFill/>
        </p:spPr>
        <p:txBody>
          <a:bodyPr wrap="square" rtlCol="0" anchor="t">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p>
        </p:txBody>
      </p:sp>
      <p:sp>
        <p:nvSpPr>
          <p:cNvPr id="23" name="TextBox 17"/>
          <p:cNvSpPr txBox="1"/>
          <p:nvPr/>
        </p:nvSpPr>
        <p:spPr>
          <a:xfrm>
            <a:off x="397169"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4" name="AutoShape 124"/>
          <p:cNvSpPr>
            <a:spLocks/>
          </p:cNvSpPr>
          <p:nvPr/>
        </p:nvSpPr>
        <p:spPr bwMode="auto">
          <a:xfrm>
            <a:off x="482550"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137"/>
          <p:cNvSpPr>
            <a:spLocks/>
          </p:cNvSpPr>
          <p:nvPr/>
        </p:nvSpPr>
        <p:spPr bwMode="auto">
          <a:xfrm>
            <a:off x="1399610"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Rectangle 129"/>
          <p:cNvSpPr>
            <a:spLocks/>
          </p:cNvSpPr>
          <p:nvPr/>
        </p:nvSpPr>
        <p:spPr bwMode="auto">
          <a:xfrm>
            <a:off x="703087"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p>
        </p:txBody>
      </p:sp>
      <p:sp>
        <p:nvSpPr>
          <p:cNvPr id="27" name="Rectangle 129"/>
          <p:cNvSpPr>
            <a:spLocks/>
          </p:cNvSpPr>
          <p:nvPr/>
        </p:nvSpPr>
        <p:spPr bwMode="auto">
          <a:xfrm>
            <a:off x="703087"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p>
        </p:txBody>
      </p:sp>
      <p:sp>
        <p:nvSpPr>
          <p:cNvPr id="28" name="Rectangle 129"/>
          <p:cNvSpPr>
            <a:spLocks/>
          </p:cNvSpPr>
          <p:nvPr/>
        </p:nvSpPr>
        <p:spPr bwMode="auto">
          <a:xfrm>
            <a:off x="1600928"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p>
        </p:txBody>
      </p:sp>
      <p:sp>
        <p:nvSpPr>
          <p:cNvPr id="29" name="Rectangle 129"/>
          <p:cNvSpPr>
            <a:spLocks/>
          </p:cNvSpPr>
          <p:nvPr/>
        </p:nvSpPr>
        <p:spPr bwMode="auto">
          <a:xfrm>
            <a:off x="1600928"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p>
        </p:txBody>
      </p:sp>
      <p:cxnSp>
        <p:nvCxnSpPr>
          <p:cNvPr id="30" name="Straight Connector 25"/>
          <p:cNvCxnSpPr/>
          <p:nvPr/>
        </p:nvCxnSpPr>
        <p:spPr>
          <a:xfrm>
            <a:off x="482550"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1" name="TextBox 28"/>
          <p:cNvSpPr txBox="1"/>
          <p:nvPr/>
        </p:nvSpPr>
        <p:spPr>
          <a:xfrm>
            <a:off x="3600431" y="3065240"/>
            <a:ext cx="1972495" cy="393954"/>
          </a:xfrm>
          <a:prstGeom prst="rect">
            <a:avLst/>
          </a:prstGeom>
          <a:noFill/>
        </p:spPr>
        <p:txBody>
          <a:bodyPr wrap="square" rtlCol="0" anchor="t">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p>
        </p:txBody>
      </p:sp>
      <p:sp>
        <p:nvSpPr>
          <p:cNvPr id="32" name="TextBox 29"/>
          <p:cNvSpPr txBox="1"/>
          <p:nvPr/>
        </p:nvSpPr>
        <p:spPr>
          <a:xfrm>
            <a:off x="3600431"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3" name="AutoShape 124"/>
          <p:cNvSpPr>
            <a:spLocks/>
          </p:cNvSpPr>
          <p:nvPr/>
        </p:nvSpPr>
        <p:spPr bwMode="auto">
          <a:xfrm>
            <a:off x="3685812"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137"/>
          <p:cNvSpPr>
            <a:spLocks/>
          </p:cNvSpPr>
          <p:nvPr/>
        </p:nvSpPr>
        <p:spPr bwMode="auto">
          <a:xfrm>
            <a:off x="4602872"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Rectangle 129"/>
          <p:cNvSpPr>
            <a:spLocks/>
          </p:cNvSpPr>
          <p:nvPr/>
        </p:nvSpPr>
        <p:spPr bwMode="auto">
          <a:xfrm>
            <a:off x="3906349"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p>
        </p:txBody>
      </p:sp>
      <p:sp>
        <p:nvSpPr>
          <p:cNvPr id="36" name="Rectangle 129"/>
          <p:cNvSpPr>
            <a:spLocks/>
          </p:cNvSpPr>
          <p:nvPr/>
        </p:nvSpPr>
        <p:spPr bwMode="auto">
          <a:xfrm>
            <a:off x="3906349"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p>
        </p:txBody>
      </p:sp>
      <p:sp>
        <p:nvSpPr>
          <p:cNvPr id="37" name="Rectangle 129"/>
          <p:cNvSpPr>
            <a:spLocks/>
          </p:cNvSpPr>
          <p:nvPr/>
        </p:nvSpPr>
        <p:spPr bwMode="auto">
          <a:xfrm>
            <a:off x="4804190"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p>
        </p:txBody>
      </p:sp>
      <p:sp>
        <p:nvSpPr>
          <p:cNvPr id="38" name="Rectangle 129"/>
          <p:cNvSpPr>
            <a:spLocks/>
          </p:cNvSpPr>
          <p:nvPr/>
        </p:nvSpPr>
        <p:spPr bwMode="auto">
          <a:xfrm>
            <a:off x="4804190"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p>
        </p:txBody>
      </p:sp>
      <p:cxnSp>
        <p:nvCxnSpPr>
          <p:cNvPr id="39" name="Straight Connector 36"/>
          <p:cNvCxnSpPr/>
          <p:nvPr/>
        </p:nvCxnSpPr>
        <p:spPr>
          <a:xfrm>
            <a:off x="3685812"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40" name="TextBox 38"/>
          <p:cNvSpPr txBox="1"/>
          <p:nvPr/>
        </p:nvSpPr>
        <p:spPr>
          <a:xfrm>
            <a:off x="6774336" y="3065240"/>
            <a:ext cx="1972495" cy="393954"/>
          </a:xfrm>
          <a:prstGeom prst="rect">
            <a:avLst/>
          </a:prstGeom>
          <a:noFill/>
        </p:spPr>
        <p:txBody>
          <a:bodyPr wrap="square" rtlCol="0" anchor="t">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p>
        </p:txBody>
      </p:sp>
      <p:sp>
        <p:nvSpPr>
          <p:cNvPr id="41" name="TextBox 39"/>
          <p:cNvSpPr txBox="1"/>
          <p:nvPr/>
        </p:nvSpPr>
        <p:spPr>
          <a:xfrm>
            <a:off x="6774336"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42" name="AutoShape 124"/>
          <p:cNvSpPr>
            <a:spLocks/>
          </p:cNvSpPr>
          <p:nvPr/>
        </p:nvSpPr>
        <p:spPr bwMode="auto">
          <a:xfrm>
            <a:off x="6859717"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7"/>
          <p:cNvSpPr>
            <a:spLocks/>
          </p:cNvSpPr>
          <p:nvPr/>
        </p:nvSpPr>
        <p:spPr bwMode="auto">
          <a:xfrm>
            <a:off x="7776777"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Rectangle 129"/>
          <p:cNvSpPr>
            <a:spLocks/>
          </p:cNvSpPr>
          <p:nvPr/>
        </p:nvSpPr>
        <p:spPr bwMode="auto">
          <a:xfrm>
            <a:off x="7080254" y="4293319"/>
            <a:ext cx="663147"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p>
        </p:txBody>
      </p:sp>
      <p:sp>
        <p:nvSpPr>
          <p:cNvPr id="45" name="Rectangle 129"/>
          <p:cNvSpPr>
            <a:spLocks/>
          </p:cNvSpPr>
          <p:nvPr/>
        </p:nvSpPr>
        <p:spPr bwMode="auto">
          <a:xfrm>
            <a:off x="7080254" y="4063947"/>
            <a:ext cx="663147"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p>
        </p:txBody>
      </p:sp>
      <p:sp>
        <p:nvSpPr>
          <p:cNvPr id="46" name="Rectangle 129"/>
          <p:cNvSpPr>
            <a:spLocks/>
          </p:cNvSpPr>
          <p:nvPr/>
        </p:nvSpPr>
        <p:spPr bwMode="auto">
          <a:xfrm>
            <a:off x="7978095" y="4293319"/>
            <a:ext cx="768736" cy="21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p>
        </p:txBody>
      </p:sp>
      <p:sp>
        <p:nvSpPr>
          <p:cNvPr id="47" name="Rectangle 129"/>
          <p:cNvSpPr>
            <a:spLocks/>
          </p:cNvSpPr>
          <p:nvPr/>
        </p:nvSpPr>
        <p:spPr bwMode="auto">
          <a:xfrm>
            <a:off x="7978095" y="4063947"/>
            <a:ext cx="768736" cy="288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p>
        </p:txBody>
      </p:sp>
      <p:cxnSp>
        <p:nvCxnSpPr>
          <p:cNvPr id="48" name="Straight Connector 46"/>
          <p:cNvCxnSpPr/>
          <p:nvPr/>
        </p:nvCxnSpPr>
        <p:spPr>
          <a:xfrm>
            <a:off x="6859717"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9" name="Straight Connector 47"/>
          <p:cNvCxnSpPr/>
          <p:nvPr/>
        </p:nvCxnSpPr>
        <p:spPr>
          <a:xfrm>
            <a:off x="3025624"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125258"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51" name="矩形 50"/>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flipH="1">
            <a:off x="470267" y="113616"/>
            <a:ext cx="447017" cy="586466"/>
            <a:chOff x="7626263" y="2072194"/>
            <a:chExt cx="1137666" cy="1492566"/>
          </a:xfrm>
        </p:grpSpPr>
        <p:sp>
          <p:nvSpPr>
            <p:cNvPr id="53" name="等腰三角形 52"/>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等腰三角形 5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7" name="矩形 56"/>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58" name="TextBox 57"/>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59" name="TextBox 58"/>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3694872622"/>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8"/>
                                        </p:tgtEl>
                                        <p:attrNameLst>
                                          <p:attrName>ppt_y</p:attrName>
                                        </p:attrNameLst>
                                      </p:cBhvr>
                                      <p:tavLst>
                                        <p:tav tm="0">
                                          <p:val>
                                            <p:strVal val="#ppt_y"/>
                                          </p:val>
                                        </p:tav>
                                        <p:tav tm="100000">
                                          <p:val>
                                            <p:strVal val="#ppt_y"/>
                                          </p:val>
                                        </p:tav>
                                      </p:tavLst>
                                    </p:anim>
                                    <p:anim calcmode="lin" valueType="num">
                                      <p:cBhvr>
                                        <p:cTn id="1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wipe(left)">
                                      <p:cBhvr>
                                        <p:cTn id="25" dur="500"/>
                                        <p:tgtEl>
                                          <p:spTgt spid="51"/>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59">
                                            <p:txEl>
                                              <p:pRg st="0" end="0"/>
                                            </p:txEl>
                                          </p:spTgt>
                                        </p:tgtEl>
                                        <p:attrNameLst>
                                          <p:attrName>style.visibility</p:attrName>
                                        </p:attrNameLst>
                                      </p:cBhvr>
                                      <p:to>
                                        <p:strVal val="visible"/>
                                      </p:to>
                                    </p:set>
                                    <p:anim calcmode="lin" valueType="num">
                                      <p:cBhvr>
                                        <p:cTn id="29" dur="500" fill="hold"/>
                                        <p:tgtEl>
                                          <p:spTgt spid="5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9">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5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9">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22" presetClass="entr" presetSubtype="4"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ppt_x"/>
                                          </p:val>
                                        </p:tav>
                                        <p:tav tm="100000">
                                          <p:val>
                                            <p:strVal val="#ppt_x"/>
                                          </p:val>
                                        </p:tav>
                                      </p:tavLst>
                                    </p:anim>
                                    <p:anim calcmode="lin" valueType="num">
                                      <p:cBhvr additive="base">
                                        <p:cTn id="102" dur="500" fill="hold"/>
                                        <p:tgtEl>
                                          <p:spTgt spid="31"/>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500" fill="hold"/>
                                        <p:tgtEl>
                                          <p:spTgt spid="32"/>
                                        </p:tgtEl>
                                        <p:attrNameLst>
                                          <p:attrName>ppt_x</p:attrName>
                                        </p:attrNameLst>
                                      </p:cBhvr>
                                      <p:tavLst>
                                        <p:tav tm="0">
                                          <p:val>
                                            <p:strVal val="#ppt_x"/>
                                          </p:val>
                                        </p:tav>
                                        <p:tav tm="100000">
                                          <p:val>
                                            <p:strVal val="#ppt_x"/>
                                          </p:val>
                                        </p:tav>
                                      </p:tavLst>
                                    </p:anim>
                                    <p:anim calcmode="lin" valueType="num">
                                      <p:cBhvr additive="base">
                                        <p:cTn id="106" dur="500" fill="hold"/>
                                        <p:tgtEl>
                                          <p:spTgt spid="32"/>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ppt_x"/>
                                          </p:val>
                                        </p:tav>
                                        <p:tav tm="100000">
                                          <p:val>
                                            <p:strVal val="#ppt_x"/>
                                          </p:val>
                                        </p:tav>
                                      </p:tavLst>
                                    </p:anim>
                                    <p:anim calcmode="lin" valueType="num">
                                      <p:cBhvr additive="base">
                                        <p:cTn id="110" dur="500" fill="hold"/>
                                        <p:tgtEl>
                                          <p:spTgt spid="33"/>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500" fill="hold"/>
                                        <p:tgtEl>
                                          <p:spTgt spid="34"/>
                                        </p:tgtEl>
                                        <p:attrNameLst>
                                          <p:attrName>ppt_x</p:attrName>
                                        </p:attrNameLst>
                                      </p:cBhvr>
                                      <p:tavLst>
                                        <p:tav tm="0">
                                          <p:val>
                                            <p:strVal val="#ppt_x"/>
                                          </p:val>
                                        </p:tav>
                                        <p:tav tm="100000">
                                          <p:val>
                                            <p:strVal val="#ppt_x"/>
                                          </p:val>
                                        </p:tav>
                                      </p:tavLst>
                                    </p:anim>
                                    <p:anim calcmode="lin" valueType="num">
                                      <p:cBhvr additive="base">
                                        <p:cTn id="114" dur="500" fill="hold"/>
                                        <p:tgtEl>
                                          <p:spTgt spid="34"/>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5"/>
                                        </p:tgtEl>
                                        <p:attrNameLst>
                                          <p:attrName>style.visibility</p:attrName>
                                        </p:attrNameLst>
                                      </p:cBhvr>
                                      <p:to>
                                        <p:strVal val="visible"/>
                                      </p:to>
                                    </p:set>
                                    <p:anim calcmode="lin" valueType="num">
                                      <p:cBhvr additive="base">
                                        <p:cTn id="117" dur="500" fill="hold"/>
                                        <p:tgtEl>
                                          <p:spTgt spid="35"/>
                                        </p:tgtEl>
                                        <p:attrNameLst>
                                          <p:attrName>ppt_x</p:attrName>
                                        </p:attrNameLst>
                                      </p:cBhvr>
                                      <p:tavLst>
                                        <p:tav tm="0">
                                          <p:val>
                                            <p:strVal val="#ppt_x"/>
                                          </p:val>
                                        </p:tav>
                                        <p:tav tm="100000">
                                          <p:val>
                                            <p:strVal val="#ppt_x"/>
                                          </p:val>
                                        </p:tav>
                                      </p:tavLst>
                                    </p:anim>
                                    <p:anim calcmode="lin" valueType="num">
                                      <p:cBhvr additive="base">
                                        <p:cTn id="118" dur="500" fill="hold"/>
                                        <p:tgtEl>
                                          <p:spTgt spid="35"/>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500" fill="hold"/>
                                        <p:tgtEl>
                                          <p:spTgt spid="36"/>
                                        </p:tgtEl>
                                        <p:attrNameLst>
                                          <p:attrName>ppt_x</p:attrName>
                                        </p:attrNameLst>
                                      </p:cBhvr>
                                      <p:tavLst>
                                        <p:tav tm="0">
                                          <p:val>
                                            <p:strVal val="#ppt_x"/>
                                          </p:val>
                                        </p:tav>
                                        <p:tav tm="100000">
                                          <p:val>
                                            <p:strVal val="#ppt_x"/>
                                          </p:val>
                                        </p:tav>
                                      </p:tavLst>
                                    </p:anim>
                                    <p:anim calcmode="lin" valueType="num">
                                      <p:cBhvr additive="base">
                                        <p:cTn id="122" dur="500" fill="hold"/>
                                        <p:tgtEl>
                                          <p:spTgt spid="36"/>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 calcmode="lin" valueType="num">
                                      <p:cBhvr additive="base">
                                        <p:cTn id="125" dur="500" fill="hold"/>
                                        <p:tgtEl>
                                          <p:spTgt spid="37"/>
                                        </p:tgtEl>
                                        <p:attrNameLst>
                                          <p:attrName>ppt_x</p:attrName>
                                        </p:attrNameLst>
                                      </p:cBhvr>
                                      <p:tavLst>
                                        <p:tav tm="0">
                                          <p:val>
                                            <p:strVal val="#ppt_x"/>
                                          </p:val>
                                        </p:tav>
                                        <p:tav tm="100000">
                                          <p:val>
                                            <p:strVal val="#ppt_x"/>
                                          </p:val>
                                        </p:tav>
                                      </p:tavLst>
                                    </p:anim>
                                    <p:anim calcmode="lin" valueType="num">
                                      <p:cBhvr additive="base">
                                        <p:cTn id="126" dur="500" fill="hold"/>
                                        <p:tgtEl>
                                          <p:spTgt spid="37"/>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8"/>
                                        </p:tgtEl>
                                        <p:attrNameLst>
                                          <p:attrName>style.visibility</p:attrName>
                                        </p:attrNameLst>
                                      </p:cBhvr>
                                      <p:to>
                                        <p:strVal val="visible"/>
                                      </p:to>
                                    </p:set>
                                    <p:anim calcmode="lin" valueType="num">
                                      <p:cBhvr additive="base">
                                        <p:cTn id="129" dur="500" fill="hold"/>
                                        <p:tgtEl>
                                          <p:spTgt spid="38"/>
                                        </p:tgtEl>
                                        <p:attrNameLst>
                                          <p:attrName>ppt_x</p:attrName>
                                        </p:attrNameLst>
                                      </p:cBhvr>
                                      <p:tavLst>
                                        <p:tav tm="0">
                                          <p:val>
                                            <p:strVal val="#ppt_x"/>
                                          </p:val>
                                        </p:tav>
                                        <p:tav tm="100000">
                                          <p:val>
                                            <p:strVal val="#ppt_x"/>
                                          </p:val>
                                        </p:tav>
                                      </p:tavLst>
                                    </p:anim>
                                    <p:anim calcmode="lin" valueType="num">
                                      <p:cBhvr additive="base">
                                        <p:cTn id="130" dur="500" fill="hold"/>
                                        <p:tgtEl>
                                          <p:spTgt spid="38"/>
                                        </p:tgtEl>
                                        <p:attrNameLst>
                                          <p:attrName>ppt_y</p:attrName>
                                        </p:attrNameLst>
                                      </p:cBhvr>
                                      <p:tavLst>
                                        <p:tav tm="0">
                                          <p:val>
                                            <p:strVal val="1+#ppt_h/2"/>
                                          </p:val>
                                        </p:tav>
                                        <p:tav tm="100000">
                                          <p:val>
                                            <p:strVal val="#ppt_y"/>
                                          </p:val>
                                        </p:tav>
                                      </p:tavLst>
                                    </p:anim>
                                  </p:childTnLst>
                                </p:cTn>
                              </p:par>
                              <p:par>
                                <p:cTn id="131" presetID="2" presetClass="entr" presetSubtype="4" fill="hold" nodeType="withEffect">
                                  <p:stCondLst>
                                    <p:cond delay="0"/>
                                  </p:stCondLst>
                                  <p:childTnLst>
                                    <p:set>
                                      <p:cBhvr>
                                        <p:cTn id="132" dur="1" fill="hold">
                                          <p:stCondLst>
                                            <p:cond delay="0"/>
                                          </p:stCondLst>
                                        </p:cTn>
                                        <p:tgtEl>
                                          <p:spTgt spid="39"/>
                                        </p:tgtEl>
                                        <p:attrNameLst>
                                          <p:attrName>style.visibility</p:attrName>
                                        </p:attrNameLst>
                                      </p:cBhvr>
                                      <p:to>
                                        <p:strVal val="visible"/>
                                      </p:to>
                                    </p:set>
                                    <p:anim calcmode="lin" valueType="num">
                                      <p:cBhvr additive="base">
                                        <p:cTn id="133" dur="500" fill="hold"/>
                                        <p:tgtEl>
                                          <p:spTgt spid="39"/>
                                        </p:tgtEl>
                                        <p:attrNameLst>
                                          <p:attrName>ppt_x</p:attrName>
                                        </p:attrNameLst>
                                      </p:cBhvr>
                                      <p:tavLst>
                                        <p:tav tm="0">
                                          <p:val>
                                            <p:strVal val="#ppt_x"/>
                                          </p:val>
                                        </p:tav>
                                        <p:tav tm="100000">
                                          <p:val>
                                            <p:strVal val="#ppt_x"/>
                                          </p:val>
                                        </p:tav>
                                      </p:tavLst>
                                    </p:anim>
                                    <p:anim calcmode="lin" valueType="num">
                                      <p:cBhvr additive="base">
                                        <p:cTn id="13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40"/>
                                        </p:tgtEl>
                                        <p:attrNameLst>
                                          <p:attrName>style.visibility</p:attrName>
                                        </p:attrNameLst>
                                      </p:cBhvr>
                                      <p:to>
                                        <p:strVal val="visible"/>
                                      </p:to>
                                    </p:set>
                                    <p:anim calcmode="lin" valueType="num">
                                      <p:cBhvr additive="base">
                                        <p:cTn id="139" dur="500" fill="hold"/>
                                        <p:tgtEl>
                                          <p:spTgt spid="40"/>
                                        </p:tgtEl>
                                        <p:attrNameLst>
                                          <p:attrName>ppt_x</p:attrName>
                                        </p:attrNameLst>
                                      </p:cBhvr>
                                      <p:tavLst>
                                        <p:tav tm="0">
                                          <p:val>
                                            <p:strVal val="#ppt_x"/>
                                          </p:val>
                                        </p:tav>
                                        <p:tav tm="100000">
                                          <p:val>
                                            <p:strVal val="#ppt_x"/>
                                          </p:val>
                                        </p:tav>
                                      </p:tavLst>
                                    </p:anim>
                                    <p:anim calcmode="lin" valueType="num">
                                      <p:cBhvr additive="base">
                                        <p:cTn id="140" dur="500" fill="hold"/>
                                        <p:tgtEl>
                                          <p:spTgt spid="40"/>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41"/>
                                        </p:tgtEl>
                                        <p:attrNameLst>
                                          <p:attrName>style.visibility</p:attrName>
                                        </p:attrNameLst>
                                      </p:cBhvr>
                                      <p:to>
                                        <p:strVal val="visible"/>
                                      </p:to>
                                    </p:set>
                                    <p:anim calcmode="lin" valueType="num">
                                      <p:cBhvr additive="base">
                                        <p:cTn id="143" dur="500" fill="hold"/>
                                        <p:tgtEl>
                                          <p:spTgt spid="41"/>
                                        </p:tgtEl>
                                        <p:attrNameLst>
                                          <p:attrName>ppt_x</p:attrName>
                                        </p:attrNameLst>
                                      </p:cBhvr>
                                      <p:tavLst>
                                        <p:tav tm="0">
                                          <p:val>
                                            <p:strVal val="#ppt_x"/>
                                          </p:val>
                                        </p:tav>
                                        <p:tav tm="100000">
                                          <p:val>
                                            <p:strVal val="#ppt_x"/>
                                          </p:val>
                                        </p:tav>
                                      </p:tavLst>
                                    </p:anim>
                                    <p:anim calcmode="lin" valueType="num">
                                      <p:cBhvr additive="base">
                                        <p:cTn id="144" dur="500" fill="hold"/>
                                        <p:tgtEl>
                                          <p:spTgt spid="41"/>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42"/>
                                        </p:tgtEl>
                                        <p:attrNameLst>
                                          <p:attrName>style.visibility</p:attrName>
                                        </p:attrNameLst>
                                      </p:cBhvr>
                                      <p:to>
                                        <p:strVal val="visible"/>
                                      </p:to>
                                    </p:set>
                                    <p:anim calcmode="lin" valueType="num">
                                      <p:cBhvr additive="base">
                                        <p:cTn id="147" dur="500" fill="hold"/>
                                        <p:tgtEl>
                                          <p:spTgt spid="42"/>
                                        </p:tgtEl>
                                        <p:attrNameLst>
                                          <p:attrName>ppt_x</p:attrName>
                                        </p:attrNameLst>
                                      </p:cBhvr>
                                      <p:tavLst>
                                        <p:tav tm="0">
                                          <p:val>
                                            <p:strVal val="#ppt_x"/>
                                          </p:val>
                                        </p:tav>
                                        <p:tav tm="100000">
                                          <p:val>
                                            <p:strVal val="#ppt_x"/>
                                          </p:val>
                                        </p:tav>
                                      </p:tavLst>
                                    </p:anim>
                                    <p:anim calcmode="lin" valueType="num">
                                      <p:cBhvr additive="base">
                                        <p:cTn id="148" dur="500" fill="hold"/>
                                        <p:tgtEl>
                                          <p:spTgt spid="42"/>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43"/>
                                        </p:tgtEl>
                                        <p:attrNameLst>
                                          <p:attrName>style.visibility</p:attrName>
                                        </p:attrNameLst>
                                      </p:cBhvr>
                                      <p:to>
                                        <p:strVal val="visible"/>
                                      </p:to>
                                    </p:set>
                                    <p:anim calcmode="lin" valueType="num">
                                      <p:cBhvr additive="base">
                                        <p:cTn id="151" dur="500" fill="hold"/>
                                        <p:tgtEl>
                                          <p:spTgt spid="43"/>
                                        </p:tgtEl>
                                        <p:attrNameLst>
                                          <p:attrName>ppt_x</p:attrName>
                                        </p:attrNameLst>
                                      </p:cBhvr>
                                      <p:tavLst>
                                        <p:tav tm="0">
                                          <p:val>
                                            <p:strVal val="#ppt_x"/>
                                          </p:val>
                                        </p:tav>
                                        <p:tav tm="100000">
                                          <p:val>
                                            <p:strVal val="#ppt_x"/>
                                          </p:val>
                                        </p:tav>
                                      </p:tavLst>
                                    </p:anim>
                                    <p:anim calcmode="lin" valueType="num">
                                      <p:cBhvr additive="base">
                                        <p:cTn id="152" dur="500" fill="hold"/>
                                        <p:tgtEl>
                                          <p:spTgt spid="43"/>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44"/>
                                        </p:tgtEl>
                                        <p:attrNameLst>
                                          <p:attrName>style.visibility</p:attrName>
                                        </p:attrNameLst>
                                      </p:cBhvr>
                                      <p:to>
                                        <p:strVal val="visible"/>
                                      </p:to>
                                    </p:set>
                                    <p:anim calcmode="lin" valueType="num">
                                      <p:cBhvr additive="base">
                                        <p:cTn id="155" dur="500" fill="hold"/>
                                        <p:tgtEl>
                                          <p:spTgt spid="44"/>
                                        </p:tgtEl>
                                        <p:attrNameLst>
                                          <p:attrName>ppt_x</p:attrName>
                                        </p:attrNameLst>
                                      </p:cBhvr>
                                      <p:tavLst>
                                        <p:tav tm="0">
                                          <p:val>
                                            <p:strVal val="#ppt_x"/>
                                          </p:val>
                                        </p:tav>
                                        <p:tav tm="100000">
                                          <p:val>
                                            <p:strVal val="#ppt_x"/>
                                          </p:val>
                                        </p:tav>
                                      </p:tavLst>
                                    </p:anim>
                                    <p:anim calcmode="lin" valueType="num">
                                      <p:cBhvr additive="base">
                                        <p:cTn id="156" dur="500" fill="hold"/>
                                        <p:tgtEl>
                                          <p:spTgt spid="44"/>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additive="base">
                                        <p:cTn id="159" dur="500" fill="hold"/>
                                        <p:tgtEl>
                                          <p:spTgt spid="45"/>
                                        </p:tgtEl>
                                        <p:attrNameLst>
                                          <p:attrName>ppt_x</p:attrName>
                                        </p:attrNameLst>
                                      </p:cBhvr>
                                      <p:tavLst>
                                        <p:tav tm="0">
                                          <p:val>
                                            <p:strVal val="#ppt_x"/>
                                          </p:val>
                                        </p:tav>
                                        <p:tav tm="100000">
                                          <p:val>
                                            <p:strVal val="#ppt_x"/>
                                          </p:val>
                                        </p:tav>
                                      </p:tavLst>
                                    </p:anim>
                                    <p:anim calcmode="lin" valueType="num">
                                      <p:cBhvr additive="base">
                                        <p:cTn id="160" dur="500" fill="hold"/>
                                        <p:tgtEl>
                                          <p:spTgt spid="45"/>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46"/>
                                        </p:tgtEl>
                                        <p:attrNameLst>
                                          <p:attrName>style.visibility</p:attrName>
                                        </p:attrNameLst>
                                      </p:cBhvr>
                                      <p:to>
                                        <p:strVal val="visible"/>
                                      </p:to>
                                    </p:set>
                                    <p:anim calcmode="lin" valueType="num">
                                      <p:cBhvr additive="base">
                                        <p:cTn id="163" dur="500" fill="hold"/>
                                        <p:tgtEl>
                                          <p:spTgt spid="46"/>
                                        </p:tgtEl>
                                        <p:attrNameLst>
                                          <p:attrName>ppt_x</p:attrName>
                                        </p:attrNameLst>
                                      </p:cBhvr>
                                      <p:tavLst>
                                        <p:tav tm="0">
                                          <p:val>
                                            <p:strVal val="#ppt_x"/>
                                          </p:val>
                                        </p:tav>
                                        <p:tav tm="100000">
                                          <p:val>
                                            <p:strVal val="#ppt_x"/>
                                          </p:val>
                                        </p:tav>
                                      </p:tavLst>
                                    </p:anim>
                                    <p:anim calcmode="lin" valueType="num">
                                      <p:cBhvr additive="base">
                                        <p:cTn id="164" dur="500" fill="hold"/>
                                        <p:tgtEl>
                                          <p:spTgt spid="46"/>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47"/>
                                        </p:tgtEl>
                                        <p:attrNameLst>
                                          <p:attrName>style.visibility</p:attrName>
                                        </p:attrNameLst>
                                      </p:cBhvr>
                                      <p:to>
                                        <p:strVal val="visible"/>
                                      </p:to>
                                    </p:set>
                                    <p:anim calcmode="lin" valueType="num">
                                      <p:cBhvr additive="base">
                                        <p:cTn id="167" dur="500" fill="hold"/>
                                        <p:tgtEl>
                                          <p:spTgt spid="47"/>
                                        </p:tgtEl>
                                        <p:attrNameLst>
                                          <p:attrName>ppt_x</p:attrName>
                                        </p:attrNameLst>
                                      </p:cBhvr>
                                      <p:tavLst>
                                        <p:tav tm="0">
                                          <p:val>
                                            <p:strVal val="#ppt_x"/>
                                          </p:val>
                                        </p:tav>
                                        <p:tav tm="100000">
                                          <p:val>
                                            <p:strVal val="#ppt_x"/>
                                          </p:val>
                                        </p:tav>
                                      </p:tavLst>
                                    </p:anim>
                                    <p:anim calcmode="lin" valueType="num">
                                      <p:cBhvr additive="base">
                                        <p:cTn id="168" dur="500" fill="hold"/>
                                        <p:tgtEl>
                                          <p:spTgt spid="47"/>
                                        </p:tgtEl>
                                        <p:attrNameLst>
                                          <p:attrName>ppt_y</p:attrName>
                                        </p:attrNameLst>
                                      </p:cBhvr>
                                      <p:tavLst>
                                        <p:tav tm="0">
                                          <p:val>
                                            <p:strVal val="1+#ppt_h/2"/>
                                          </p:val>
                                        </p:tav>
                                        <p:tav tm="100000">
                                          <p:val>
                                            <p:strVal val="#ppt_y"/>
                                          </p:val>
                                        </p:tav>
                                      </p:tavLst>
                                    </p:anim>
                                  </p:childTnLst>
                                </p:cTn>
                              </p:par>
                              <p:par>
                                <p:cTn id="169" presetID="2" presetClass="entr" presetSubtype="4" fill="hold" nodeType="withEffect">
                                  <p:stCondLst>
                                    <p:cond delay="0"/>
                                  </p:stCondLst>
                                  <p:childTnLst>
                                    <p:set>
                                      <p:cBhvr>
                                        <p:cTn id="170" dur="1" fill="hold">
                                          <p:stCondLst>
                                            <p:cond delay="0"/>
                                          </p:stCondLst>
                                        </p:cTn>
                                        <p:tgtEl>
                                          <p:spTgt spid="48"/>
                                        </p:tgtEl>
                                        <p:attrNameLst>
                                          <p:attrName>style.visibility</p:attrName>
                                        </p:attrNameLst>
                                      </p:cBhvr>
                                      <p:to>
                                        <p:strVal val="visible"/>
                                      </p:to>
                                    </p:set>
                                    <p:anim calcmode="lin" valueType="num">
                                      <p:cBhvr additive="base">
                                        <p:cTn id="171" dur="500" fill="hold"/>
                                        <p:tgtEl>
                                          <p:spTgt spid="48"/>
                                        </p:tgtEl>
                                        <p:attrNameLst>
                                          <p:attrName>ppt_x</p:attrName>
                                        </p:attrNameLst>
                                      </p:cBhvr>
                                      <p:tavLst>
                                        <p:tav tm="0">
                                          <p:val>
                                            <p:strVal val="#ppt_x"/>
                                          </p:val>
                                        </p:tav>
                                        <p:tav tm="100000">
                                          <p:val>
                                            <p:strVal val="#ppt_x"/>
                                          </p:val>
                                        </p:tav>
                                      </p:tavLst>
                                    </p:anim>
                                    <p:anim calcmode="lin" valueType="num">
                                      <p:cBhvr additive="base">
                                        <p:cTn id="17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animBg="1"/>
      <p:bldP spid="25" grpId="0" animBg="1"/>
      <p:bldP spid="26" grpId="0"/>
      <p:bldP spid="27" grpId="0"/>
      <p:bldP spid="28" grpId="0"/>
      <p:bldP spid="29" grpId="0"/>
      <p:bldP spid="31" grpId="0"/>
      <p:bldP spid="32" grpId="0"/>
      <p:bldP spid="33" grpId="0" animBg="1"/>
      <p:bldP spid="34" grpId="0" animBg="1"/>
      <p:bldP spid="35" grpId="0"/>
      <p:bldP spid="36" grpId="0"/>
      <p:bldP spid="37" grpId="0"/>
      <p:bldP spid="38" grpId="0"/>
      <p:bldP spid="40" grpId="0"/>
      <p:bldP spid="41" grpId="0"/>
      <p:bldP spid="42" grpId="0" animBg="1"/>
      <p:bldP spid="43" grpId="0" animBg="1"/>
      <p:bldP spid="44" grpId="0"/>
      <p:bldP spid="45" grpId="0"/>
      <p:bldP spid="46" grpId="0"/>
      <p:bldP spid="47" grpId="0"/>
      <p:bldP spid="51" grpId="0" animBg="1"/>
      <p:bldP spid="57" grpId="0" animBg="1"/>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3172006" flipH="1">
            <a:off x="432339" y="3729946"/>
            <a:ext cx="662656" cy="957475"/>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19202141" flipH="1">
            <a:off x="1114239" y="2889358"/>
            <a:ext cx="781543" cy="998125"/>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168517" flipH="1">
            <a:off x="784377" y="3203229"/>
            <a:ext cx="250452" cy="361879"/>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a:off x="1963548" y="949373"/>
            <a:ext cx="3057863" cy="3057863"/>
            <a:chOff x="1963548" y="949373"/>
            <a:chExt cx="3057863" cy="3057863"/>
          </a:xfrm>
        </p:grpSpPr>
        <p:sp>
          <p:nvSpPr>
            <p:cNvPr id="60" name="椭圆 59"/>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61" name="组合 60"/>
            <p:cNvGrpSpPr/>
            <p:nvPr/>
          </p:nvGrpSpPr>
          <p:grpSpPr>
            <a:xfrm>
              <a:off x="1963548" y="949373"/>
              <a:ext cx="3057863" cy="3057863"/>
              <a:chOff x="1963548" y="949373"/>
              <a:chExt cx="3057863" cy="3057863"/>
            </a:xfrm>
          </p:grpSpPr>
          <p:sp>
            <p:nvSpPr>
              <p:cNvPr id="62" name="椭圆 61"/>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3" name="椭圆 62"/>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rot="536351">
            <a:off x="5664200" y="1520162"/>
            <a:ext cx="205361" cy="296726"/>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 name="组合 68"/>
          <p:cNvGrpSpPr/>
          <p:nvPr/>
        </p:nvGrpSpPr>
        <p:grpSpPr>
          <a:xfrm rot="20080448">
            <a:off x="5623710" y="2026265"/>
            <a:ext cx="330310" cy="477267"/>
            <a:chOff x="7608678" y="2072194"/>
            <a:chExt cx="1155251" cy="1492566"/>
          </a:xfrm>
        </p:grpSpPr>
        <p:sp>
          <p:nvSpPr>
            <p:cNvPr id="70" name="等腰三角形 6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等腰三角形 7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等腰三角形 7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1340142">
            <a:off x="5093252" y="1744135"/>
            <a:ext cx="386248" cy="499026"/>
            <a:chOff x="7608678" y="2072194"/>
            <a:chExt cx="1155251" cy="1492566"/>
          </a:xfrm>
        </p:grpSpPr>
        <p:sp>
          <p:nvSpPr>
            <p:cNvPr id="75" name="等腰三角形 7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7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等腰三角形 7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TextBox 5"/>
          <p:cNvSpPr txBox="1"/>
          <p:nvPr/>
        </p:nvSpPr>
        <p:spPr>
          <a:xfrm>
            <a:off x="5333496" y="1908089"/>
            <a:ext cx="2999027" cy="1384995"/>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4800" b="1" dirty="0">
                <a:latin typeface="微软雅黑" panose="020B0503020204020204" pitchFamily="34" charset="-122"/>
                <a:ea typeface="微软雅黑" panose="020B0503020204020204" pitchFamily="34" charset="-122"/>
              </a:rPr>
              <a:t>添加标题</a:t>
            </a:r>
            <a:endParaRPr lang="en-US" altLang="zh-CN" sz="4800" b="1" dirty="0">
              <a:latin typeface="微软雅黑" panose="020B0503020204020204" pitchFamily="34" charset="-122"/>
              <a:ea typeface="微软雅黑" panose="020B0503020204020204" pitchFamily="34" charset="-122"/>
            </a:endParaRPr>
          </a:p>
          <a:p>
            <a:r>
              <a:rPr lang="en-US" altLang="zh-CN" sz="3600" b="1" dirty="0">
                <a:latin typeface="微软雅黑" panose="020B0503020204020204" pitchFamily="34" charset="-122"/>
                <a:ea typeface="微软雅黑" panose="020B0503020204020204" pitchFamily="34" charset="-122"/>
              </a:rPr>
              <a:t>PART  FOUR</a:t>
            </a:r>
          </a:p>
        </p:txBody>
      </p:sp>
    </p:spTree>
    <p:extLst>
      <p:ext uri="{BB962C8B-B14F-4D97-AF65-F5344CB8AC3E}">
        <p14:creationId xmlns:p14="http://schemas.microsoft.com/office/powerpoint/2010/main" val="1544891763"/>
      </p:ext>
    </p:extLst>
  </p:cSld>
  <p:clrMapOvr>
    <a:masterClrMapping/>
  </p:clrMapOvr>
  <p:transition spd="slow"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1+#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p:cTn id="15" dur="500" fill="hold"/>
                                        <p:tgtEl>
                                          <p:spTgt spid="74"/>
                                        </p:tgtEl>
                                        <p:attrNameLst>
                                          <p:attrName>ppt_w</p:attrName>
                                        </p:attrNameLst>
                                      </p:cBhvr>
                                      <p:tavLst>
                                        <p:tav tm="0">
                                          <p:val>
                                            <p:fltVal val="0"/>
                                          </p:val>
                                        </p:tav>
                                        <p:tav tm="100000">
                                          <p:val>
                                            <p:strVal val="#ppt_w"/>
                                          </p:val>
                                        </p:tav>
                                      </p:tavLst>
                                    </p:anim>
                                    <p:anim calcmode="lin" valueType="num">
                                      <p:cBhvr>
                                        <p:cTn id="16" dur="500" fill="hold"/>
                                        <p:tgtEl>
                                          <p:spTgt spid="74"/>
                                        </p:tgtEl>
                                        <p:attrNameLst>
                                          <p:attrName>ppt_h</p:attrName>
                                        </p:attrNameLst>
                                      </p:cBhvr>
                                      <p:tavLst>
                                        <p:tav tm="0">
                                          <p:val>
                                            <p:fltVal val="0"/>
                                          </p:val>
                                        </p:tav>
                                        <p:tav tm="100000">
                                          <p:val>
                                            <p:strVal val="#ppt_h"/>
                                          </p:val>
                                        </p:tav>
                                      </p:tavLst>
                                    </p:anim>
                                    <p:animEffect transition="in" filter="fade">
                                      <p:cBhvr>
                                        <p:cTn id="17" dur="500"/>
                                        <p:tgtEl>
                                          <p:spTgt spid="74"/>
                                        </p:tgtEl>
                                      </p:cBhvr>
                                    </p:animEffect>
                                  </p:childTnLst>
                                </p:cTn>
                              </p:par>
                              <p:par>
                                <p:cTn id="18" presetID="53" presetClass="entr" presetSubtype="16"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par>
                                <p:cTn id="23" presetID="53" presetClass="entr" presetSubtype="16"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par>
                                <p:cTn id="28" presetID="53" presetClass="entr" presetSubtype="16" fill="hold" nodeType="with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animEffect transition="in" filter="fade">
                                      <p:cBhvr>
                                        <p:cTn id="32" dur="500"/>
                                        <p:tgtEl>
                                          <p:spTgt spid="64"/>
                                        </p:tgtEl>
                                      </p:cBhvr>
                                    </p:animEffect>
                                  </p:childTnLst>
                                </p:cTn>
                              </p:par>
                              <p:par>
                                <p:cTn id="33" presetID="53" presetClass="entr" presetSubtype="16"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8" descr="portfolio-img3.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417591" y="1275606"/>
            <a:ext cx="2080422" cy="2650222"/>
          </a:xfrm>
          <a:prstGeom prst="rect">
            <a:avLst/>
          </a:prstGeom>
        </p:spPr>
      </p:pic>
      <p:pic>
        <p:nvPicPr>
          <p:cNvPr id="12" name="Picture Placeholder 19" descr="portfolio-img9.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645987" y="1275606"/>
            <a:ext cx="2080422" cy="2650222"/>
          </a:xfrm>
          <a:prstGeom prst="rect">
            <a:avLst/>
          </a:prstGeom>
        </p:spPr>
      </p:pic>
      <p:pic>
        <p:nvPicPr>
          <p:cNvPr id="13" name="Picture Placeholder 20" descr="portfolio-img33.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874382" y="1275606"/>
            <a:ext cx="2080422" cy="2650222"/>
          </a:xfrm>
          <a:prstGeom prst="rect">
            <a:avLst/>
          </a:prstGeom>
        </p:spPr>
      </p:pic>
      <p:grpSp>
        <p:nvGrpSpPr>
          <p:cNvPr id="5" name="组合 4"/>
          <p:cNvGrpSpPr/>
          <p:nvPr/>
        </p:nvGrpSpPr>
        <p:grpSpPr>
          <a:xfrm>
            <a:off x="6874380" y="3998504"/>
            <a:ext cx="2080424" cy="533858"/>
            <a:chOff x="6874380" y="3998504"/>
            <a:chExt cx="2080424" cy="533858"/>
          </a:xfrm>
        </p:grpSpPr>
        <p:sp>
          <p:nvSpPr>
            <p:cNvPr id="14" name="Text Placeholder 7"/>
            <p:cNvSpPr txBox="1">
              <a:spLocks/>
            </p:cNvSpPr>
            <p:nvPr/>
          </p:nvSpPr>
          <p:spPr>
            <a:xfrm>
              <a:off x="6874380"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8"/>
            <p:cNvSpPr txBox="1">
              <a:spLocks/>
            </p:cNvSpPr>
            <p:nvPr/>
          </p:nvSpPr>
          <p:spPr>
            <a:xfrm>
              <a:off x="6874380"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 name="组合 3"/>
          <p:cNvGrpSpPr/>
          <p:nvPr/>
        </p:nvGrpSpPr>
        <p:grpSpPr>
          <a:xfrm>
            <a:off x="4645987" y="3998504"/>
            <a:ext cx="2080424" cy="533858"/>
            <a:chOff x="4645987" y="3998504"/>
            <a:chExt cx="2080424" cy="533858"/>
          </a:xfrm>
        </p:grpSpPr>
        <p:sp>
          <p:nvSpPr>
            <p:cNvPr id="16" name="Text Placeholder 9"/>
            <p:cNvSpPr txBox="1">
              <a:spLocks/>
            </p:cNvSpPr>
            <p:nvPr/>
          </p:nvSpPr>
          <p:spPr>
            <a:xfrm>
              <a:off x="4645987"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10"/>
            <p:cNvSpPr txBox="1">
              <a:spLocks/>
            </p:cNvSpPr>
            <p:nvPr/>
          </p:nvSpPr>
          <p:spPr>
            <a:xfrm>
              <a:off x="4645987"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 name="组合 2"/>
          <p:cNvGrpSpPr/>
          <p:nvPr/>
        </p:nvGrpSpPr>
        <p:grpSpPr>
          <a:xfrm>
            <a:off x="2417591" y="3998504"/>
            <a:ext cx="2080424" cy="533858"/>
            <a:chOff x="2417591" y="3998504"/>
            <a:chExt cx="2080424" cy="533858"/>
          </a:xfrm>
        </p:grpSpPr>
        <p:sp>
          <p:nvSpPr>
            <p:cNvPr id="18" name="Text Placeholder 11"/>
            <p:cNvSpPr txBox="1">
              <a:spLocks/>
            </p:cNvSpPr>
            <p:nvPr/>
          </p:nvSpPr>
          <p:spPr>
            <a:xfrm>
              <a:off x="2417591"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 Placeholder 12"/>
            <p:cNvSpPr txBox="1">
              <a:spLocks/>
            </p:cNvSpPr>
            <p:nvPr/>
          </p:nvSpPr>
          <p:spPr>
            <a:xfrm>
              <a:off x="2417591"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 name="组合 1"/>
          <p:cNvGrpSpPr/>
          <p:nvPr/>
        </p:nvGrpSpPr>
        <p:grpSpPr>
          <a:xfrm>
            <a:off x="189196" y="3998504"/>
            <a:ext cx="2080424" cy="533858"/>
            <a:chOff x="189196" y="3998504"/>
            <a:chExt cx="2080424" cy="533858"/>
          </a:xfrm>
        </p:grpSpPr>
        <p:sp>
          <p:nvSpPr>
            <p:cNvPr id="20" name="Text Placeholder 13"/>
            <p:cNvSpPr txBox="1">
              <a:spLocks/>
            </p:cNvSpPr>
            <p:nvPr/>
          </p:nvSpPr>
          <p:spPr>
            <a:xfrm>
              <a:off x="189196"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 Placeholder 14"/>
            <p:cNvSpPr txBox="1">
              <a:spLocks/>
            </p:cNvSpPr>
            <p:nvPr/>
          </p:nvSpPr>
          <p:spPr>
            <a:xfrm>
              <a:off x="189196"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pic>
        <p:nvPicPr>
          <p:cNvPr id="22" name="Picture Placeholder 17" descr="gallery01-600x600.jp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89196" y="1275606"/>
            <a:ext cx="2080422" cy="2650222"/>
          </a:xfrm>
          <a:prstGeom prst="rect">
            <a:avLst/>
          </a:prstGeom>
        </p:spPr>
      </p:pic>
      <p:sp>
        <p:nvSpPr>
          <p:cNvPr id="23" name="矩形 22"/>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flipH="1">
            <a:off x="470267" y="113616"/>
            <a:ext cx="447017" cy="586466"/>
            <a:chOff x="7626263" y="2072194"/>
            <a:chExt cx="1137666" cy="1492566"/>
          </a:xfrm>
        </p:grpSpPr>
        <p:sp>
          <p:nvSpPr>
            <p:cNvPr id="25" name="等腰三角形 24"/>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矩形 28"/>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30" name="TextBox 29"/>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31" name="TextBox 30"/>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129353832"/>
      </p:ext>
    </p:extLst>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
                                        </p:tgtEl>
                                        <p:attrNameLst>
                                          <p:attrName>ppt_y</p:attrName>
                                        </p:attrNameLst>
                                      </p:cBhvr>
                                      <p:tavLst>
                                        <p:tav tm="0">
                                          <p:val>
                                            <p:strVal val="#ppt_y"/>
                                          </p:val>
                                        </p:tav>
                                        <p:tav tm="100000">
                                          <p:val>
                                            <p:strVal val="#ppt_y"/>
                                          </p:val>
                                        </p:tav>
                                      </p:tavLst>
                                    </p:anim>
                                    <p:anim calcmode="lin" valueType="num">
                                      <p:cBhvr>
                                        <p:cTn id="1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1">
                                            <p:txEl>
                                              <p:pRg st="0" end="0"/>
                                            </p:txEl>
                                          </p:spTgt>
                                        </p:tgtEl>
                                        <p:attrNameLst>
                                          <p:attrName>style.visibility</p:attrName>
                                        </p:attrNameLst>
                                      </p:cBhvr>
                                      <p:to>
                                        <p:strVal val="visible"/>
                                      </p:to>
                                    </p:set>
                                    <p:anim calcmode="lin" valueType="num">
                                      <p:cBhvr>
                                        <p:cTn id="29" dur="500" fill="hold"/>
                                        <p:tgtEl>
                                          <p:spTgt spid="3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1">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3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1">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ppt_x"/>
                                          </p:val>
                                        </p:tav>
                                        <p:tav tm="100000">
                                          <p:val>
                                            <p:strVal val="#ppt_x"/>
                                          </p:val>
                                        </p:tav>
                                      </p:tavLst>
                                    </p:anim>
                                    <p:anim calcmode="lin" valueType="num">
                                      <p:cBhvr additive="base">
                                        <p:cTn id="61" dur="500" fill="hold"/>
                                        <p:tgtEl>
                                          <p:spTgt spid="2"/>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additive="base">
                                        <p:cTn id="64" dur="500" fill="hold"/>
                                        <p:tgtEl>
                                          <p:spTgt spid="3"/>
                                        </p:tgtEl>
                                        <p:attrNameLst>
                                          <p:attrName>ppt_x</p:attrName>
                                        </p:attrNameLst>
                                      </p:cBhvr>
                                      <p:tavLst>
                                        <p:tav tm="0">
                                          <p:val>
                                            <p:strVal val="#ppt_x"/>
                                          </p:val>
                                        </p:tav>
                                        <p:tav tm="100000">
                                          <p:val>
                                            <p:strVal val="#ppt_x"/>
                                          </p:val>
                                        </p:tav>
                                      </p:tavLst>
                                    </p:anim>
                                    <p:anim calcmode="lin" valueType="num">
                                      <p:cBhvr additive="base">
                                        <p:cTn id="65" dur="500" fill="hold"/>
                                        <p:tgtEl>
                                          <p:spTgt spid="3"/>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fill="hold"/>
                                        <p:tgtEl>
                                          <p:spTgt spid="5"/>
                                        </p:tgtEl>
                                        <p:attrNameLst>
                                          <p:attrName>ppt_x</p:attrName>
                                        </p:attrNameLst>
                                      </p:cBhvr>
                                      <p:tavLst>
                                        <p:tav tm="0">
                                          <p:val>
                                            <p:strVal val="#ppt_x"/>
                                          </p:val>
                                        </p:tav>
                                        <p:tav tm="100000">
                                          <p:val>
                                            <p:strVal val="#ppt_x"/>
                                          </p:val>
                                        </p:tav>
                                      </p:tavLst>
                                    </p:anim>
                                    <p:anim calcmode="lin" valueType="num">
                                      <p:cBhvr additive="base">
                                        <p:cTn id="7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9" grpId="0" animBg="1"/>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4" name="矩形 3"/>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rot="20216747" flipH="1">
            <a:off x="-73789" y="4307993"/>
            <a:ext cx="465915" cy="673203"/>
            <a:chOff x="7608678" y="2072194"/>
            <a:chExt cx="1155251" cy="1492566"/>
          </a:xfrm>
        </p:grpSpPr>
        <p:sp>
          <p:nvSpPr>
            <p:cNvPr id="12" name="等腰三角形 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rot="951533" flipH="1">
            <a:off x="800968" y="3336056"/>
            <a:ext cx="697401" cy="890665"/>
            <a:chOff x="7608678" y="2072194"/>
            <a:chExt cx="1155251" cy="1492566"/>
          </a:xfrm>
        </p:grpSpPr>
        <p:sp>
          <p:nvSpPr>
            <p:cNvPr id="17" name="等腰三角形 1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rot="2168517" flipH="1">
            <a:off x="405816" y="3985833"/>
            <a:ext cx="250452" cy="361879"/>
            <a:chOff x="7608678" y="2072194"/>
            <a:chExt cx="1155251" cy="1492566"/>
          </a:xfrm>
        </p:grpSpPr>
        <p:sp>
          <p:nvSpPr>
            <p:cNvPr id="27" name="等腰三角形 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705082" y="1569735"/>
            <a:ext cx="3161837" cy="1406922"/>
            <a:chOff x="701222" y="1569735"/>
            <a:chExt cx="3161837" cy="1406922"/>
          </a:xfrm>
        </p:grpSpPr>
        <p:grpSp>
          <p:nvGrpSpPr>
            <p:cNvPr id="2" name="组合 1"/>
            <p:cNvGrpSpPr/>
            <p:nvPr/>
          </p:nvGrpSpPr>
          <p:grpSpPr>
            <a:xfrm>
              <a:off x="885478" y="1569735"/>
              <a:ext cx="2793325" cy="707886"/>
              <a:chOff x="899592" y="2139702"/>
              <a:chExt cx="2793325" cy="707886"/>
            </a:xfrm>
          </p:grpSpPr>
          <p:sp>
            <p:nvSpPr>
              <p:cNvPr id="5"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grpSp>
            <p:nvGrpSpPr>
              <p:cNvPr id="33" name="组合 32"/>
              <p:cNvGrpSpPr/>
              <p:nvPr/>
            </p:nvGrpSpPr>
            <p:grpSpPr>
              <a:xfrm>
                <a:off x="899592" y="2205613"/>
                <a:ext cx="194356" cy="576064"/>
                <a:chOff x="899592" y="1701557"/>
                <a:chExt cx="194356" cy="576064"/>
              </a:xfrm>
            </p:grpSpPr>
            <p:sp>
              <p:nvSpPr>
                <p:cNvPr id="6" name="矩形 5"/>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7" name="矩形 6"/>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0" name="组合 9"/>
              <p:cNvGrpSpPr/>
              <p:nvPr/>
            </p:nvGrpSpPr>
            <p:grpSpPr>
              <a:xfrm flipH="1">
                <a:off x="3498561" y="2205613"/>
                <a:ext cx="194356" cy="576064"/>
                <a:chOff x="1092149" y="2400603"/>
                <a:chExt cx="194356" cy="576064"/>
              </a:xfrm>
            </p:grpSpPr>
            <p:sp>
              <p:nvSpPr>
                <p:cNvPr id="8" name="矩形 7"/>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矩形 8"/>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39" name="矩形 38"/>
            <p:cNvSpPr/>
            <p:nvPr/>
          </p:nvSpPr>
          <p:spPr>
            <a:xfrm>
              <a:off x="701222" y="2268771"/>
              <a:ext cx="3161837" cy="707886"/>
            </a:xfrm>
            <a:prstGeom prst="rect">
              <a:avLst/>
            </a:prstGeom>
          </p:spPr>
          <p:txBody>
            <a:bodyPr wrap="square">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CONTENTS</a:t>
              </a:r>
            </a:p>
          </p:txBody>
        </p:sp>
      </p:grpSp>
      <p:sp>
        <p:nvSpPr>
          <p:cNvPr id="45" name="文本框 16"/>
          <p:cNvSpPr>
            <a:spLocks noChangeArrowheads="1"/>
          </p:cNvSpPr>
          <p:nvPr/>
        </p:nvSpPr>
        <p:spPr bwMode="auto">
          <a:xfrm>
            <a:off x="5299319" y="537554"/>
            <a:ext cx="2864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Click here to add the title</a:t>
            </a:r>
          </a:p>
        </p:txBody>
      </p:sp>
      <p:pic>
        <p:nvPicPr>
          <p:cNvPr id="46" name="图片 22"/>
          <p:cNvPicPr>
            <a:picLocks noChangeAspect="1" noChangeArrowheads="1"/>
          </p:cNvPicPr>
          <p:nvPr/>
        </p:nvPicPr>
        <p:blipFill>
          <a:blip r:embed="rId5" cstate="screen">
            <a:extLst>
              <a:ext uri="{28A0092B-C50C-407E-A947-70E740481C1C}">
                <a14:useLocalDpi xmlns:a14="http://schemas.microsoft.com/office/drawing/2010/main"/>
              </a:ext>
            </a:extLst>
          </a:blip>
          <a:srcRect r="-4947"/>
          <a:stretch>
            <a:fillRect/>
          </a:stretch>
        </p:blipFill>
        <p:spPr bwMode="auto">
          <a:xfrm>
            <a:off x="4970668" y="830855"/>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文本框 17"/>
          <p:cNvSpPr>
            <a:spLocks noChangeArrowheads="1"/>
          </p:cNvSpPr>
          <p:nvPr/>
        </p:nvSpPr>
        <p:spPr bwMode="auto">
          <a:xfrm>
            <a:off x="5299319" y="1786234"/>
            <a:ext cx="2864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Click here to add the title</a:t>
            </a:r>
          </a:p>
        </p:txBody>
      </p:sp>
      <p:pic>
        <p:nvPicPr>
          <p:cNvPr id="49" name="图片 23"/>
          <p:cNvPicPr>
            <a:picLocks noChangeAspect="1" noChangeArrowheads="1"/>
          </p:cNvPicPr>
          <p:nvPr/>
        </p:nvPicPr>
        <p:blipFill>
          <a:blip r:embed="rId5" cstate="screen">
            <a:extLst>
              <a:ext uri="{28A0092B-C50C-407E-A947-70E740481C1C}">
                <a14:useLocalDpi xmlns:a14="http://schemas.microsoft.com/office/drawing/2010/main"/>
              </a:ext>
            </a:extLst>
          </a:blip>
          <a:srcRect r="-4947"/>
          <a:stretch>
            <a:fillRect/>
          </a:stretch>
        </p:blipFill>
        <p:spPr bwMode="auto">
          <a:xfrm>
            <a:off x="4970668" y="2075124"/>
            <a:ext cx="3774664" cy="2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文本框 18"/>
          <p:cNvSpPr>
            <a:spLocks noChangeArrowheads="1"/>
          </p:cNvSpPr>
          <p:nvPr/>
        </p:nvSpPr>
        <p:spPr bwMode="auto">
          <a:xfrm>
            <a:off x="5299319" y="3034914"/>
            <a:ext cx="2864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Click here to add the title</a:t>
            </a:r>
          </a:p>
        </p:txBody>
      </p:sp>
      <p:pic>
        <p:nvPicPr>
          <p:cNvPr id="52" name="图片 24"/>
          <p:cNvPicPr>
            <a:picLocks noChangeAspect="1" noChangeArrowheads="1"/>
          </p:cNvPicPr>
          <p:nvPr/>
        </p:nvPicPr>
        <p:blipFill>
          <a:blip r:embed="rId5" cstate="screen">
            <a:extLst>
              <a:ext uri="{28A0092B-C50C-407E-A947-70E740481C1C}">
                <a14:useLocalDpi xmlns:a14="http://schemas.microsoft.com/office/drawing/2010/main"/>
              </a:ext>
            </a:extLst>
          </a:blip>
          <a:srcRect r="-4947"/>
          <a:stretch>
            <a:fillRect/>
          </a:stretch>
        </p:blipFill>
        <p:spPr bwMode="auto">
          <a:xfrm>
            <a:off x="4970668" y="3318895"/>
            <a:ext cx="3774664" cy="21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文本框 20"/>
          <p:cNvSpPr>
            <a:spLocks noChangeArrowheads="1"/>
          </p:cNvSpPr>
          <p:nvPr/>
        </p:nvSpPr>
        <p:spPr bwMode="auto">
          <a:xfrm>
            <a:off x="5299319" y="4283595"/>
            <a:ext cx="2864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Click here to add the title</a:t>
            </a:r>
          </a:p>
        </p:txBody>
      </p:sp>
      <p:pic>
        <p:nvPicPr>
          <p:cNvPr id="55" name="图片 25"/>
          <p:cNvPicPr>
            <a:picLocks noChangeAspect="1" noChangeArrowheads="1"/>
          </p:cNvPicPr>
          <p:nvPr/>
        </p:nvPicPr>
        <p:blipFill>
          <a:blip r:embed="rId5" cstate="screen">
            <a:extLst>
              <a:ext uri="{28A0092B-C50C-407E-A947-70E740481C1C}">
                <a14:useLocalDpi xmlns:a14="http://schemas.microsoft.com/office/drawing/2010/main"/>
              </a:ext>
            </a:extLst>
          </a:blip>
          <a:srcRect r="-4947"/>
          <a:stretch>
            <a:fillRect/>
          </a:stretch>
        </p:blipFill>
        <p:spPr bwMode="auto">
          <a:xfrm>
            <a:off x="4970668" y="4563173"/>
            <a:ext cx="3774664" cy="2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0631626"/>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41" presetClass="entr" presetSubtype="0" fill="hold" grpId="0" nodeType="withEffect">
                                  <p:stCondLst>
                                    <p:cond delay="0"/>
                                  </p:stCondLst>
                                  <p:iterate type="lt">
                                    <p:tmPct val="6667"/>
                                  </p:iterate>
                                  <p:childTnLst>
                                    <p:set>
                                      <p:cBhvr>
                                        <p:cTn id="15" dur="1" fill="hold">
                                          <p:stCondLst>
                                            <p:cond delay="0"/>
                                          </p:stCondLst>
                                        </p:cTn>
                                        <p:tgtEl>
                                          <p:spTgt spid="45">
                                            <p:txEl>
                                              <p:pRg st="0" end="0"/>
                                            </p:txEl>
                                          </p:spTgt>
                                        </p:tgtEl>
                                        <p:attrNameLst>
                                          <p:attrName>style.visibility</p:attrName>
                                        </p:attrNameLst>
                                      </p:cBhvr>
                                      <p:to>
                                        <p:strVal val="visible"/>
                                      </p:to>
                                    </p:set>
                                    <p:anim calcmode="lin" valueType="num">
                                      <p:cBhvr>
                                        <p:cTn id="16" dur="500" fill="hold"/>
                                        <p:tgtEl>
                                          <p:spTgt spid="4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4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5">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41" presetClass="entr" presetSubtype="0" fill="hold" grpId="0" nodeType="withEffect">
                                  <p:stCondLst>
                                    <p:cond delay="0"/>
                                  </p:stCondLst>
                                  <p:iterate type="lt">
                                    <p:tmPct val="6667"/>
                                  </p:iterate>
                                  <p:childTnLst>
                                    <p:set>
                                      <p:cBhvr>
                                        <p:cTn id="25" dur="1" fill="hold">
                                          <p:stCondLst>
                                            <p:cond delay="0"/>
                                          </p:stCondLst>
                                        </p:cTn>
                                        <p:tgtEl>
                                          <p:spTgt spid="48">
                                            <p:txEl>
                                              <p:pRg st="0" end="0"/>
                                            </p:txEl>
                                          </p:spTgt>
                                        </p:tgtEl>
                                        <p:attrNameLst>
                                          <p:attrName>style.visibility</p:attrName>
                                        </p:attrNameLst>
                                      </p:cBhvr>
                                      <p:to>
                                        <p:strVal val="visible"/>
                                      </p:to>
                                    </p:set>
                                    <p:anim calcmode="lin" valueType="num">
                                      <p:cBhvr>
                                        <p:cTn id="26" dur="500" fill="hold"/>
                                        <p:tgtEl>
                                          <p:spTgt spid="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8">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8">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childTnLst>
                                </p:cTn>
                              </p:par>
                              <p:par>
                                <p:cTn id="34" presetID="41" presetClass="entr" presetSubtype="0" fill="hold" grpId="0" nodeType="withEffect">
                                  <p:stCondLst>
                                    <p:cond delay="0"/>
                                  </p:stCondLst>
                                  <p:iterate type="lt">
                                    <p:tmPct val="6667"/>
                                  </p:iterate>
                                  <p:childTnLst>
                                    <p:set>
                                      <p:cBhvr>
                                        <p:cTn id="35" dur="1" fill="hold">
                                          <p:stCondLst>
                                            <p:cond delay="0"/>
                                          </p:stCondLst>
                                        </p:cTn>
                                        <p:tgtEl>
                                          <p:spTgt spid="51">
                                            <p:txEl>
                                              <p:pRg st="0" end="0"/>
                                            </p:txEl>
                                          </p:spTgt>
                                        </p:tgtEl>
                                        <p:attrNameLst>
                                          <p:attrName>style.visibility</p:attrName>
                                        </p:attrNameLst>
                                      </p:cBhvr>
                                      <p:to>
                                        <p:strVal val="visible"/>
                                      </p:to>
                                    </p:set>
                                    <p:anim calcmode="lin" valueType="num">
                                      <p:cBhvr>
                                        <p:cTn id="36"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38"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51">
                                            <p:txEl>
                                              <p:pRg st="0" end="0"/>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par>
                                <p:cTn id="44" presetID="41" presetClass="entr" presetSubtype="0" fill="hold" grpId="0" nodeType="withEffect">
                                  <p:stCondLst>
                                    <p:cond delay="0"/>
                                  </p:stCondLst>
                                  <p:iterate type="lt">
                                    <p:tmPct val="6667"/>
                                  </p:iterate>
                                  <p:childTnLst>
                                    <p:set>
                                      <p:cBhvr>
                                        <p:cTn id="45" dur="1" fill="hold">
                                          <p:stCondLst>
                                            <p:cond delay="0"/>
                                          </p:stCondLst>
                                        </p:cTn>
                                        <p:tgtEl>
                                          <p:spTgt spid="54">
                                            <p:txEl>
                                              <p:pRg st="0" end="0"/>
                                            </p:txEl>
                                          </p:spTgt>
                                        </p:tgtEl>
                                        <p:attrNameLst>
                                          <p:attrName>style.visibility</p:attrName>
                                        </p:attrNameLst>
                                      </p:cBhvr>
                                      <p:to>
                                        <p:strVal val="visible"/>
                                      </p:to>
                                    </p:set>
                                    <p:anim calcmode="lin" valueType="num">
                                      <p:cBhvr>
                                        <p:cTn id="46" dur="500" fill="hold"/>
                                        <p:tgtEl>
                                          <p:spTgt spid="5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4">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5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4">
                                            <p:txEl>
                                              <p:pRg st="0" end="0"/>
                                            </p:txEl>
                                          </p:spTgt>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par>
                                <p:cTn id="61" presetID="53" presetClass="entr" presetSubtype="16"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53" presetClass="entr" presetSubtype="16" fill="hold" nodeType="withEffect">
                                  <p:stCondLst>
                                    <p:cond delay="0"/>
                                  </p:stCondLst>
                                  <p:childTnLst>
                                    <p:set>
                                      <p:cBhvr>
                                        <p:cTn id="67" dur="1" fill="hold">
                                          <p:stCondLst>
                                            <p:cond delay="0"/>
                                          </p:stCondLst>
                                        </p:cTn>
                                        <p:tgtEl>
                                          <p:spTgt spid="57"/>
                                        </p:tgtEl>
                                        <p:attrNameLst>
                                          <p:attrName>style.visibility</p:attrName>
                                        </p:attrNameLst>
                                      </p:cBhvr>
                                      <p:to>
                                        <p:strVal val="visible"/>
                                      </p:to>
                                    </p:set>
                                    <p:anim calcmode="lin" valueType="num">
                                      <p:cBhvr>
                                        <p:cTn id="68" dur="500" fill="hold"/>
                                        <p:tgtEl>
                                          <p:spTgt spid="57"/>
                                        </p:tgtEl>
                                        <p:attrNameLst>
                                          <p:attrName>ppt_w</p:attrName>
                                        </p:attrNameLst>
                                      </p:cBhvr>
                                      <p:tavLst>
                                        <p:tav tm="0">
                                          <p:val>
                                            <p:fltVal val="0"/>
                                          </p:val>
                                        </p:tav>
                                        <p:tav tm="100000">
                                          <p:val>
                                            <p:strVal val="#ppt_w"/>
                                          </p:val>
                                        </p:tav>
                                      </p:tavLst>
                                    </p:anim>
                                    <p:anim calcmode="lin" valueType="num">
                                      <p:cBhvr>
                                        <p:cTn id="69" dur="500" fill="hold"/>
                                        <p:tgtEl>
                                          <p:spTgt spid="57"/>
                                        </p:tgtEl>
                                        <p:attrNameLst>
                                          <p:attrName>ppt_h</p:attrName>
                                        </p:attrNameLst>
                                      </p:cBhvr>
                                      <p:tavLst>
                                        <p:tav tm="0">
                                          <p:val>
                                            <p:fltVal val="0"/>
                                          </p:val>
                                        </p:tav>
                                        <p:tav tm="100000">
                                          <p:val>
                                            <p:strVal val="#ppt_h"/>
                                          </p:val>
                                        </p:tav>
                                      </p:tavLst>
                                    </p:anim>
                                    <p:animEffect transition="in" filter="fade">
                                      <p:cBhvr>
                                        <p:cTn id="7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build="allAtOnce"/>
      <p:bldP spid="48" grpId="0" build="allAtOnce"/>
      <p:bldP spid="51" grpId="0" build="allAtOnce"/>
      <p:bldP spid="54"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3"/>
          <p:cNvSpPr>
            <a:spLocks/>
          </p:cNvSpPr>
          <p:nvPr/>
        </p:nvSpPr>
        <p:spPr bwMode="auto">
          <a:xfrm>
            <a:off x="8423276" y="3124623"/>
            <a:ext cx="720724" cy="713136"/>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10"/>
          <p:cNvSpPr>
            <a:spLocks/>
          </p:cNvSpPr>
          <p:nvPr/>
        </p:nvSpPr>
        <p:spPr bwMode="auto">
          <a:xfrm>
            <a:off x="8423276" y="3613245"/>
            <a:ext cx="720724" cy="1015644"/>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19"/>
          <p:cNvSpPr>
            <a:spLocks/>
          </p:cNvSpPr>
          <p:nvPr/>
        </p:nvSpPr>
        <p:spPr bwMode="auto">
          <a:xfrm>
            <a:off x="8423276" y="1696491"/>
            <a:ext cx="720724" cy="716587"/>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7"/>
          <p:cNvSpPr>
            <a:spLocks/>
          </p:cNvSpPr>
          <p:nvPr/>
        </p:nvSpPr>
        <p:spPr bwMode="auto">
          <a:xfrm>
            <a:off x="8423276" y="2488333"/>
            <a:ext cx="720724" cy="562458"/>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그룹 48"/>
          <p:cNvGrpSpPr/>
          <p:nvPr/>
        </p:nvGrpSpPr>
        <p:grpSpPr>
          <a:xfrm>
            <a:off x="5913801" y="3020970"/>
            <a:ext cx="2515822" cy="473011"/>
            <a:chOff x="5907452" y="2825270"/>
            <a:chExt cx="2515821" cy="473011"/>
          </a:xfrm>
          <a:solidFill>
            <a:schemeClr val="accent3"/>
          </a:solidFill>
        </p:grpSpPr>
        <p:sp>
          <p:nvSpPr>
            <p:cNvPr id="17"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그룹 49"/>
          <p:cNvGrpSpPr/>
          <p:nvPr/>
        </p:nvGrpSpPr>
        <p:grpSpPr>
          <a:xfrm>
            <a:off x="6495476" y="3509593"/>
            <a:ext cx="1934147" cy="473011"/>
            <a:chOff x="6489126" y="3313893"/>
            <a:chExt cx="1934147" cy="473011"/>
          </a:xfrm>
          <a:solidFill>
            <a:schemeClr val="accent5"/>
          </a:solidFill>
        </p:grpSpPr>
        <p:sp>
          <p:nvSpPr>
            <p:cNvPr id="20"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2" name="그룹 46"/>
          <p:cNvGrpSpPr/>
          <p:nvPr/>
        </p:nvGrpSpPr>
        <p:grpSpPr>
          <a:xfrm>
            <a:off x="5913801" y="2043723"/>
            <a:ext cx="2515823" cy="473011"/>
            <a:chOff x="5907452" y="1848023"/>
            <a:chExt cx="2515823" cy="473011"/>
          </a:xfrm>
          <a:solidFill>
            <a:schemeClr val="tx2"/>
          </a:solidFill>
        </p:grpSpPr>
        <p:sp>
          <p:nvSpPr>
            <p:cNvPr id="23"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4" name="Freeform 16"/>
          <p:cNvSpPr>
            <a:spLocks/>
          </p:cNvSpPr>
          <p:nvPr/>
        </p:nvSpPr>
        <p:spPr bwMode="auto">
          <a:xfrm>
            <a:off x="8423275" y="908809"/>
            <a:ext cx="720724" cy="1015644"/>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그룹 45"/>
          <p:cNvGrpSpPr/>
          <p:nvPr/>
        </p:nvGrpSpPr>
        <p:grpSpPr>
          <a:xfrm>
            <a:off x="6495476" y="1555100"/>
            <a:ext cx="1934149" cy="473011"/>
            <a:chOff x="6489126" y="1359400"/>
            <a:chExt cx="1934148" cy="473011"/>
          </a:xfrm>
          <a:solidFill>
            <a:schemeClr val="bg2"/>
          </a:solidFill>
        </p:grpSpPr>
        <p:sp>
          <p:nvSpPr>
            <p:cNvPr id="26"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그룹 47"/>
          <p:cNvGrpSpPr/>
          <p:nvPr/>
        </p:nvGrpSpPr>
        <p:grpSpPr>
          <a:xfrm>
            <a:off x="4914736" y="2532347"/>
            <a:ext cx="3514890" cy="473011"/>
            <a:chOff x="4908386" y="2336647"/>
            <a:chExt cx="3514889" cy="473011"/>
          </a:xfrm>
        </p:grpSpPr>
        <p:sp>
          <p:nvSpPr>
            <p:cNvPr id="29"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8"/>
          <p:cNvGrpSpPr/>
          <p:nvPr/>
        </p:nvGrpSpPr>
        <p:grpSpPr>
          <a:xfrm>
            <a:off x="2634674" y="1201978"/>
            <a:ext cx="2019300" cy="651729"/>
            <a:chOff x="1441450" y="1398043"/>
            <a:chExt cx="2019300" cy="651729"/>
          </a:xfrm>
        </p:grpSpPr>
        <p:sp>
          <p:nvSpPr>
            <p:cNvPr id="3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p>
          </p:txBody>
        </p:sp>
        <p:sp>
          <p:nvSpPr>
            <p:cNvPr id="3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4" name="Group 31"/>
          <p:cNvGrpSpPr/>
          <p:nvPr/>
        </p:nvGrpSpPr>
        <p:grpSpPr>
          <a:xfrm>
            <a:off x="2634674" y="1855501"/>
            <a:ext cx="2019300" cy="651729"/>
            <a:chOff x="1441450" y="1398043"/>
            <a:chExt cx="2019300" cy="651729"/>
          </a:xfrm>
        </p:grpSpPr>
        <p:sp>
          <p:nvSpPr>
            <p:cNvPr id="3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p>
          </p:txBody>
        </p:sp>
        <p:sp>
          <p:nvSpPr>
            <p:cNvPr id="3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7" name="Group 34"/>
          <p:cNvGrpSpPr/>
          <p:nvPr/>
        </p:nvGrpSpPr>
        <p:grpSpPr>
          <a:xfrm>
            <a:off x="2634674" y="2509024"/>
            <a:ext cx="2019300" cy="651729"/>
            <a:chOff x="1441450" y="1398043"/>
            <a:chExt cx="2019300" cy="651729"/>
          </a:xfrm>
        </p:grpSpPr>
        <p:sp>
          <p:nvSpPr>
            <p:cNvPr id="3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p>
          </p:txBody>
        </p:sp>
        <p:sp>
          <p:nvSpPr>
            <p:cNvPr id="3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40" name="Group 37"/>
          <p:cNvGrpSpPr/>
          <p:nvPr/>
        </p:nvGrpSpPr>
        <p:grpSpPr>
          <a:xfrm>
            <a:off x="2634674" y="3162547"/>
            <a:ext cx="2019300" cy="651729"/>
            <a:chOff x="1441450" y="1398043"/>
            <a:chExt cx="2019300" cy="651729"/>
          </a:xfrm>
        </p:grpSpPr>
        <p:sp>
          <p:nvSpPr>
            <p:cNvPr id="4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p>
          </p:txBody>
        </p:sp>
        <p:sp>
          <p:nvSpPr>
            <p:cNvPr id="4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43" name="Group 40"/>
          <p:cNvGrpSpPr/>
          <p:nvPr/>
        </p:nvGrpSpPr>
        <p:grpSpPr>
          <a:xfrm>
            <a:off x="2634674" y="3816071"/>
            <a:ext cx="2019300" cy="651729"/>
            <a:chOff x="1441450" y="1398043"/>
            <a:chExt cx="2019300" cy="651729"/>
          </a:xfrm>
        </p:grpSpPr>
        <p:sp>
          <p:nvSpPr>
            <p:cNvPr id="4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p>
          </p:txBody>
        </p:sp>
        <p:sp>
          <p:nvSpPr>
            <p:cNvPr id="4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sp>
        <p:nvSpPr>
          <p:cNvPr id="46" name="Text Placeholder 8"/>
          <p:cNvSpPr txBox="1">
            <a:spLocks/>
          </p:cNvSpPr>
          <p:nvPr/>
        </p:nvSpPr>
        <p:spPr>
          <a:xfrm>
            <a:off x="273049" y="1201978"/>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44"/>
          <p:cNvCxnSpPr/>
          <p:nvPr/>
        </p:nvCxnSpPr>
        <p:spPr>
          <a:xfrm flipV="1">
            <a:off x="2527299" y="1267064"/>
            <a:ext cx="0" cy="320073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8" name="Group 48"/>
          <p:cNvGrpSpPr/>
          <p:nvPr/>
        </p:nvGrpSpPr>
        <p:grpSpPr>
          <a:xfrm>
            <a:off x="4671767" y="2686873"/>
            <a:ext cx="137392" cy="137392"/>
            <a:chOff x="6375567" y="1784996"/>
            <a:chExt cx="137392" cy="137392"/>
          </a:xfrm>
          <a:solidFill>
            <a:srgbClr val="14C7BE"/>
          </a:solidFill>
        </p:grpSpPr>
        <p:sp>
          <p:nvSpPr>
            <p:cNvPr id="49"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0"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1" name="Group 51"/>
          <p:cNvGrpSpPr/>
          <p:nvPr/>
        </p:nvGrpSpPr>
        <p:grpSpPr>
          <a:xfrm>
            <a:off x="4671767" y="2033350"/>
            <a:ext cx="137392" cy="137392"/>
            <a:chOff x="6375567" y="1784996"/>
            <a:chExt cx="137392" cy="137392"/>
          </a:xfrm>
          <a:solidFill>
            <a:srgbClr val="14C7BE"/>
          </a:solidFill>
        </p:grpSpPr>
        <p:sp>
          <p:nvSpPr>
            <p:cNvPr id="52"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3"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4" name="Group 54"/>
          <p:cNvGrpSpPr/>
          <p:nvPr/>
        </p:nvGrpSpPr>
        <p:grpSpPr>
          <a:xfrm>
            <a:off x="4671767" y="1379827"/>
            <a:ext cx="137392" cy="137392"/>
            <a:chOff x="6375567" y="1784996"/>
            <a:chExt cx="137392" cy="137392"/>
          </a:xfrm>
          <a:solidFill>
            <a:srgbClr val="14C7BE"/>
          </a:solidFill>
        </p:grpSpPr>
        <p:sp>
          <p:nvSpPr>
            <p:cNvPr id="55"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6"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7" name="Group 63"/>
          <p:cNvGrpSpPr/>
          <p:nvPr/>
        </p:nvGrpSpPr>
        <p:grpSpPr>
          <a:xfrm>
            <a:off x="4671767" y="3340396"/>
            <a:ext cx="137392" cy="137392"/>
            <a:chOff x="6375567" y="1784996"/>
            <a:chExt cx="137392" cy="137392"/>
          </a:xfrm>
          <a:solidFill>
            <a:srgbClr val="14C7BE"/>
          </a:solidFill>
        </p:grpSpPr>
        <p:sp>
          <p:nvSpPr>
            <p:cNvPr id="58"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9"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0" name="Group 66"/>
          <p:cNvGrpSpPr/>
          <p:nvPr/>
        </p:nvGrpSpPr>
        <p:grpSpPr>
          <a:xfrm>
            <a:off x="4671767" y="3993920"/>
            <a:ext cx="137392" cy="137392"/>
            <a:chOff x="6375567" y="1784996"/>
            <a:chExt cx="137392" cy="137392"/>
          </a:xfrm>
          <a:solidFill>
            <a:srgbClr val="14C7BE"/>
          </a:solidFill>
        </p:grpSpPr>
        <p:sp>
          <p:nvSpPr>
            <p:cNvPr id="61"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62"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3" name="Group 95"/>
          <p:cNvGrpSpPr/>
          <p:nvPr/>
        </p:nvGrpSpPr>
        <p:grpSpPr>
          <a:xfrm>
            <a:off x="4809159" y="1446113"/>
            <a:ext cx="1686316" cy="340114"/>
            <a:chOff x="4809160" y="1591378"/>
            <a:chExt cx="1686316" cy="340114"/>
          </a:xfrm>
          <a:solidFill>
            <a:schemeClr val="bg1"/>
          </a:solidFill>
        </p:grpSpPr>
        <p:cxnSp>
          <p:nvCxnSpPr>
            <p:cNvPr id="64"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Group 94"/>
          <p:cNvGrpSpPr/>
          <p:nvPr/>
        </p:nvGrpSpPr>
        <p:grpSpPr>
          <a:xfrm>
            <a:off x="4809159" y="2103077"/>
            <a:ext cx="1104642" cy="178451"/>
            <a:chOff x="4809160" y="2248342"/>
            <a:chExt cx="1104642" cy="178451"/>
          </a:xfrm>
          <a:solidFill>
            <a:schemeClr val="bg1"/>
          </a:solidFill>
        </p:grpSpPr>
        <p:cxnSp>
          <p:nvCxnSpPr>
            <p:cNvPr id="68"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1" name="Group 93"/>
          <p:cNvGrpSpPr/>
          <p:nvPr/>
        </p:nvGrpSpPr>
        <p:grpSpPr>
          <a:xfrm>
            <a:off x="4809159" y="3251171"/>
            <a:ext cx="1104642" cy="159842"/>
            <a:chOff x="4809160" y="3396436"/>
            <a:chExt cx="1104642" cy="159842"/>
          </a:xfrm>
          <a:solidFill>
            <a:schemeClr val="bg1"/>
          </a:solidFill>
        </p:grpSpPr>
        <p:cxnSp>
          <p:nvCxnSpPr>
            <p:cNvPr id="72"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5" name="Group 92"/>
          <p:cNvGrpSpPr/>
          <p:nvPr/>
        </p:nvGrpSpPr>
        <p:grpSpPr>
          <a:xfrm>
            <a:off x="4809159" y="3748377"/>
            <a:ext cx="1686316" cy="320965"/>
            <a:chOff x="4809160" y="3893642"/>
            <a:chExt cx="1686316" cy="320965"/>
          </a:xfrm>
          <a:solidFill>
            <a:schemeClr val="bg1"/>
          </a:solidFill>
        </p:grpSpPr>
        <p:cxnSp>
          <p:nvCxnSpPr>
            <p:cNvPr id="76"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flipH="1">
            <a:off x="470267" y="113616"/>
            <a:ext cx="447017" cy="586466"/>
            <a:chOff x="7626263" y="2072194"/>
            <a:chExt cx="1137666" cy="1492566"/>
          </a:xfrm>
        </p:grpSpPr>
        <p:sp>
          <p:nvSpPr>
            <p:cNvPr id="81" name="等腰三角形 80"/>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81"/>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5" name="矩形 84"/>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86" name="TextBox 85"/>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87" name="TextBox 86"/>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906289052"/>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anim calcmode="lin" valueType="num">
                                      <p:cBhvr>
                                        <p:cTn id="8" dur="500" fill="hold"/>
                                        <p:tgtEl>
                                          <p:spTgt spid="80"/>
                                        </p:tgtEl>
                                        <p:attrNameLst>
                                          <p:attrName>ppt_x</p:attrName>
                                        </p:attrNameLst>
                                      </p:cBhvr>
                                      <p:tavLst>
                                        <p:tav tm="0">
                                          <p:val>
                                            <p:strVal val="#ppt_x"/>
                                          </p:val>
                                        </p:tav>
                                        <p:tav tm="100000">
                                          <p:val>
                                            <p:strVal val="#ppt_x"/>
                                          </p:val>
                                        </p:tav>
                                      </p:tavLst>
                                    </p:anim>
                                    <p:anim calcmode="lin" valueType="num">
                                      <p:cBhvr>
                                        <p:cTn id="9" dur="500" fill="hold"/>
                                        <p:tgtEl>
                                          <p:spTgt spid="8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6"/>
                                        </p:tgtEl>
                                        <p:attrNameLst>
                                          <p:attrName>ppt_y</p:attrName>
                                        </p:attrNameLst>
                                      </p:cBhvr>
                                      <p:tavLst>
                                        <p:tav tm="0">
                                          <p:val>
                                            <p:strVal val="#ppt_y"/>
                                          </p:val>
                                        </p:tav>
                                        <p:tav tm="100000">
                                          <p:val>
                                            <p:strVal val="#ppt_y"/>
                                          </p:val>
                                        </p:tav>
                                      </p:tavLst>
                                    </p:anim>
                                    <p:anim calcmode="lin" valueType="num">
                                      <p:cBhvr>
                                        <p:cTn id="19"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wipe(left)">
                                      <p:cBhvr>
                                        <p:cTn id="25" dur="500"/>
                                        <p:tgtEl>
                                          <p:spTgt spid="79"/>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87">
                                            <p:txEl>
                                              <p:pRg st="0" end="0"/>
                                            </p:txEl>
                                          </p:spTgt>
                                        </p:tgtEl>
                                        <p:attrNameLst>
                                          <p:attrName>style.visibility</p:attrName>
                                        </p:attrNameLst>
                                      </p:cBhvr>
                                      <p:to>
                                        <p:strVal val="visible"/>
                                      </p:to>
                                    </p:set>
                                    <p:anim calcmode="lin" valueType="num">
                                      <p:cBhvr>
                                        <p:cTn id="29" dur="500" fill="hold"/>
                                        <p:tgtEl>
                                          <p:spTgt spid="8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7">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8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7">
                                            <p:txEl>
                                              <p:pRg st="0" end="0"/>
                                            </p:txEl>
                                          </p:spTgt>
                                        </p:tgtEl>
                                      </p:cBhvr>
                                    </p:animEffect>
                                  </p:childTnLst>
                                </p:cTn>
                              </p:par>
                            </p:childTnLst>
                          </p:cTn>
                        </p:par>
                        <p:par>
                          <p:cTn id="34" fill="hold">
                            <p:stCondLst>
                              <p:cond delay="3350"/>
                            </p:stCondLst>
                            <p:childTnLst>
                              <p:par>
                                <p:cTn id="35" presetID="22" presetClass="entr" presetSubtype="2"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2" presetClass="entr" presetSubtype="2"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500"/>
                                        <p:tgtEl>
                                          <p:spTgt spid="2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right)">
                                      <p:cBhvr>
                                        <p:cTn id="43" dur="500"/>
                                        <p:tgtEl>
                                          <p:spTgt spid="13"/>
                                        </p:tgtEl>
                                      </p:cBhvr>
                                    </p:animEffect>
                                  </p:childTnLst>
                                </p:cTn>
                              </p:par>
                              <p:par>
                                <p:cTn id="44" presetID="22" presetClass="entr" presetSubtype="2"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right)">
                                      <p:cBhvr>
                                        <p:cTn id="46" dur="500"/>
                                        <p:tgtEl>
                                          <p:spTgt spid="2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right)">
                                      <p:cBhvr>
                                        <p:cTn id="49" dur="500"/>
                                        <p:tgtEl>
                                          <p:spTgt spid="15"/>
                                        </p:tgtEl>
                                      </p:cBhvr>
                                    </p:animEffect>
                                  </p:childTnLst>
                                </p:cTn>
                              </p:par>
                              <p:par>
                                <p:cTn id="50" presetID="22" presetClass="entr" presetSubtype="2"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right)">
                                      <p:cBhvr>
                                        <p:cTn id="52" dur="500"/>
                                        <p:tgtEl>
                                          <p:spTgt spid="28"/>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par>
                                <p:cTn id="56" presetID="22" presetClass="entr" presetSubtype="2"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right)">
                                      <p:cBhvr>
                                        <p:cTn id="58" dur="500"/>
                                        <p:tgtEl>
                                          <p:spTgt spid="16"/>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right)">
                                      <p:cBhvr>
                                        <p:cTn id="61" dur="500"/>
                                        <p:tgtEl>
                                          <p:spTgt spid="12"/>
                                        </p:tgtEl>
                                      </p:cBhvr>
                                    </p:animEffect>
                                  </p:childTnLst>
                                </p:cTn>
                              </p:par>
                              <p:par>
                                <p:cTn id="62" presetID="22" presetClass="entr" presetSubtype="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par>
                                <p:cTn id="65" presetID="22" presetClass="entr" presetSubtype="2"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right)">
                                      <p:cBhvr>
                                        <p:cTn id="67" dur="500"/>
                                        <p:tgtEl>
                                          <p:spTgt spid="63"/>
                                        </p:tgtEl>
                                      </p:cBhvr>
                                    </p:animEffect>
                                  </p:childTnLst>
                                </p:cTn>
                              </p:par>
                              <p:par>
                                <p:cTn id="68" presetID="22" presetClass="entr" presetSubtype="2" fill="hold"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wipe(right)">
                                      <p:cBhvr>
                                        <p:cTn id="70" dur="500"/>
                                        <p:tgtEl>
                                          <p:spTgt spid="67"/>
                                        </p:tgtEl>
                                      </p:cBhvr>
                                    </p:animEffect>
                                  </p:childTnLst>
                                </p:cTn>
                              </p:par>
                              <p:par>
                                <p:cTn id="71" presetID="22" presetClass="entr" presetSubtype="2" fill="hold" nodeType="with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right)">
                                      <p:cBhvr>
                                        <p:cTn id="73" dur="500"/>
                                        <p:tgtEl>
                                          <p:spTgt spid="71"/>
                                        </p:tgtEl>
                                      </p:cBhvr>
                                    </p:animEffect>
                                  </p:childTnLst>
                                </p:cTn>
                              </p:par>
                              <p:par>
                                <p:cTn id="74" presetID="22" presetClass="entr" presetSubtype="2" fill="hold" nodeType="with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right)">
                                      <p:cBhvr>
                                        <p:cTn id="76" dur="500"/>
                                        <p:tgtEl>
                                          <p:spTgt spid="75"/>
                                        </p:tgtEl>
                                      </p:cBhvr>
                                    </p:animEffect>
                                  </p:childTnLst>
                                </p:cTn>
                              </p:par>
                              <p:par>
                                <p:cTn id="77" presetID="6" presetClass="entr" presetSubtype="16"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circle(in)">
                                      <p:cBhvr>
                                        <p:cTn id="79" dur="1000"/>
                                        <p:tgtEl>
                                          <p:spTgt spid="54"/>
                                        </p:tgtEl>
                                      </p:cBhvr>
                                    </p:animEffect>
                                  </p:childTnLst>
                                </p:cTn>
                              </p:par>
                              <p:par>
                                <p:cTn id="80" presetID="6" presetClass="entr" presetSubtype="16"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circle(in)">
                                      <p:cBhvr>
                                        <p:cTn id="82" dur="1000"/>
                                        <p:tgtEl>
                                          <p:spTgt spid="51"/>
                                        </p:tgtEl>
                                      </p:cBhvr>
                                    </p:animEffect>
                                  </p:childTnLst>
                                </p:cTn>
                              </p:par>
                              <p:par>
                                <p:cTn id="83" presetID="6" presetClass="entr" presetSubtype="16"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circle(in)">
                                      <p:cBhvr>
                                        <p:cTn id="85" dur="1000"/>
                                        <p:tgtEl>
                                          <p:spTgt spid="48"/>
                                        </p:tgtEl>
                                      </p:cBhvr>
                                    </p:animEffect>
                                  </p:childTnLst>
                                </p:cTn>
                              </p:par>
                              <p:par>
                                <p:cTn id="86" presetID="6" presetClass="entr" presetSubtype="16" fill="hold"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circle(in)">
                                      <p:cBhvr>
                                        <p:cTn id="88" dur="1000"/>
                                        <p:tgtEl>
                                          <p:spTgt spid="57"/>
                                        </p:tgtEl>
                                      </p:cBhvr>
                                    </p:animEffect>
                                  </p:childTnLst>
                                </p:cTn>
                              </p:par>
                              <p:par>
                                <p:cTn id="89" presetID="6" presetClass="entr" presetSubtype="16" fill="hold"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circle(in)">
                                      <p:cBhvr>
                                        <p:cTn id="91" dur="1000"/>
                                        <p:tgtEl>
                                          <p:spTgt spid="60"/>
                                        </p:tgtEl>
                                      </p:cBhvr>
                                    </p:animEffect>
                                  </p:childTnLst>
                                </p:cTn>
                              </p:par>
                              <p:par>
                                <p:cTn id="92" presetID="22" presetClass="entr" presetSubtype="4" fill="hold"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par>
                                <p:cTn id="95" presetID="22" presetClass="entr" presetSubtype="4"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down)">
                                      <p:cBhvr>
                                        <p:cTn id="97" dur="500"/>
                                        <p:tgtEl>
                                          <p:spTgt spid="40"/>
                                        </p:tgtEl>
                                      </p:cBhvr>
                                    </p:animEffect>
                                  </p:childTnLst>
                                </p:cTn>
                              </p:par>
                              <p:par>
                                <p:cTn id="98" presetID="22" presetClass="entr" presetSubtype="4" fill="hold"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wipe(down)">
                                      <p:cBhvr>
                                        <p:cTn id="100" dur="500"/>
                                        <p:tgtEl>
                                          <p:spTgt spid="37"/>
                                        </p:tgtEl>
                                      </p:cBhvr>
                                    </p:animEffect>
                                  </p:childTnLst>
                                </p:cTn>
                              </p:par>
                              <p:par>
                                <p:cTn id="101" presetID="22" presetClass="entr" presetSubtype="4" fill="hold"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down)">
                                      <p:cBhvr>
                                        <p:cTn id="103" dur="500"/>
                                        <p:tgtEl>
                                          <p:spTgt spid="34"/>
                                        </p:tgtEl>
                                      </p:cBhvr>
                                    </p:animEffect>
                                  </p:childTnLst>
                                </p:cTn>
                              </p:par>
                              <p:par>
                                <p:cTn id="104" presetID="22" presetClass="entr" presetSubtype="4" fill="hold"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down)">
                                      <p:cBhvr>
                                        <p:cTn id="106" dur="500"/>
                                        <p:tgtEl>
                                          <p:spTgt spid="31"/>
                                        </p:tgtEl>
                                      </p:cBhvr>
                                    </p:animEffect>
                                  </p:childTnLst>
                                </p:cTn>
                              </p:par>
                            </p:childTnLst>
                          </p:cTn>
                        </p:par>
                        <p:par>
                          <p:cTn id="107" fill="hold">
                            <p:stCondLst>
                              <p:cond delay="4350"/>
                            </p:stCondLst>
                            <p:childTnLst>
                              <p:par>
                                <p:cTn id="108" presetID="22" presetClass="entr" presetSubtype="4" fill="hold" nodeType="after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wipe(down)">
                                      <p:cBhvr>
                                        <p:cTn id="110" dur="500"/>
                                        <p:tgtEl>
                                          <p:spTgt spid="47"/>
                                        </p:tgtEl>
                                      </p:cBhvr>
                                    </p:animEffect>
                                  </p:childTnLst>
                                </p:cTn>
                              </p:par>
                              <p:par>
                                <p:cTn id="111" presetID="2" presetClass="entr" presetSubtype="8" fill="hold" grpId="0" nodeType="withEffect">
                                  <p:stCondLst>
                                    <p:cond delay="0"/>
                                  </p:stCondLst>
                                  <p:childTnLst>
                                    <p:set>
                                      <p:cBhvr>
                                        <p:cTn id="112" dur="1" fill="hold">
                                          <p:stCondLst>
                                            <p:cond delay="0"/>
                                          </p:stCondLst>
                                        </p:cTn>
                                        <p:tgtEl>
                                          <p:spTgt spid="46"/>
                                        </p:tgtEl>
                                        <p:attrNameLst>
                                          <p:attrName>style.visibility</p:attrName>
                                        </p:attrNameLst>
                                      </p:cBhvr>
                                      <p:to>
                                        <p:strVal val="visible"/>
                                      </p:to>
                                    </p:set>
                                    <p:anim calcmode="lin" valueType="num">
                                      <p:cBhvr additive="base">
                                        <p:cTn id="113" dur="500" fill="hold"/>
                                        <p:tgtEl>
                                          <p:spTgt spid="46"/>
                                        </p:tgtEl>
                                        <p:attrNameLst>
                                          <p:attrName>ppt_x</p:attrName>
                                        </p:attrNameLst>
                                      </p:cBhvr>
                                      <p:tavLst>
                                        <p:tav tm="0">
                                          <p:val>
                                            <p:strVal val="0-#ppt_w/2"/>
                                          </p:val>
                                        </p:tav>
                                        <p:tav tm="100000">
                                          <p:val>
                                            <p:strVal val="#ppt_x"/>
                                          </p:val>
                                        </p:tav>
                                      </p:tavLst>
                                    </p:anim>
                                    <p:anim calcmode="lin" valueType="num">
                                      <p:cBhvr additive="base">
                                        <p:cTn id="1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4" grpId="0" animBg="1"/>
      <p:bldP spid="46" grpId="0"/>
      <p:bldP spid="79" grpId="0" animBg="1"/>
      <p:bldP spid="85" grpId="0" animBg="1"/>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03467" y="1032385"/>
            <a:ext cx="3432091" cy="3727495"/>
            <a:chOff x="4503467" y="1032385"/>
            <a:chExt cx="3432091" cy="3727495"/>
          </a:xfrm>
        </p:grpSpPr>
        <p:sp>
          <p:nvSpPr>
            <p:cNvPr id="13" name="AutoShape 2"/>
            <p:cNvSpPr>
              <a:spLocks/>
            </p:cNvSpPr>
            <p:nvPr/>
          </p:nvSpPr>
          <p:spPr bwMode="auto">
            <a:xfrm rot="1800000">
              <a:off x="4503467" y="1032385"/>
              <a:ext cx="949163" cy="1159692"/>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 name="组合 1"/>
            <p:cNvGrpSpPr/>
            <p:nvPr/>
          </p:nvGrpSpPr>
          <p:grpSpPr>
            <a:xfrm>
              <a:off x="4622325" y="1186787"/>
              <a:ext cx="3313233" cy="3573093"/>
              <a:chOff x="4622325" y="1186787"/>
              <a:chExt cx="3313233" cy="3573093"/>
            </a:xfrm>
          </p:grpSpPr>
          <p:sp>
            <p:nvSpPr>
              <p:cNvPr id="12" name="AutoShape 1"/>
              <p:cNvSpPr>
                <a:spLocks/>
              </p:cNvSpPr>
              <p:nvPr/>
            </p:nvSpPr>
            <p:spPr bwMode="auto">
              <a:xfrm rot="1800000">
                <a:off x="7348880" y="4279008"/>
                <a:ext cx="579640" cy="480872"/>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AutoShape 3"/>
              <p:cNvSpPr>
                <a:spLocks/>
              </p:cNvSpPr>
              <p:nvPr/>
            </p:nvSpPr>
            <p:spPr bwMode="auto">
              <a:xfrm rot="1800000">
                <a:off x="4686677" y="1186787"/>
                <a:ext cx="1327399" cy="802865"/>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AutoShape 4"/>
              <p:cNvSpPr>
                <a:spLocks/>
              </p:cNvSpPr>
              <p:nvPr/>
            </p:nvSpPr>
            <p:spPr bwMode="auto">
              <a:xfrm rot="1800000">
                <a:off x="5490798" y="1586159"/>
                <a:ext cx="1528498" cy="1024581"/>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AutoShape 5"/>
              <p:cNvSpPr>
                <a:spLocks/>
              </p:cNvSpPr>
              <p:nvPr/>
            </p:nvSpPr>
            <p:spPr bwMode="auto">
              <a:xfrm rot="1800000">
                <a:off x="6494077" y="2186320"/>
                <a:ext cx="1441481" cy="1168249"/>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6"/>
              <p:cNvSpPr>
                <a:spLocks/>
              </p:cNvSpPr>
              <p:nvPr/>
            </p:nvSpPr>
            <p:spPr bwMode="auto">
              <a:xfrm rot="1800000">
                <a:off x="7299714" y="3161141"/>
                <a:ext cx="593997" cy="1043484"/>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7"/>
              <p:cNvSpPr>
                <a:spLocks/>
              </p:cNvSpPr>
              <p:nvPr/>
            </p:nvSpPr>
            <p:spPr bwMode="auto">
              <a:xfrm rot="1800000">
                <a:off x="6201330" y="3469445"/>
                <a:ext cx="1388513" cy="1175811"/>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8"/>
              <p:cNvSpPr>
                <a:spLocks/>
              </p:cNvSpPr>
              <p:nvPr/>
            </p:nvSpPr>
            <p:spPr bwMode="auto">
              <a:xfrm rot="1800000">
                <a:off x="4622325" y="2228902"/>
                <a:ext cx="1494449" cy="1043484"/>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9"/>
              <p:cNvSpPr>
                <a:spLocks/>
              </p:cNvSpPr>
              <p:nvPr/>
            </p:nvSpPr>
            <p:spPr bwMode="auto">
              <a:xfrm rot="1800000">
                <a:off x="5133773" y="2706568"/>
                <a:ext cx="2012775" cy="1466927"/>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21" name="Group 13"/>
          <p:cNvGrpSpPr/>
          <p:nvPr/>
        </p:nvGrpSpPr>
        <p:grpSpPr>
          <a:xfrm>
            <a:off x="993726" y="1764241"/>
            <a:ext cx="2296065" cy="741054"/>
            <a:chOff x="1441450" y="1398043"/>
            <a:chExt cx="2019300" cy="651729"/>
          </a:xfrm>
        </p:grpSpPr>
        <p:sp>
          <p:nvSpPr>
            <p:cNvPr id="2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p>
          </p:txBody>
        </p:sp>
        <p:sp>
          <p:nvSpPr>
            <p:cNvPr id="2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24" name="Group 16"/>
          <p:cNvGrpSpPr/>
          <p:nvPr/>
        </p:nvGrpSpPr>
        <p:grpSpPr>
          <a:xfrm>
            <a:off x="993726" y="2507336"/>
            <a:ext cx="2296065" cy="741054"/>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27" name="Group 19"/>
          <p:cNvGrpSpPr/>
          <p:nvPr/>
        </p:nvGrpSpPr>
        <p:grpSpPr>
          <a:xfrm>
            <a:off x="993726" y="3250430"/>
            <a:ext cx="2296065" cy="741054"/>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0" name="Group 22"/>
          <p:cNvGrpSpPr/>
          <p:nvPr/>
        </p:nvGrpSpPr>
        <p:grpSpPr>
          <a:xfrm>
            <a:off x="993726" y="3993525"/>
            <a:ext cx="2296065" cy="741054"/>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p>
          </p:txBody>
        </p:sp>
      </p:grpSp>
      <p:grpSp>
        <p:nvGrpSpPr>
          <p:cNvPr id="33" name="Group 25"/>
          <p:cNvGrpSpPr/>
          <p:nvPr/>
        </p:nvGrpSpPr>
        <p:grpSpPr>
          <a:xfrm>
            <a:off x="3310022" y="1966466"/>
            <a:ext cx="1503911" cy="156223"/>
            <a:chOff x="4671768" y="1525092"/>
            <a:chExt cx="1322632" cy="137392"/>
          </a:xfrm>
          <a:solidFill>
            <a:schemeClr val="bg1"/>
          </a:solidFill>
        </p:grpSpPr>
        <p:grpSp>
          <p:nvGrpSpPr>
            <p:cNvPr id="34" name="Group 34"/>
            <p:cNvGrpSpPr/>
            <p:nvPr/>
          </p:nvGrpSpPr>
          <p:grpSpPr>
            <a:xfrm>
              <a:off x="4671768" y="1525092"/>
              <a:ext cx="137392" cy="137392"/>
              <a:chOff x="6375567" y="1784996"/>
              <a:chExt cx="137392" cy="137392"/>
            </a:xfrm>
            <a:grpFill/>
          </p:grpSpPr>
          <p:sp>
            <p:nvSpPr>
              <p:cNvPr id="3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3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35"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Group 26"/>
          <p:cNvGrpSpPr/>
          <p:nvPr/>
        </p:nvGrpSpPr>
        <p:grpSpPr>
          <a:xfrm>
            <a:off x="3310022" y="2709561"/>
            <a:ext cx="1713301" cy="156223"/>
            <a:chOff x="4671768" y="2178615"/>
            <a:chExt cx="1506782" cy="137392"/>
          </a:xfrm>
          <a:solidFill>
            <a:schemeClr val="bg1"/>
          </a:solidFill>
        </p:grpSpPr>
        <p:grpSp>
          <p:nvGrpSpPr>
            <p:cNvPr id="39" name="Group 31"/>
            <p:cNvGrpSpPr/>
            <p:nvPr/>
          </p:nvGrpSpPr>
          <p:grpSpPr>
            <a:xfrm>
              <a:off x="4671768" y="2178615"/>
              <a:ext cx="137392" cy="137392"/>
              <a:chOff x="6375567" y="1784996"/>
              <a:chExt cx="137392" cy="137392"/>
            </a:xfrm>
            <a:grpFill/>
          </p:grpSpPr>
          <p:sp>
            <p:nvSpPr>
              <p:cNvPr id="4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0"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Group 27"/>
          <p:cNvGrpSpPr/>
          <p:nvPr/>
        </p:nvGrpSpPr>
        <p:grpSpPr>
          <a:xfrm>
            <a:off x="3310022" y="3452655"/>
            <a:ext cx="2153741" cy="156223"/>
            <a:chOff x="4671768" y="2832138"/>
            <a:chExt cx="1894132" cy="137392"/>
          </a:xfrm>
          <a:solidFill>
            <a:schemeClr val="bg1"/>
          </a:solidFill>
        </p:grpSpPr>
        <p:grpSp>
          <p:nvGrpSpPr>
            <p:cNvPr id="44" name="Group 28"/>
            <p:cNvGrpSpPr/>
            <p:nvPr/>
          </p:nvGrpSpPr>
          <p:grpSpPr>
            <a:xfrm>
              <a:off x="4671768" y="2832138"/>
              <a:ext cx="137392" cy="137392"/>
              <a:chOff x="6375567" y="1784996"/>
              <a:chExt cx="137392" cy="137392"/>
            </a:xfrm>
            <a:grpFill/>
          </p:grpSpPr>
          <p:sp>
            <p:nvSpPr>
              <p:cNvPr id="4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5"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8" name="Group 40"/>
          <p:cNvGrpSpPr/>
          <p:nvPr/>
        </p:nvGrpSpPr>
        <p:grpSpPr>
          <a:xfrm>
            <a:off x="3310022" y="4195750"/>
            <a:ext cx="2988550" cy="156223"/>
            <a:chOff x="4671768" y="3485661"/>
            <a:chExt cx="2628315" cy="137392"/>
          </a:xfrm>
          <a:solidFill>
            <a:schemeClr val="bg1"/>
          </a:solidFill>
        </p:grpSpPr>
        <p:grpSp>
          <p:nvGrpSpPr>
            <p:cNvPr id="49" name="Group 37"/>
            <p:cNvGrpSpPr/>
            <p:nvPr/>
          </p:nvGrpSpPr>
          <p:grpSpPr>
            <a:xfrm>
              <a:off x="4671768" y="3485661"/>
              <a:ext cx="137392" cy="137392"/>
              <a:chOff x="6375567" y="1784996"/>
              <a:chExt cx="137392" cy="137392"/>
            </a:xfrm>
            <a:grpFill/>
          </p:grpSpPr>
          <p:sp>
            <p:nvSpPr>
              <p:cNvPr id="5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50"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53" name="矩形 52"/>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flipH="1">
            <a:off x="470267" y="113616"/>
            <a:ext cx="447017" cy="586466"/>
            <a:chOff x="7626263" y="2072194"/>
            <a:chExt cx="1137666" cy="1492566"/>
          </a:xfrm>
        </p:grpSpPr>
        <p:sp>
          <p:nvSpPr>
            <p:cNvPr id="55" name="等腰三角形 54"/>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9" name="矩形 58"/>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60" name="TextBox 59"/>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61" name="TextBox 60"/>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466144518"/>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0"/>
                                        </p:tgtEl>
                                        <p:attrNameLst>
                                          <p:attrName>ppt_y</p:attrName>
                                        </p:attrNameLst>
                                      </p:cBhvr>
                                      <p:tavLst>
                                        <p:tav tm="0">
                                          <p:val>
                                            <p:strVal val="#ppt_y"/>
                                          </p:val>
                                        </p:tav>
                                        <p:tav tm="100000">
                                          <p:val>
                                            <p:strVal val="#ppt_y"/>
                                          </p:val>
                                        </p:tav>
                                      </p:tavLst>
                                    </p:anim>
                                    <p:anim calcmode="lin" valueType="num">
                                      <p:cBhvr>
                                        <p:cTn id="19"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left)">
                                      <p:cBhvr>
                                        <p:cTn id="25" dur="500"/>
                                        <p:tgtEl>
                                          <p:spTgt spid="53"/>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61">
                                            <p:txEl>
                                              <p:pRg st="0" end="0"/>
                                            </p:txEl>
                                          </p:spTgt>
                                        </p:tgtEl>
                                        <p:attrNameLst>
                                          <p:attrName>style.visibility</p:attrName>
                                        </p:attrNameLst>
                                      </p:cBhvr>
                                      <p:to>
                                        <p:strVal val="visible"/>
                                      </p:to>
                                    </p:set>
                                    <p:anim calcmode="lin" valueType="num">
                                      <p:cBhvr>
                                        <p:cTn id="29" dur="500" fill="hold"/>
                                        <p:tgtEl>
                                          <p:spTgt spid="6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1">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6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1">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right)">
                                      <p:cBhvr>
                                        <p:cTn id="45" dur="500"/>
                                        <p:tgtEl>
                                          <p:spTgt spid="48"/>
                                        </p:tgtEl>
                                      </p:cBhvr>
                                    </p:animEffect>
                                  </p:childTnLst>
                                </p:cTn>
                              </p:par>
                              <p:par>
                                <p:cTn id="46" presetID="22" presetClass="entr" presetSubtype="2"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right)">
                                      <p:cBhvr>
                                        <p:cTn id="48" dur="500"/>
                                        <p:tgtEl>
                                          <p:spTgt spid="43"/>
                                        </p:tgtEl>
                                      </p:cBhvr>
                                    </p:animEffect>
                                  </p:childTnLst>
                                </p:cTn>
                              </p:par>
                              <p:par>
                                <p:cTn id="49" presetID="22" presetClass="entr" presetSubtype="2"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right)">
                                      <p:cBhvr>
                                        <p:cTn id="51" dur="500"/>
                                        <p:tgtEl>
                                          <p:spTgt spid="38"/>
                                        </p:tgtEl>
                                      </p:cBhvr>
                                    </p:animEffect>
                                  </p:childTnLst>
                                </p:cTn>
                              </p:par>
                              <p:par>
                                <p:cTn id="52" presetID="22" presetClass="entr" presetSubtype="2"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right)">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par>
                                <p:cTn id="60" presetID="22" presetClass="entr" presetSubtype="2"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right)">
                                      <p:cBhvr>
                                        <p:cTn id="62" dur="500"/>
                                        <p:tgtEl>
                                          <p:spTgt spid="21"/>
                                        </p:tgtEl>
                                      </p:cBhvr>
                                    </p:animEffect>
                                  </p:childTnLst>
                                </p:cTn>
                              </p:par>
                              <p:par>
                                <p:cTn id="63" presetID="22" presetClass="entr" presetSubtype="2"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2" fill="hold"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right)">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9" grpId="0" animBg="1"/>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9334" y="1275606"/>
            <a:ext cx="941811" cy="939444"/>
            <a:chOff x="989334" y="1275606"/>
            <a:chExt cx="941811" cy="939444"/>
          </a:xfrm>
        </p:grpSpPr>
        <p:grpSp>
          <p:nvGrpSpPr>
            <p:cNvPr id="12" name="组合 56"/>
            <p:cNvGrpSpPr>
              <a:grpSpLocks/>
            </p:cNvGrpSpPr>
            <p:nvPr/>
          </p:nvGrpSpPr>
          <p:grpSpPr bwMode="auto">
            <a:xfrm>
              <a:off x="989334" y="1275606"/>
              <a:ext cx="941811" cy="939444"/>
              <a:chOff x="0" y="0"/>
              <a:chExt cx="1585240" cy="1584192"/>
            </a:xfrm>
          </p:grpSpPr>
          <p:sp>
            <p:nvSpPr>
              <p:cNvPr id="14" name="椭圆 58"/>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5" name="椭圆 59"/>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13" name="Freeform 36"/>
            <p:cNvSpPr>
              <a:spLocks noEditPoints="1" noChangeArrowheads="1"/>
            </p:cNvSpPr>
            <p:nvPr/>
          </p:nvSpPr>
          <p:spPr bwMode="auto">
            <a:xfrm>
              <a:off x="1215908" y="1552053"/>
              <a:ext cx="483718" cy="366402"/>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sp>
        <p:nvSpPr>
          <p:cNvPr id="17" name="圆角矩形 61"/>
          <p:cNvSpPr>
            <a:spLocks noChangeArrowheads="1"/>
          </p:cNvSpPr>
          <p:nvPr/>
        </p:nvSpPr>
        <p:spPr bwMode="auto">
          <a:xfrm>
            <a:off x="2021066" y="1421409"/>
            <a:ext cx="2233611"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8" name="矩形 62"/>
          <p:cNvSpPr>
            <a:spLocks noChangeArrowheads="1"/>
          </p:cNvSpPr>
          <p:nvPr/>
        </p:nvSpPr>
        <p:spPr bwMode="auto">
          <a:xfrm>
            <a:off x="2125737" y="1365386"/>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19" name="矩形 63"/>
          <p:cNvSpPr>
            <a:spLocks noChangeArrowheads="1"/>
          </p:cNvSpPr>
          <p:nvPr/>
        </p:nvSpPr>
        <p:spPr bwMode="auto">
          <a:xfrm>
            <a:off x="1931145"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圆角矩形 65"/>
          <p:cNvSpPr>
            <a:spLocks noChangeArrowheads="1"/>
          </p:cNvSpPr>
          <p:nvPr/>
        </p:nvSpPr>
        <p:spPr bwMode="auto">
          <a:xfrm>
            <a:off x="5905443" y="1421409"/>
            <a:ext cx="2234786"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2" name="矩形 66"/>
          <p:cNvSpPr>
            <a:spLocks noChangeArrowheads="1"/>
          </p:cNvSpPr>
          <p:nvPr/>
        </p:nvSpPr>
        <p:spPr bwMode="auto">
          <a:xfrm>
            <a:off x="6010699" y="1365386"/>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3" name="矩形 67"/>
          <p:cNvSpPr>
            <a:spLocks noChangeArrowheads="1"/>
          </p:cNvSpPr>
          <p:nvPr/>
        </p:nvSpPr>
        <p:spPr bwMode="auto">
          <a:xfrm>
            <a:off x="5816121"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圆角矩形 69"/>
          <p:cNvSpPr>
            <a:spLocks noChangeArrowheads="1"/>
          </p:cNvSpPr>
          <p:nvPr/>
        </p:nvSpPr>
        <p:spPr bwMode="auto">
          <a:xfrm>
            <a:off x="2021066" y="2606875"/>
            <a:ext cx="2233611"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6" name="矩形 70"/>
          <p:cNvSpPr>
            <a:spLocks noChangeArrowheads="1"/>
          </p:cNvSpPr>
          <p:nvPr/>
        </p:nvSpPr>
        <p:spPr bwMode="auto">
          <a:xfrm>
            <a:off x="2125737" y="255066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7" name="矩形 71"/>
          <p:cNvSpPr>
            <a:spLocks noChangeArrowheads="1"/>
          </p:cNvSpPr>
          <p:nvPr/>
        </p:nvSpPr>
        <p:spPr bwMode="auto">
          <a:xfrm>
            <a:off x="1931147" y="2885961"/>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圆角矩形 73"/>
          <p:cNvSpPr>
            <a:spLocks noChangeArrowheads="1"/>
          </p:cNvSpPr>
          <p:nvPr/>
        </p:nvSpPr>
        <p:spPr bwMode="auto">
          <a:xfrm>
            <a:off x="5905443" y="2606875"/>
            <a:ext cx="2234786"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0" name="矩形 74"/>
          <p:cNvSpPr>
            <a:spLocks noChangeArrowheads="1"/>
          </p:cNvSpPr>
          <p:nvPr/>
        </p:nvSpPr>
        <p:spPr bwMode="auto">
          <a:xfrm>
            <a:off x="6010699" y="255066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1" name="矩形 75"/>
          <p:cNvSpPr>
            <a:spLocks noChangeArrowheads="1"/>
          </p:cNvSpPr>
          <p:nvPr/>
        </p:nvSpPr>
        <p:spPr bwMode="auto">
          <a:xfrm>
            <a:off x="5816121" y="2885961"/>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圆角矩形 77"/>
          <p:cNvSpPr>
            <a:spLocks noChangeArrowheads="1"/>
          </p:cNvSpPr>
          <p:nvPr/>
        </p:nvSpPr>
        <p:spPr bwMode="auto">
          <a:xfrm>
            <a:off x="2021066" y="3791316"/>
            <a:ext cx="2233611"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4" name="矩形 78"/>
          <p:cNvSpPr>
            <a:spLocks noChangeArrowheads="1"/>
          </p:cNvSpPr>
          <p:nvPr/>
        </p:nvSpPr>
        <p:spPr bwMode="auto">
          <a:xfrm>
            <a:off x="2125737" y="373529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5" name="矩形 79"/>
          <p:cNvSpPr>
            <a:spLocks noChangeArrowheads="1"/>
          </p:cNvSpPr>
          <p:nvPr/>
        </p:nvSpPr>
        <p:spPr bwMode="auto">
          <a:xfrm>
            <a:off x="1931147" y="4070805"/>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圆角矩形 81"/>
          <p:cNvSpPr>
            <a:spLocks noChangeArrowheads="1"/>
          </p:cNvSpPr>
          <p:nvPr/>
        </p:nvSpPr>
        <p:spPr bwMode="auto">
          <a:xfrm>
            <a:off x="5905443" y="3791316"/>
            <a:ext cx="2234786"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8" name="矩形 82"/>
          <p:cNvSpPr>
            <a:spLocks noChangeArrowheads="1"/>
          </p:cNvSpPr>
          <p:nvPr/>
        </p:nvSpPr>
        <p:spPr bwMode="auto">
          <a:xfrm>
            <a:off x="6010699" y="3735293"/>
            <a:ext cx="2024272" cy="3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nchor="ctr">
            <a:spAutoFit/>
          </a:bodyPr>
          <a:lstStyle/>
          <a:p>
            <a:pPr algn="ctr">
              <a:lnSpc>
                <a:spcPct val="130000"/>
              </a:lnSpc>
            </a:pPr>
            <a:r>
              <a:rPr 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dirty="0">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9" name="矩形 83"/>
          <p:cNvSpPr>
            <a:spLocks noChangeArrowheads="1"/>
          </p:cNvSpPr>
          <p:nvPr/>
        </p:nvSpPr>
        <p:spPr bwMode="auto">
          <a:xfrm>
            <a:off x="5816121" y="4070805"/>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 name="组合 2"/>
          <p:cNvGrpSpPr/>
          <p:nvPr/>
        </p:nvGrpSpPr>
        <p:grpSpPr>
          <a:xfrm>
            <a:off x="989334" y="2476533"/>
            <a:ext cx="941811" cy="940627"/>
            <a:chOff x="989334" y="2476533"/>
            <a:chExt cx="941811" cy="940627"/>
          </a:xfrm>
        </p:grpSpPr>
        <p:grpSp>
          <p:nvGrpSpPr>
            <p:cNvPr id="41" name="组合 85"/>
            <p:cNvGrpSpPr>
              <a:grpSpLocks/>
            </p:cNvGrpSpPr>
            <p:nvPr/>
          </p:nvGrpSpPr>
          <p:grpSpPr bwMode="auto">
            <a:xfrm>
              <a:off x="989334" y="2476533"/>
              <a:ext cx="941811" cy="940627"/>
              <a:chOff x="0" y="0"/>
              <a:chExt cx="1585240" cy="1584192"/>
            </a:xfrm>
          </p:grpSpPr>
          <p:sp>
            <p:nvSpPr>
              <p:cNvPr id="43" name="椭圆 8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4" name="椭圆 8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2" name="Freeform 12"/>
            <p:cNvSpPr>
              <a:spLocks noEditPoints="1" noChangeArrowheads="1"/>
            </p:cNvSpPr>
            <p:nvPr/>
          </p:nvSpPr>
          <p:spPr bwMode="auto">
            <a:xfrm>
              <a:off x="1239251" y="2713351"/>
              <a:ext cx="436076" cy="45945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grpSp>
        <p:nvGrpSpPr>
          <p:cNvPr id="4" name="组合 3"/>
          <p:cNvGrpSpPr/>
          <p:nvPr/>
        </p:nvGrpSpPr>
        <p:grpSpPr>
          <a:xfrm>
            <a:off x="989334" y="3677459"/>
            <a:ext cx="941811" cy="940628"/>
            <a:chOff x="989334" y="3677459"/>
            <a:chExt cx="941811" cy="940628"/>
          </a:xfrm>
        </p:grpSpPr>
        <p:grpSp>
          <p:nvGrpSpPr>
            <p:cNvPr id="46" name="组合 90"/>
            <p:cNvGrpSpPr>
              <a:grpSpLocks/>
            </p:cNvGrpSpPr>
            <p:nvPr/>
          </p:nvGrpSpPr>
          <p:grpSpPr bwMode="auto">
            <a:xfrm>
              <a:off x="989334" y="3677459"/>
              <a:ext cx="941811" cy="940628"/>
              <a:chOff x="0" y="0"/>
              <a:chExt cx="1585240" cy="1584192"/>
            </a:xfrm>
          </p:grpSpPr>
          <p:sp>
            <p:nvSpPr>
              <p:cNvPr id="48" name="椭圆 9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9" name="椭圆 9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7" name="Freeform 15"/>
            <p:cNvSpPr>
              <a:spLocks noEditPoints="1" noChangeArrowheads="1"/>
            </p:cNvSpPr>
            <p:nvPr/>
          </p:nvSpPr>
          <p:spPr bwMode="auto">
            <a:xfrm>
              <a:off x="1287267" y="3948177"/>
              <a:ext cx="317192" cy="414329"/>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grpSp>
        <p:nvGrpSpPr>
          <p:cNvPr id="5" name="组合 4"/>
          <p:cNvGrpSpPr/>
          <p:nvPr/>
        </p:nvGrpSpPr>
        <p:grpSpPr>
          <a:xfrm>
            <a:off x="4898558" y="1275606"/>
            <a:ext cx="940628" cy="939444"/>
            <a:chOff x="4898558" y="1275606"/>
            <a:chExt cx="940628" cy="939444"/>
          </a:xfrm>
        </p:grpSpPr>
        <p:grpSp>
          <p:nvGrpSpPr>
            <p:cNvPr id="51" name="组合 95"/>
            <p:cNvGrpSpPr>
              <a:grpSpLocks/>
            </p:cNvGrpSpPr>
            <p:nvPr/>
          </p:nvGrpSpPr>
          <p:grpSpPr bwMode="auto">
            <a:xfrm>
              <a:off x="4898558" y="1275606"/>
              <a:ext cx="940628" cy="939444"/>
              <a:chOff x="0" y="0"/>
              <a:chExt cx="1585240" cy="1584192"/>
            </a:xfrm>
          </p:grpSpPr>
          <p:sp>
            <p:nvSpPr>
              <p:cNvPr id="53" name="椭圆 9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4" name="椭圆 9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2" name="Freeform 28"/>
            <p:cNvSpPr>
              <a:spLocks noEditPoints="1" noChangeArrowheads="1"/>
            </p:cNvSpPr>
            <p:nvPr/>
          </p:nvSpPr>
          <p:spPr bwMode="auto">
            <a:xfrm>
              <a:off x="5182492" y="1575547"/>
              <a:ext cx="379130" cy="342907"/>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grpSp>
        <p:nvGrpSpPr>
          <p:cNvPr id="6" name="组合 5"/>
          <p:cNvGrpSpPr/>
          <p:nvPr/>
        </p:nvGrpSpPr>
        <p:grpSpPr>
          <a:xfrm>
            <a:off x="4898558" y="2476533"/>
            <a:ext cx="940628" cy="940627"/>
            <a:chOff x="4898558" y="2476533"/>
            <a:chExt cx="940628" cy="940627"/>
          </a:xfrm>
        </p:grpSpPr>
        <p:grpSp>
          <p:nvGrpSpPr>
            <p:cNvPr id="56" name="组合 100"/>
            <p:cNvGrpSpPr>
              <a:grpSpLocks/>
            </p:cNvGrpSpPr>
            <p:nvPr/>
          </p:nvGrpSpPr>
          <p:grpSpPr bwMode="auto">
            <a:xfrm>
              <a:off x="4898558" y="2476533"/>
              <a:ext cx="940628" cy="940627"/>
              <a:chOff x="0" y="0"/>
              <a:chExt cx="1585240" cy="1584192"/>
            </a:xfrm>
          </p:grpSpPr>
          <p:sp>
            <p:nvSpPr>
              <p:cNvPr id="58" name="椭圆 10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9" name="椭圆 10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7" name="Freeform 23"/>
            <p:cNvSpPr>
              <a:spLocks noEditPoints="1" noChangeArrowheads="1"/>
            </p:cNvSpPr>
            <p:nvPr/>
          </p:nvSpPr>
          <p:spPr bwMode="auto">
            <a:xfrm>
              <a:off x="5134348" y="2727165"/>
              <a:ext cx="481341" cy="432309"/>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grpSp>
        <p:nvGrpSpPr>
          <p:cNvPr id="7" name="组合 6"/>
          <p:cNvGrpSpPr/>
          <p:nvPr/>
        </p:nvGrpSpPr>
        <p:grpSpPr>
          <a:xfrm>
            <a:off x="4898558" y="3677459"/>
            <a:ext cx="940628" cy="940628"/>
            <a:chOff x="4898558" y="3677459"/>
            <a:chExt cx="940628" cy="940628"/>
          </a:xfrm>
        </p:grpSpPr>
        <p:grpSp>
          <p:nvGrpSpPr>
            <p:cNvPr id="61" name="组合 105"/>
            <p:cNvGrpSpPr>
              <a:grpSpLocks/>
            </p:cNvGrpSpPr>
            <p:nvPr/>
          </p:nvGrpSpPr>
          <p:grpSpPr bwMode="auto">
            <a:xfrm>
              <a:off x="4898558" y="3677459"/>
              <a:ext cx="940628" cy="940628"/>
              <a:chOff x="0" y="0"/>
              <a:chExt cx="1585240" cy="1584192"/>
            </a:xfrm>
          </p:grpSpPr>
          <p:sp>
            <p:nvSpPr>
              <p:cNvPr id="63" name="椭圆 10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64" name="椭圆 10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62" name="Freeform 7"/>
            <p:cNvSpPr>
              <a:spLocks noEditPoints="1" noChangeArrowheads="1"/>
            </p:cNvSpPr>
            <p:nvPr/>
          </p:nvSpPr>
          <p:spPr bwMode="auto">
            <a:xfrm>
              <a:off x="5218135" y="3935140"/>
              <a:ext cx="343487" cy="405332"/>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sp>
        <p:nvSpPr>
          <p:cNvPr id="55" name="矩形 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flipH="1">
            <a:off x="470267" y="113616"/>
            <a:ext cx="447017" cy="586466"/>
            <a:chOff x="7626263" y="2072194"/>
            <a:chExt cx="1137666" cy="1492566"/>
          </a:xfrm>
        </p:grpSpPr>
        <p:sp>
          <p:nvSpPr>
            <p:cNvPr id="65" name="等腰三角形 64"/>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9" name="矩形 68"/>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70" name="TextBox 69"/>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71" name="TextBox 70"/>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4069688933"/>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anim calcmode="lin" valueType="num">
                                      <p:cBhvr>
                                        <p:cTn id="8" dur="500" fill="hold"/>
                                        <p:tgtEl>
                                          <p:spTgt spid="60"/>
                                        </p:tgtEl>
                                        <p:attrNameLst>
                                          <p:attrName>ppt_x</p:attrName>
                                        </p:attrNameLst>
                                      </p:cBhvr>
                                      <p:tavLst>
                                        <p:tav tm="0">
                                          <p:val>
                                            <p:strVal val="#ppt_x"/>
                                          </p:val>
                                        </p:tav>
                                        <p:tav tm="100000">
                                          <p:val>
                                            <p:strVal val="#ppt_x"/>
                                          </p:val>
                                        </p:tav>
                                      </p:tavLst>
                                    </p:anim>
                                    <p:anim calcmode="lin" valueType="num">
                                      <p:cBhvr>
                                        <p:cTn id="9" dur="5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0"/>
                                        </p:tgtEl>
                                        <p:attrNameLst>
                                          <p:attrName>ppt_y</p:attrName>
                                        </p:attrNameLst>
                                      </p:cBhvr>
                                      <p:tavLst>
                                        <p:tav tm="0">
                                          <p:val>
                                            <p:strVal val="#ppt_y"/>
                                          </p:val>
                                        </p:tav>
                                        <p:tav tm="100000">
                                          <p:val>
                                            <p:strVal val="#ppt_y"/>
                                          </p:val>
                                        </p:tav>
                                      </p:tavLst>
                                    </p:anim>
                                    <p:anim calcmode="lin" valueType="num">
                                      <p:cBhvr>
                                        <p:cTn id="1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71">
                                            <p:txEl>
                                              <p:pRg st="0" end="0"/>
                                            </p:txEl>
                                          </p:spTgt>
                                        </p:tgtEl>
                                        <p:attrNameLst>
                                          <p:attrName>style.visibility</p:attrName>
                                        </p:attrNameLst>
                                      </p:cBhvr>
                                      <p:to>
                                        <p:strVal val="visible"/>
                                      </p:to>
                                    </p:set>
                                    <p:anim calcmode="lin" valueType="num">
                                      <p:cBhvr>
                                        <p:cTn id="29" dur="500" fill="hold"/>
                                        <p:tgtEl>
                                          <p:spTgt spid="7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7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xEl>
                                              <p:pRg st="0" end="0"/>
                                            </p:txEl>
                                          </p:spTgt>
                                        </p:tgtEl>
                                      </p:cBhvr>
                                    </p:animEffect>
                                  </p:childTnLst>
                                </p:cTn>
                              </p:par>
                            </p:childTnLst>
                          </p:cTn>
                        </p:par>
                        <p:par>
                          <p:cTn id="34" fill="hold">
                            <p:stCondLst>
                              <p:cond delay="335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22" presetClass="entr" presetSubtype="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41" presetClass="entr" presetSubtype="0" fill="hold" grpId="0" nodeType="withEffect">
                                  <p:stCondLst>
                                    <p:cond delay="0"/>
                                  </p:stCondLst>
                                  <p:iterate type="lt">
                                    <p:tmPct val="2000"/>
                                  </p:iterate>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8"/>
                                        </p:tgtEl>
                                        <p:attrNameLst>
                                          <p:attrName>ppt_y</p:attrName>
                                        </p:attrNameLst>
                                      </p:cBhvr>
                                      <p:tavLst>
                                        <p:tav tm="0">
                                          <p:val>
                                            <p:strVal val="#ppt_y"/>
                                          </p:val>
                                        </p:tav>
                                        <p:tav tm="100000">
                                          <p:val>
                                            <p:strVal val="#ppt_y"/>
                                          </p:val>
                                        </p:tav>
                                      </p:tavLst>
                                    </p:anim>
                                    <p:anim calcmode="lin" valueType="num">
                                      <p:cBhvr>
                                        <p:cTn id="4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8"/>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750"/>
                                        <p:tgtEl>
                                          <p:spTgt spid="19"/>
                                        </p:tgtEl>
                                      </p:cBhvr>
                                    </p:animEffect>
                                    <p:anim calcmode="lin" valueType="num">
                                      <p:cBhvr>
                                        <p:cTn id="53" dur="750" fill="hold"/>
                                        <p:tgtEl>
                                          <p:spTgt spid="19"/>
                                        </p:tgtEl>
                                        <p:attrNameLst>
                                          <p:attrName>ppt_x</p:attrName>
                                        </p:attrNameLst>
                                      </p:cBhvr>
                                      <p:tavLst>
                                        <p:tav tm="0">
                                          <p:val>
                                            <p:strVal val="#ppt_x"/>
                                          </p:val>
                                        </p:tav>
                                        <p:tav tm="100000">
                                          <p:val>
                                            <p:strVal val="#ppt_x"/>
                                          </p:val>
                                        </p:tav>
                                      </p:tavLst>
                                    </p:anim>
                                    <p:anim calcmode="lin" valueType="num">
                                      <p:cBhvr>
                                        <p:cTn id="54" dur="75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41" presetClass="entr" presetSubtype="0" fill="hold" grpId="0" nodeType="withEffect">
                                  <p:stCondLst>
                                    <p:cond delay="0"/>
                                  </p:stCondLst>
                                  <p:iterate type="lt">
                                    <p:tmPct val="2000"/>
                                  </p:iterate>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2"/>
                                        </p:tgtEl>
                                        <p:attrNameLst>
                                          <p:attrName>ppt_y</p:attrName>
                                        </p:attrNameLst>
                                      </p:cBhvr>
                                      <p:tavLst>
                                        <p:tav tm="0">
                                          <p:val>
                                            <p:strVal val="#ppt_y"/>
                                          </p:val>
                                        </p:tav>
                                        <p:tav tm="100000">
                                          <p:val>
                                            <p:strVal val="#ppt_y"/>
                                          </p:val>
                                        </p:tav>
                                      </p:tavLst>
                                    </p:anim>
                                    <p:anim calcmode="lin" valueType="num">
                                      <p:cBhvr>
                                        <p:cTn id="6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2"/>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750"/>
                                        <p:tgtEl>
                                          <p:spTgt spid="23"/>
                                        </p:tgtEl>
                                      </p:cBhvr>
                                    </p:animEffect>
                                    <p:anim calcmode="lin" valueType="num">
                                      <p:cBhvr>
                                        <p:cTn id="73" dur="750" fill="hold"/>
                                        <p:tgtEl>
                                          <p:spTgt spid="23"/>
                                        </p:tgtEl>
                                        <p:attrNameLst>
                                          <p:attrName>ppt_x</p:attrName>
                                        </p:attrNameLst>
                                      </p:cBhvr>
                                      <p:tavLst>
                                        <p:tav tm="0">
                                          <p:val>
                                            <p:strVal val="#ppt_x"/>
                                          </p:val>
                                        </p:tav>
                                        <p:tav tm="100000">
                                          <p:val>
                                            <p:strVal val="#ppt_x"/>
                                          </p:val>
                                        </p:tav>
                                      </p:tavLst>
                                    </p:anim>
                                    <p:anim calcmode="lin" valueType="num">
                                      <p:cBhvr>
                                        <p:cTn id="74" dur="75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1000"/>
                                        <p:tgtEl>
                                          <p:spTgt spid="3"/>
                                        </p:tgtEl>
                                      </p:cBhvr>
                                    </p:animEffect>
                                    <p:anim calcmode="lin" valueType="num">
                                      <p:cBhvr>
                                        <p:cTn id="78" dur="1000" fill="hold"/>
                                        <p:tgtEl>
                                          <p:spTgt spid="3"/>
                                        </p:tgtEl>
                                        <p:attrNameLst>
                                          <p:attrName>ppt_x</p:attrName>
                                        </p:attrNameLst>
                                      </p:cBhvr>
                                      <p:tavLst>
                                        <p:tav tm="0">
                                          <p:val>
                                            <p:strVal val="#ppt_x"/>
                                          </p:val>
                                        </p:tav>
                                        <p:tav tm="100000">
                                          <p:val>
                                            <p:strVal val="#ppt_x"/>
                                          </p:val>
                                        </p:tav>
                                      </p:tavLst>
                                    </p:anim>
                                    <p:anim calcmode="lin" valueType="num">
                                      <p:cBhvr>
                                        <p:cTn id="79" dur="1000" fill="hold"/>
                                        <p:tgtEl>
                                          <p:spTgt spid="3"/>
                                        </p:tgtEl>
                                        <p:attrNameLst>
                                          <p:attrName>ppt_y</p:attrName>
                                        </p:attrNameLst>
                                      </p:cBhvr>
                                      <p:tavLst>
                                        <p:tav tm="0">
                                          <p:val>
                                            <p:strVal val="#ppt_y+.1"/>
                                          </p:val>
                                        </p:tav>
                                        <p:tav tm="100000">
                                          <p:val>
                                            <p:strVal val="#ppt_y"/>
                                          </p:val>
                                        </p:tav>
                                      </p:tavLst>
                                    </p:anim>
                                  </p:childTnLst>
                                </p:cTn>
                              </p:par>
                              <p:par>
                                <p:cTn id="80" presetID="22" presetClass="entr" presetSubtype="8"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left)">
                                      <p:cBhvr>
                                        <p:cTn id="82" dur="500"/>
                                        <p:tgtEl>
                                          <p:spTgt spid="25"/>
                                        </p:tgtEl>
                                      </p:cBhvr>
                                    </p:animEffect>
                                  </p:childTnLst>
                                </p:cTn>
                              </p:par>
                              <p:par>
                                <p:cTn id="83" presetID="41" presetClass="entr" presetSubtype="0" fill="hold" grpId="0" nodeType="withEffect">
                                  <p:stCondLst>
                                    <p:cond delay="0"/>
                                  </p:stCondLst>
                                  <p:iterate type="lt">
                                    <p:tmPct val="2000"/>
                                  </p:iterate>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6"/>
                                        </p:tgtEl>
                                        <p:attrNameLst>
                                          <p:attrName>ppt_y</p:attrName>
                                        </p:attrNameLst>
                                      </p:cBhvr>
                                      <p:tavLst>
                                        <p:tav tm="0">
                                          <p:val>
                                            <p:strVal val="#ppt_y"/>
                                          </p:val>
                                        </p:tav>
                                        <p:tav tm="100000">
                                          <p:val>
                                            <p:strVal val="#ppt_y"/>
                                          </p:val>
                                        </p:tav>
                                      </p:tavLst>
                                    </p:anim>
                                    <p:anim calcmode="lin" valueType="num">
                                      <p:cBhvr>
                                        <p:cTn id="8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6"/>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750"/>
                                        <p:tgtEl>
                                          <p:spTgt spid="27"/>
                                        </p:tgtEl>
                                      </p:cBhvr>
                                    </p:animEffect>
                                    <p:anim calcmode="lin" valueType="num">
                                      <p:cBhvr>
                                        <p:cTn id="93" dur="750" fill="hold"/>
                                        <p:tgtEl>
                                          <p:spTgt spid="27"/>
                                        </p:tgtEl>
                                        <p:attrNameLst>
                                          <p:attrName>ppt_x</p:attrName>
                                        </p:attrNameLst>
                                      </p:cBhvr>
                                      <p:tavLst>
                                        <p:tav tm="0">
                                          <p:val>
                                            <p:strVal val="#ppt_x"/>
                                          </p:val>
                                        </p:tav>
                                        <p:tav tm="100000">
                                          <p:val>
                                            <p:strVal val="#ppt_x"/>
                                          </p:val>
                                        </p:tav>
                                      </p:tavLst>
                                    </p:anim>
                                    <p:anim calcmode="lin" valueType="num">
                                      <p:cBhvr>
                                        <p:cTn id="94" dur="75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1000"/>
                                        <p:tgtEl>
                                          <p:spTgt spid="6"/>
                                        </p:tgtEl>
                                      </p:cBhvr>
                                    </p:animEffect>
                                    <p:anim calcmode="lin" valueType="num">
                                      <p:cBhvr>
                                        <p:cTn id="98" dur="1000" fill="hold"/>
                                        <p:tgtEl>
                                          <p:spTgt spid="6"/>
                                        </p:tgtEl>
                                        <p:attrNameLst>
                                          <p:attrName>ppt_x</p:attrName>
                                        </p:attrNameLst>
                                      </p:cBhvr>
                                      <p:tavLst>
                                        <p:tav tm="0">
                                          <p:val>
                                            <p:strVal val="#ppt_x"/>
                                          </p:val>
                                        </p:tav>
                                        <p:tav tm="100000">
                                          <p:val>
                                            <p:strVal val="#ppt_x"/>
                                          </p:val>
                                        </p:tav>
                                      </p:tavLst>
                                    </p:anim>
                                    <p:anim calcmode="lin" valueType="num">
                                      <p:cBhvr>
                                        <p:cTn id="99" dur="1000" fill="hold"/>
                                        <p:tgtEl>
                                          <p:spTgt spid="6"/>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left)">
                                      <p:cBhvr>
                                        <p:cTn id="102" dur="500"/>
                                        <p:tgtEl>
                                          <p:spTgt spid="29"/>
                                        </p:tgtEl>
                                      </p:cBhvr>
                                    </p:animEffect>
                                  </p:childTnLst>
                                </p:cTn>
                              </p:par>
                              <p:par>
                                <p:cTn id="103" presetID="41" presetClass="entr" presetSubtype="0" fill="hold" grpId="0" nodeType="withEffect">
                                  <p:stCondLst>
                                    <p:cond delay="0"/>
                                  </p:stCondLst>
                                  <p:iterate type="lt">
                                    <p:tmPct val="2000"/>
                                  </p:iterate>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0"/>
                                        </p:tgtEl>
                                        <p:attrNameLst>
                                          <p:attrName>ppt_y</p:attrName>
                                        </p:attrNameLst>
                                      </p:cBhvr>
                                      <p:tavLst>
                                        <p:tav tm="0">
                                          <p:val>
                                            <p:strVal val="#ppt_y"/>
                                          </p:val>
                                        </p:tav>
                                        <p:tav tm="100000">
                                          <p:val>
                                            <p:strVal val="#ppt_y"/>
                                          </p:val>
                                        </p:tav>
                                      </p:tavLst>
                                    </p:anim>
                                    <p:anim calcmode="lin" valueType="num">
                                      <p:cBhvr>
                                        <p:cTn id="10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30"/>
                                        </p:tgtEl>
                                      </p:cBhvr>
                                    </p:animEffect>
                                  </p:childTnLst>
                                </p:cTn>
                              </p:par>
                              <p:par>
                                <p:cTn id="110" presetID="42"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750"/>
                                        <p:tgtEl>
                                          <p:spTgt spid="31"/>
                                        </p:tgtEl>
                                      </p:cBhvr>
                                    </p:animEffect>
                                    <p:anim calcmode="lin" valueType="num">
                                      <p:cBhvr>
                                        <p:cTn id="113" dur="750" fill="hold"/>
                                        <p:tgtEl>
                                          <p:spTgt spid="31"/>
                                        </p:tgtEl>
                                        <p:attrNameLst>
                                          <p:attrName>ppt_x</p:attrName>
                                        </p:attrNameLst>
                                      </p:cBhvr>
                                      <p:tavLst>
                                        <p:tav tm="0">
                                          <p:val>
                                            <p:strVal val="#ppt_x"/>
                                          </p:val>
                                        </p:tav>
                                        <p:tav tm="100000">
                                          <p:val>
                                            <p:strVal val="#ppt_x"/>
                                          </p:val>
                                        </p:tav>
                                      </p:tavLst>
                                    </p:anim>
                                    <p:anim calcmode="lin" valueType="num">
                                      <p:cBhvr>
                                        <p:cTn id="114" dur="750" fill="hold"/>
                                        <p:tgtEl>
                                          <p:spTgt spid="31"/>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4"/>
                                        </p:tgtEl>
                                        <p:attrNameLst>
                                          <p:attrName>style.visibility</p:attrName>
                                        </p:attrNameLst>
                                      </p:cBhvr>
                                      <p:to>
                                        <p:strVal val="visible"/>
                                      </p:to>
                                    </p:set>
                                    <p:animEffect transition="in" filter="fade">
                                      <p:cBhvr>
                                        <p:cTn id="117" dur="1000"/>
                                        <p:tgtEl>
                                          <p:spTgt spid="4"/>
                                        </p:tgtEl>
                                      </p:cBhvr>
                                    </p:animEffect>
                                    <p:anim calcmode="lin" valueType="num">
                                      <p:cBhvr>
                                        <p:cTn id="118" dur="1000" fill="hold"/>
                                        <p:tgtEl>
                                          <p:spTgt spid="4"/>
                                        </p:tgtEl>
                                        <p:attrNameLst>
                                          <p:attrName>ppt_x</p:attrName>
                                        </p:attrNameLst>
                                      </p:cBhvr>
                                      <p:tavLst>
                                        <p:tav tm="0">
                                          <p:val>
                                            <p:strVal val="#ppt_x"/>
                                          </p:val>
                                        </p:tav>
                                        <p:tav tm="100000">
                                          <p:val>
                                            <p:strVal val="#ppt_x"/>
                                          </p:val>
                                        </p:tav>
                                      </p:tavLst>
                                    </p:anim>
                                    <p:anim calcmode="lin" valueType="num">
                                      <p:cBhvr>
                                        <p:cTn id="119" dur="1000" fill="hold"/>
                                        <p:tgtEl>
                                          <p:spTgt spid="4"/>
                                        </p:tgtEl>
                                        <p:attrNameLst>
                                          <p:attrName>ppt_y</p:attrName>
                                        </p:attrNameLst>
                                      </p:cBhvr>
                                      <p:tavLst>
                                        <p:tav tm="0">
                                          <p:val>
                                            <p:strVal val="#ppt_y+.1"/>
                                          </p:val>
                                        </p:tav>
                                        <p:tav tm="100000">
                                          <p:val>
                                            <p:strVal val="#ppt_y"/>
                                          </p:val>
                                        </p:tav>
                                      </p:tavLst>
                                    </p:anim>
                                  </p:childTnLst>
                                </p:cTn>
                              </p:par>
                              <p:par>
                                <p:cTn id="120" presetID="22" presetClass="entr" presetSubtype="8"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wipe(left)">
                                      <p:cBhvr>
                                        <p:cTn id="122" dur="500"/>
                                        <p:tgtEl>
                                          <p:spTgt spid="33"/>
                                        </p:tgtEl>
                                      </p:cBhvr>
                                    </p:animEffect>
                                  </p:childTnLst>
                                </p:cTn>
                              </p:par>
                              <p:par>
                                <p:cTn id="123" presetID="41" presetClass="entr" presetSubtype="0" fill="hold" grpId="0" nodeType="withEffect">
                                  <p:stCondLst>
                                    <p:cond delay="0"/>
                                  </p:stCondLst>
                                  <p:iterate type="lt">
                                    <p:tmPct val="2000"/>
                                  </p:iterate>
                                  <p:childTnLst>
                                    <p:set>
                                      <p:cBhvr>
                                        <p:cTn id="124" dur="1" fill="hold">
                                          <p:stCondLst>
                                            <p:cond delay="0"/>
                                          </p:stCondLst>
                                        </p:cTn>
                                        <p:tgtEl>
                                          <p:spTgt spid="34"/>
                                        </p:tgtEl>
                                        <p:attrNameLst>
                                          <p:attrName>style.visibility</p:attrName>
                                        </p:attrNameLst>
                                      </p:cBhvr>
                                      <p:to>
                                        <p:strVal val="visible"/>
                                      </p:to>
                                    </p:set>
                                    <p:anim calcmode="lin" valueType="num">
                                      <p:cBhvr>
                                        <p:cTn id="12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34"/>
                                        </p:tgtEl>
                                        <p:attrNameLst>
                                          <p:attrName>ppt_y</p:attrName>
                                        </p:attrNameLst>
                                      </p:cBhvr>
                                      <p:tavLst>
                                        <p:tav tm="0">
                                          <p:val>
                                            <p:strVal val="#ppt_y"/>
                                          </p:val>
                                        </p:tav>
                                        <p:tav tm="100000">
                                          <p:val>
                                            <p:strVal val="#ppt_y"/>
                                          </p:val>
                                        </p:tav>
                                      </p:tavLst>
                                    </p:anim>
                                    <p:anim calcmode="lin" valueType="num">
                                      <p:cBhvr>
                                        <p:cTn id="12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34"/>
                                        </p:tgtEl>
                                      </p:cBhvr>
                                    </p:animEffect>
                                  </p:childTnLst>
                                </p:cTn>
                              </p:par>
                              <p:par>
                                <p:cTn id="130" presetID="42" presetClass="entr" presetSubtype="0" fill="hold" grpId="0" nodeType="with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fade">
                                      <p:cBhvr>
                                        <p:cTn id="132" dur="750"/>
                                        <p:tgtEl>
                                          <p:spTgt spid="35"/>
                                        </p:tgtEl>
                                      </p:cBhvr>
                                    </p:animEffect>
                                    <p:anim calcmode="lin" valueType="num">
                                      <p:cBhvr>
                                        <p:cTn id="133" dur="750" fill="hold"/>
                                        <p:tgtEl>
                                          <p:spTgt spid="35"/>
                                        </p:tgtEl>
                                        <p:attrNameLst>
                                          <p:attrName>ppt_x</p:attrName>
                                        </p:attrNameLst>
                                      </p:cBhvr>
                                      <p:tavLst>
                                        <p:tav tm="0">
                                          <p:val>
                                            <p:strVal val="#ppt_x"/>
                                          </p:val>
                                        </p:tav>
                                        <p:tav tm="100000">
                                          <p:val>
                                            <p:strVal val="#ppt_x"/>
                                          </p:val>
                                        </p:tav>
                                      </p:tavLst>
                                    </p:anim>
                                    <p:anim calcmode="lin" valueType="num">
                                      <p:cBhvr>
                                        <p:cTn id="134" dur="750" fill="hold"/>
                                        <p:tgtEl>
                                          <p:spTgt spid="35"/>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7"/>
                                        </p:tgtEl>
                                        <p:attrNameLst>
                                          <p:attrName>style.visibility</p:attrName>
                                        </p:attrNameLst>
                                      </p:cBhvr>
                                      <p:to>
                                        <p:strVal val="visible"/>
                                      </p:to>
                                    </p:set>
                                    <p:animEffect transition="in" filter="fade">
                                      <p:cBhvr>
                                        <p:cTn id="137" dur="1000"/>
                                        <p:tgtEl>
                                          <p:spTgt spid="7"/>
                                        </p:tgtEl>
                                      </p:cBhvr>
                                    </p:animEffect>
                                    <p:anim calcmode="lin" valueType="num">
                                      <p:cBhvr>
                                        <p:cTn id="138" dur="1000" fill="hold"/>
                                        <p:tgtEl>
                                          <p:spTgt spid="7"/>
                                        </p:tgtEl>
                                        <p:attrNameLst>
                                          <p:attrName>ppt_x</p:attrName>
                                        </p:attrNameLst>
                                      </p:cBhvr>
                                      <p:tavLst>
                                        <p:tav tm="0">
                                          <p:val>
                                            <p:strVal val="#ppt_x"/>
                                          </p:val>
                                        </p:tav>
                                        <p:tav tm="100000">
                                          <p:val>
                                            <p:strVal val="#ppt_x"/>
                                          </p:val>
                                        </p:tav>
                                      </p:tavLst>
                                    </p:anim>
                                    <p:anim calcmode="lin" valueType="num">
                                      <p:cBhvr>
                                        <p:cTn id="139" dur="1000" fill="hold"/>
                                        <p:tgtEl>
                                          <p:spTgt spid="7"/>
                                        </p:tgtEl>
                                        <p:attrNameLst>
                                          <p:attrName>ppt_y</p:attrName>
                                        </p:attrNameLst>
                                      </p:cBhvr>
                                      <p:tavLst>
                                        <p:tav tm="0">
                                          <p:val>
                                            <p:strVal val="#ppt_y+.1"/>
                                          </p:val>
                                        </p:tav>
                                        <p:tav tm="100000">
                                          <p:val>
                                            <p:strVal val="#ppt_y"/>
                                          </p:val>
                                        </p:tav>
                                      </p:tavLst>
                                    </p:anim>
                                  </p:childTnLst>
                                </p:cTn>
                              </p:par>
                              <p:par>
                                <p:cTn id="140" presetID="22" presetClass="entr" presetSubtype="8" fill="hold" grpId="0" nodeType="withEffect">
                                  <p:stCondLst>
                                    <p:cond delay="0"/>
                                  </p:stCondLst>
                                  <p:childTnLst>
                                    <p:set>
                                      <p:cBhvr>
                                        <p:cTn id="141" dur="1" fill="hold">
                                          <p:stCondLst>
                                            <p:cond delay="0"/>
                                          </p:stCondLst>
                                        </p:cTn>
                                        <p:tgtEl>
                                          <p:spTgt spid="37"/>
                                        </p:tgtEl>
                                        <p:attrNameLst>
                                          <p:attrName>style.visibility</p:attrName>
                                        </p:attrNameLst>
                                      </p:cBhvr>
                                      <p:to>
                                        <p:strVal val="visible"/>
                                      </p:to>
                                    </p:set>
                                    <p:animEffect transition="in" filter="wipe(left)">
                                      <p:cBhvr>
                                        <p:cTn id="142" dur="500"/>
                                        <p:tgtEl>
                                          <p:spTgt spid="37"/>
                                        </p:tgtEl>
                                      </p:cBhvr>
                                    </p:animEffect>
                                  </p:childTnLst>
                                </p:cTn>
                              </p:par>
                              <p:par>
                                <p:cTn id="143" presetID="41" presetClass="entr" presetSubtype="0" fill="hold" grpId="0" nodeType="withEffect">
                                  <p:stCondLst>
                                    <p:cond delay="0"/>
                                  </p:stCondLst>
                                  <p:iterate type="lt">
                                    <p:tmPct val="2000"/>
                                  </p:iterate>
                                  <p:childTnLst>
                                    <p:set>
                                      <p:cBhvr>
                                        <p:cTn id="144" dur="1" fill="hold">
                                          <p:stCondLst>
                                            <p:cond delay="0"/>
                                          </p:stCondLst>
                                        </p:cTn>
                                        <p:tgtEl>
                                          <p:spTgt spid="38"/>
                                        </p:tgtEl>
                                        <p:attrNameLst>
                                          <p:attrName>style.visibility</p:attrName>
                                        </p:attrNameLst>
                                      </p:cBhvr>
                                      <p:to>
                                        <p:strVal val="visible"/>
                                      </p:to>
                                    </p:set>
                                    <p:anim calcmode="lin" valueType="num">
                                      <p:cBhvr>
                                        <p:cTn id="14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46" dur="500" fill="hold"/>
                                        <p:tgtEl>
                                          <p:spTgt spid="38"/>
                                        </p:tgtEl>
                                        <p:attrNameLst>
                                          <p:attrName>ppt_y</p:attrName>
                                        </p:attrNameLst>
                                      </p:cBhvr>
                                      <p:tavLst>
                                        <p:tav tm="0">
                                          <p:val>
                                            <p:strVal val="#ppt_y"/>
                                          </p:val>
                                        </p:tav>
                                        <p:tav tm="100000">
                                          <p:val>
                                            <p:strVal val="#ppt_y"/>
                                          </p:val>
                                        </p:tav>
                                      </p:tavLst>
                                    </p:anim>
                                    <p:anim calcmode="lin" valueType="num">
                                      <p:cBhvr>
                                        <p:cTn id="14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49" dur="500" tmFilter="0,0; .5, 1; 1, 1"/>
                                        <p:tgtEl>
                                          <p:spTgt spid="38"/>
                                        </p:tgtEl>
                                      </p:cBhvr>
                                    </p:animEffect>
                                  </p:childTnLst>
                                </p:cTn>
                              </p:par>
                              <p:par>
                                <p:cTn id="150" presetID="42" presetClass="entr" presetSubtype="0" fill="hold" grpId="0" nodeType="withEffect">
                                  <p:stCondLst>
                                    <p:cond delay="0"/>
                                  </p:stCondLst>
                                  <p:childTnLst>
                                    <p:set>
                                      <p:cBhvr>
                                        <p:cTn id="151" dur="1" fill="hold">
                                          <p:stCondLst>
                                            <p:cond delay="0"/>
                                          </p:stCondLst>
                                        </p:cTn>
                                        <p:tgtEl>
                                          <p:spTgt spid="39"/>
                                        </p:tgtEl>
                                        <p:attrNameLst>
                                          <p:attrName>style.visibility</p:attrName>
                                        </p:attrNameLst>
                                      </p:cBhvr>
                                      <p:to>
                                        <p:strVal val="visible"/>
                                      </p:to>
                                    </p:set>
                                    <p:animEffect transition="in" filter="fade">
                                      <p:cBhvr>
                                        <p:cTn id="152" dur="750"/>
                                        <p:tgtEl>
                                          <p:spTgt spid="39"/>
                                        </p:tgtEl>
                                      </p:cBhvr>
                                    </p:animEffect>
                                    <p:anim calcmode="lin" valueType="num">
                                      <p:cBhvr>
                                        <p:cTn id="153" dur="750" fill="hold"/>
                                        <p:tgtEl>
                                          <p:spTgt spid="39"/>
                                        </p:tgtEl>
                                        <p:attrNameLst>
                                          <p:attrName>ppt_x</p:attrName>
                                        </p:attrNameLst>
                                      </p:cBhvr>
                                      <p:tavLst>
                                        <p:tav tm="0">
                                          <p:val>
                                            <p:strVal val="#ppt_x"/>
                                          </p:val>
                                        </p:tav>
                                        <p:tav tm="100000">
                                          <p:val>
                                            <p:strVal val="#ppt_x"/>
                                          </p:val>
                                        </p:tav>
                                      </p:tavLst>
                                    </p:anim>
                                    <p:anim calcmode="lin" valueType="num">
                                      <p:cBhvr>
                                        <p:cTn id="154" dur="7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1" grpId="0" animBg="1"/>
      <p:bldP spid="22" grpId="0"/>
      <p:bldP spid="23" grpId="0"/>
      <p:bldP spid="25" grpId="0" animBg="1"/>
      <p:bldP spid="26" grpId="0"/>
      <p:bldP spid="27" grpId="0"/>
      <p:bldP spid="29" grpId="0" animBg="1"/>
      <p:bldP spid="30" grpId="0"/>
      <p:bldP spid="31" grpId="0"/>
      <p:bldP spid="33" grpId="0" animBg="1"/>
      <p:bldP spid="34" grpId="0"/>
      <p:bldP spid="35" grpId="0"/>
      <p:bldP spid="37" grpId="0" animBg="1"/>
      <p:bldP spid="38" grpId="0"/>
      <p:bldP spid="39" grpId="0"/>
      <p:bldP spid="55" grpId="0" animBg="1"/>
      <p:bldP spid="69" grpId="0" animBg="1"/>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rot="18425727">
            <a:off x="7605075" y="4696862"/>
            <a:ext cx="652064" cy="842456"/>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606554">
            <a:off x="7634245" y="3849452"/>
            <a:ext cx="465915" cy="673203"/>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20928478">
            <a:off x="8266735" y="4013039"/>
            <a:ext cx="926828" cy="1197447"/>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rot="19431483">
            <a:off x="7604069" y="3373771"/>
            <a:ext cx="250452" cy="361879"/>
            <a:chOff x="7608678" y="2072194"/>
            <a:chExt cx="1155251" cy="1492566"/>
          </a:xfrm>
        </p:grpSpPr>
        <p:sp>
          <p:nvSpPr>
            <p:cNvPr id="87" name="等腰三角形 8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等腰三角形 8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rot="21250768">
            <a:off x="642065" y="3866695"/>
            <a:ext cx="304993" cy="637489"/>
            <a:chOff x="7608678" y="2072194"/>
            <a:chExt cx="1155251" cy="1492566"/>
          </a:xfrm>
        </p:grpSpPr>
        <p:sp>
          <p:nvSpPr>
            <p:cNvPr id="92" name="等腰三角形 9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等腰三角形 9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rot="3547030">
            <a:off x="457915" y="4691083"/>
            <a:ext cx="982892" cy="805722"/>
            <a:chOff x="7608678" y="2072194"/>
            <a:chExt cx="1155251" cy="1492566"/>
          </a:xfrm>
        </p:grpSpPr>
        <p:sp>
          <p:nvSpPr>
            <p:cNvPr id="97" name="等腰三角形 9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9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p:cNvGrpSpPr/>
          <p:nvPr/>
        </p:nvGrpSpPr>
        <p:grpSpPr>
          <a:xfrm rot="1684352">
            <a:off x="-199550" y="3996633"/>
            <a:ext cx="652064" cy="842456"/>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3547030">
            <a:off x="414161" y="-216614"/>
            <a:ext cx="1637188" cy="1342079"/>
            <a:chOff x="7608678" y="2072194"/>
            <a:chExt cx="1155251" cy="1492566"/>
          </a:xfrm>
        </p:grpSpPr>
        <p:sp>
          <p:nvSpPr>
            <p:cNvPr id="47" name="等腰三角形 4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6" name="组合 55"/>
          <p:cNvGrpSpPr/>
          <p:nvPr/>
        </p:nvGrpSpPr>
        <p:grpSpPr>
          <a:xfrm rot="1686614">
            <a:off x="-299867" y="-43842"/>
            <a:ext cx="536986" cy="1122395"/>
            <a:chOff x="7608678" y="2072194"/>
            <a:chExt cx="1155251" cy="1492566"/>
          </a:xfrm>
        </p:grpSpPr>
        <p:sp>
          <p:nvSpPr>
            <p:cNvPr id="57" name="等腰三角形 5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2" name="组合 61"/>
          <p:cNvGrpSpPr/>
          <p:nvPr/>
        </p:nvGrpSpPr>
        <p:grpSpPr>
          <a:xfrm rot="21407997">
            <a:off x="379254" y="-157188"/>
            <a:ext cx="304993" cy="637489"/>
            <a:chOff x="7608678" y="2072194"/>
            <a:chExt cx="1155251" cy="1492566"/>
          </a:xfrm>
        </p:grpSpPr>
        <p:sp>
          <p:nvSpPr>
            <p:cNvPr id="63" name="等腰三角形 6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7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等腰三角形 7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8" name="组合 77"/>
          <p:cNvGrpSpPr/>
          <p:nvPr/>
        </p:nvGrpSpPr>
        <p:grpSpPr>
          <a:xfrm rot="18425727">
            <a:off x="8753641" y="519202"/>
            <a:ext cx="652064" cy="842456"/>
            <a:chOff x="7608678" y="2072194"/>
            <a:chExt cx="1155251" cy="1492566"/>
          </a:xfrm>
        </p:grpSpPr>
        <p:sp>
          <p:nvSpPr>
            <p:cNvPr id="79" name="等腰三角形 78"/>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等腰三角形 10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等腰三角形 11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rot="21407997">
            <a:off x="8758499" y="-151099"/>
            <a:ext cx="304993" cy="637489"/>
            <a:chOff x="7608678" y="2072194"/>
            <a:chExt cx="1155251" cy="1492566"/>
          </a:xfrm>
        </p:grpSpPr>
        <p:sp>
          <p:nvSpPr>
            <p:cNvPr id="113" name="等腰三角形 11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等腰三角形 115"/>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116"/>
          <p:cNvGrpSpPr/>
          <p:nvPr/>
        </p:nvGrpSpPr>
        <p:grpSpPr>
          <a:xfrm rot="1583613">
            <a:off x="8074916" y="163978"/>
            <a:ext cx="465915" cy="673203"/>
            <a:chOff x="7608678" y="2072194"/>
            <a:chExt cx="1155251" cy="1492566"/>
          </a:xfrm>
        </p:grpSpPr>
        <p:sp>
          <p:nvSpPr>
            <p:cNvPr id="118" name="等腰三角形 11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等腰三角形 12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8" name="椭圆 177">
            <a:extLst>
              <a:ext uri="{FF2B5EF4-FFF2-40B4-BE49-F238E27FC236}">
                <a16:creationId xmlns:a16="http://schemas.microsoft.com/office/drawing/2014/main" xmlns="" id="{5B6C029F-8549-426E-92CE-5A161F885E0B}"/>
              </a:ext>
            </a:extLst>
          </p:cNvPr>
          <p:cNvSpPr/>
          <p:nvPr/>
        </p:nvSpPr>
        <p:spPr>
          <a:xfrm>
            <a:off x="1556148" y="-444104"/>
            <a:ext cx="6031706" cy="6031707"/>
          </a:xfrm>
          <a:prstGeom prst="ellipse">
            <a:avLst/>
          </a:prstGeom>
          <a:solidFill>
            <a:srgbClr val="FFFFFF">
              <a:lumMod val="95000"/>
              <a:alpha val="40000"/>
            </a:srgbClr>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79" name="椭圆 178">
            <a:extLst>
              <a:ext uri="{FF2B5EF4-FFF2-40B4-BE49-F238E27FC236}">
                <a16:creationId xmlns:a16="http://schemas.microsoft.com/office/drawing/2014/main" xmlns="" id="{C1F4057E-E579-432B-B9B9-46A415903467}"/>
              </a:ext>
            </a:extLst>
          </p:cNvPr>
          <p:cNvSpPr/>
          <p:nvPr/>
        </p:nvSpPr>
        <p:spPr>
          <a:xfrm>
            <a:off x="1396604" y="-603648"/>
            <a:ext cx="6350794" cy="6350795"/>
          </a:xfrm>
          <a:prstGeom prst="ellipse">
            <a:avLst/>
          </a:prstGeom>
          <a:noFill/>
          <a:ln w="12700" cap="flat" cmpd="sng" algn="ctr">
            <a:solidFill>
              <a:srgbClr val="2A7B7E"/>
            </a:solid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0" name="椭圆 179">
            <a:extLst>
              <a:ext uri="{FF2B5EF4-FFF2-40B4-BE49-F238E27FC236}">
                <a16:creationId xmlns:a16="http://schemas.microsoft.com/office/drawing/2014/main" xmlns="" id="{69971C4C-0CD7-4DE2-BCD2-53C2A112EDB7}"/>
              </a:ext>
            </a:extLst>
          </p:cNvPr>
          <p:cNvSpPr/>
          <p:nvPr/>
        </p:nvSpPr>
        <p:spPr bwMode="auto">
          <a:xfrm>
            <a:off x="1482329" y="1556147"/>
            <a:ext cx="122634" cy="122634"/>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1" name="椭圆 180">
            <a:extLst>
              <a:ext uri="{FF2B5EF4-FFF2-40B4-BE49-F238E27FC236}">
                <a16:creationId xmlns:a16="http://schemas.microsoft.com/office/drawing/2014/main" xmlns="" id="{21F58269-2E40-455C-B73E-DBBB7CEFB28A}"/>
              </a:ext>
            </a:extLst>
          </p:cNvPr>
          <p:cNvSpPr/>
          <p:nvPr/>
        </p:nvSpPr>
        <p:spPr bwMode="auto">
          <a:xfrm>
            <a:off x="1365648" y="1749029"/>
            <a:ext cx="221456" cy="221456"/>
          </a:xfrm>
          <a:prstGeom prst="ellipse">
            <a:avLst/>
          </a:prstGeom>
          <a:solidFill>
            <a:srgbClr val="454141"/>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2" name="椭圆 181">
            <a:extLst>
              <a:ext uri="{FF2B5EF4-FFF2-40B4-BE49-F238E27FC236}">
                <a16:creationId xmlns:a16="http://schemas.microsoft.com/office/drawing/2014/main" xmlns="" id="{355B7EE6-A342-4CE3-B9E1-5AFD555E8F66}"/>
              </a:ext>
            </a:extLst>
          </p:cNvPr>
          <p:cNvSpPr/>
          <p:nvPr/>
        </p:nvSpPr>
        <p:spPr bwMode="auto">
          <a:xfrm>
            <a:off x="1365647" y="2028825"/>
            <a:ext cx="122634" cy="122635"/>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3" name="椭圆 182">
            <a:extLst>
              <a:ext uri="{FF2B5EF4-FFF2-40B4-BE49-F238E27FC236}">
                <a16:creationId xmlns:a16="http://schemas.microsoft.com/office/drawing/2014/main" xmlns="" id="{6BA115E6-CD54-42A0-A563-EAAC0FB4CF63}"/>
              </a:ext>
            </a:extLst>
          </p:cNvPr>
          <p:cNvSpPr/>
          <p:nvPr/>
        </p:nvSpPr>
        <p:spPr>
          <a:xfrm>
            <a:off x="7424738" y="3786188"/>
            <a:ext cx="123825" cy="123825"/>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4" name="椭圆 183">
            <a:extLst>
              <a:ext uri="{FF2B5EF4-FFF2-40B4-BE49-F238E27FC236}">
                <a16:creationId xmlns:a16="http://schemas.microsoft.com/office/drawing/2014/main" xmlns="" id="{5738ACFE-12FC-4A06-A230-61EDAC0C87C5}"/>
              </a:ext>
            </a:extLst>
          </p:cNvPr>
          <p:cNvSpPr/>
          <p:nvPr/>
        </p:nvSpPr>
        <p:spPr>
          <a:xfrm>
            <a:off x="7265194" y="3993357"/>
            <a:ext cx="222647" cy="221456"/>
          </a:xfrm>
          <a:prstGeom prst="ellipse">
            <a:avLst/>
          </a:prstGeom>
          <a:solidFill>
            <a:srgbClr val="454141"/>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5" name="椭圆 184">
            <a:extLst>
              <a:ext uri="{FF2B5EF4-FFF2-40B4-BE49-F238E27FC236}">
                <a16:creationId xmlns:a16="http://schemas.microsoft.com/office/drawing/2014/main" xmlns="" id="{40C458E2-4817-4739-8864-678690FAC96D}"/>
              </a:ext>
            </a:extLst>
          </p:cNvPr>
          <p:cNvSpPr/>
          <p:nvPr/>
        </p:nvSpPr>
        <p:spPr>
          <a:xfrm>
            <a:off x="7154466" y="4273154"/>
            <a:ext cx="123825" cy="122634"/>
          </a:xfrm>
          <a:prstGeom prst="ellipse">
            <a:avLst/>
          </a:prstGeom>
          <a:solidFill>
            <a:srgbClr val="6A6A6A"/>
          </a:solidFill>
          <a:ln w="12700" cap="flat" cmpd="sng" algn="ctr">
            <a:noFill/>
            <a:prstDash val="solid"/>
            <a:miter lim="800000"/>
          </a:ln>
          <a:effectLst/>
        </p:spPr>
        <p:txBody>
          <a:bodyPr lIns="68580" tIns="34290" rIns="68580" bIns="3429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Calibri"/>
              <a:ea typeface="微软雅黑 Light" panose="020B0502040204020203" pitchFamily="34" charset="-122"/>
              <a:cs typeface="+mn-cs"/>
            </a:endParaRPr>
          </a:p>
        </p:txBody>
      </p:sp>
      <p:sp>
        <p:nvSpPr>
          <p:cNvPr id="186" name="六边形 185">
            <a:extLst>
              <a:ext uri="{FF2B5EF4-FFF2-40B4-BE49-F238E27FC236}">
                <a16:creationId xmlns:a16="http://schemas.microsoft.com/office/drawing/2014/main" xmlns="" id="{0D5B64AD-7D83-4518-8C8C-8EEDC048A756}"/>
              </a:ext>
            </a:extLst>
          </p:cNvPr>
          <p:cNvSpPr/>
          <p:nvPr/>
        </p:nvSpPr>
        <p:spPr>
          <a:xfrm rot="5400000">
            <a:off x="3688472" y="707873"/>
            <a:ext cx="1675846" cy="1444695"/>
          </a:xfrm>
          <a:prstGeom prst="hexagon">
            <a:avLst/>
          </a:prstGeom>
          <a:solidFill>
            <a:srgbClr val="6A6A6A">
              <a:alpha val="40000"/>
            </a:srgb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Calibri"/>
              <a:ea typeface="微软雅黑 Light" panose="020B0502040204020203" pitchFamily="34" charset="-122"/>
              <a:cs typeface="+mn-cs"/>
            </a:endParaRPr>
          </a:p>
        </p:txBody>
      </p:sp>
      <p:sp>
        <p:nvSpPr>
          <p:cNvPr id="187" name="六边形 186">
            <a:extLst>
              <a:ext uri="{FF2B5EF4-FFF2-40B4-BE49-F238E27FC236}">
                <a16:creationId xmlns:a16="http://schemas.microsoft.com/office/drawing/2014/main" xmlns="" id="{23AB3A74-3875-4037-B9C1-AA043D09A621}"/>
              </a:ext>
            </a:extLst>
          </p:cNvPr>
          <p:cNvSpPr/>
          <p:nvPr/>
        </p:nvSpPr>
        <p:spPr>
          <a:xfrm rot="5400000">
            <a:off x="3656687" y="618903"/>
            <a:ext cx="1646080" cy="1419035"/>
          </a:xfrm>
          <a:prstGeom prst="hexagon">
            <a:avLst/>
          </a:prstGeom>
          <a:solidFill>
            <a:schemeClr val="accent5">
              <a:lumMod val="75000"/>
              <a:alpha val="40000"/>
            </a:schemeClr>
          </a:solidFill>
          <a:ln w="12700" cap="flat" cmpd="sng" algn="ctr">
            <a:noFill/>
            <a:prstDash val="solid"/>
            <a:miter lim="800000"/>
          </a:ln>
          <a:effectLst/>
        </p:spPr>
        <p:txBody>
          <a:bodyPr lIns="68580" tIns="34290" rIns="68580" bIns="3429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Calibri"/>
              <a:ea typeface="微软雅黑 Light" panose="020B0502040204020203" pitchFamily="34" charset="-122"/>
              <a:cs typeface="+mn-cs"/>
            </a:endParaRPr>
          </a:p>
        </p:txBody>
      </p:sp>
      <p:sp>
        <p:nvSpPr>
          <p:cNvPr id="188" name="文本框 31">
            <a:extLst>
              <a:ext uri="{FF2B5EF4-FFF2-40B4-BE49-F238E27FC236}">
                <a16:creationId xmlns:a16="http://schemas.microsoft.com/office/drawing/2014/main" xmlns="" id="{D13E47F2-D9CA-422E-9EB8-E899180C5031}"/>
              </a:ext>
            </a:extLst>
          </p:cNvPr>
          <p:cNvSpPr txBox="1"/>
          <p:nvPr/>
        </p:nvSpPr>
        <p:spPr>
          <a:xfrm>
            <a:off x="3751365" y="947546"/>
            <a:ext cx="1523494" cy="700192"/>
          </a:xfrm>
          <a:prstGeom prst="rect">
            <a:avLst/>
          </a:prstGeom>
          <a:noFill/>
        </p:spPr>
        <p:txBody>
          <a:bodyPr wrap="none" lIns="68580" tIns="34290" rIns="68580" bIns="34290" rtlCol="0">
            <a:spAutoFit/>
          </a:bodyPr>
          <a:lstStyle/>
          <a:p>
            <a:pPr defTabSz="685800"/>
            <a:r>
              <a:rPr lang="en-US" altLang="zh-CN" sz="4100" b="1" dirty="0">
                <a:solidFill>
                  <a:srgbClr val="FFFFFF"/>
                </a:solidFill>
                <a:latin typeface="微软雅黑" panose="020B0503020204020204" pitchFamily="34" charset="-122"/>
                <a:ea typeface="微软雅黑" panose="020B0503020204020204" pitchFamily="34" charset="-122"/>
              </a:rPr>
              <a:t>20XX</a:t>
            </a:r>
            <a:endParaRPr lang="zh-CN" altLang="en-US" sz="4100" b="1" dirty="0">
              <a:solidFill>
                <a:srgbClr val="FFFFFF"/>
              </a:solidFill>
              <a:latin typeface="微软雅黑" panose="020B0503020204020204" pitchFamily="34" charset="-122"/>
              <a:ea typeface="微软雅黑" panose="020B0503020204020204" pitchFamily="34" charset="-122"/>
            </a:endParaRPr>
          </a:p>
        </p:txBody>
      </p:sp>
      <p:sp>
        <p:nvSpPr>
          <p:cNvPr id="189" name="矩形 188">
            <a:extLst>
              <a:ext uri="{FF2B5EF4-FFF2-40B4-BE49-F238E27FC236}">
                <a16:creationId xmlns:a16="http://schemas.microsoft.com/office/drawing/2014/main" xmlns="" id="{BE613A40-3F7A-4643-B39E-2D9572441204}"/>
              </a:ext>
            </a:extLst>
          </p:cNvPr>
          <p:cNvSpPr/>
          <p:nvPr/>
        </p:nvSpPr>
        <p:spPr>
          <a:xfrm>
            <a:off x="3267743" y="4214813"/>
            <a:ext cx="2866580" cy="284693"/>
          </a:xfrm>
          <a:prstGeom prst="rect">
            <a:avLst/>
          </a:prstGeom>
        </p:spPr>
        <p:txBody>
          <a:bodyPr wrap="square" lIns="68580" tIns="34290" rIns="68580" bIns="34290">
            <a:spAutoFit/>
          </a:bodyPr>
          <a:lstStyle/>
          <a:p>
            <a:pPr algn="ctr" defTabSz="685800"/>
            <a:r>
              <a:rPr lang="zh-CN" altLang="en-US" sz="1400" dirty="0">
                <a:solidFill>
                  <a:schemeClr val="bg1"/>
                </a:solidFill>
                <a:latin typeface="微软雅黑" panose="020B0503020204020204" pitchFamily="34" charset="-122"/>
                <a:ea typeface="微软雅黑" panose="020B0503020204020204" pitchFamily="34" charset="-122"/>
              </a:rPr>
              <a:t>汇报人</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en-US" altLang="zh-CN" sz="1400" dirty="0" smtClean="0">
                <a:solidFill>
                  <a:schemeClr val="bg1"/>
                </a:solidFill>
                <a:latin typeface="微软雅黑" panose="020B0503020204020204" pitchFamily="34" charset="-122"/>
                <a:ea typeface="微软雅黑" panose="020B0503020204020204" pitchFamily="34" charset="-122"/>
              </a:rPr>
              <a:t> X </a:t>
            </a:r>
            <a:r>
              <a:rPr lang="en-US" altLang="zh-CN" sz="1400" dirty="0" err="1" smtClean="0">
                <a:solidFill>
                  <a:schemeClr val="bg1"/>
                </a:solidFill>
                <a:latin typeface="微软雅黑" panose="020B0503020204020204" pitchFamily="34" charset="-122"/>
                <a:ea typeface="微软雅黑" panose="020B0503020204020204" pitchFamily="34" charset="-122"/>
              </a:rPr>
              <a:t>X</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err="1" smtClean="0">
                <a:solidFill>
                  <a:schemeClr val="bg1"/>
                </a:solidFill>
                <a:latin typeface="微软雅黑" panose="020B0503020204020204" pitchFamily="34" charset="-122"/>
                <a:ea typeface="微软雅黑" panose="020B0503020204020204" pitchFamily="34" charset="-122"/>
              </a:rPr>
              <a:t>X</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90" name="PA_蓝剑_组合 2">
            <a:extLst>
              <a:ext uri="{FF2B5EF4-FFF2-40B4-BE49-F238E27FC236}">
                <a16:creationId xmlns:a16="http://schemas.microsoft.com/office/drawing/2014/main" xmlns="" id="{C1B010BD-0B05-40EE-8166-E4E274EA5D85}"/>
              </a:ext>
            </a:extLst>
          </p:cNvPr>
          <p:cNvGrpSpPr/>
          <p:nvPr>
            <p:custDataLst>
              <p:tags r:id="rId1"/>
            </p:custDataLst>
          </p:nvPr>
        </p:nvGrpSpPr>
        <p:grpSpPr>
          <a:xfrm>
            <a:off x="2441935" y="2211710"/>
            <a:ext cx="4274128" cy="1706943"/>
            <a:chOff x="3225269" y="1853146"/>
            <a:chExt cx="5698837" cy="2275923"/>
          </a:xfrm>
        </p:grpSpPr>
        <p:sp>
          <p:nvSpPr>
            <p:cNvPr id="191" name="TextBox 4">
              <a:extLst>
                <a:ext uri="{FF2B5EF4-FFF2-40B4-BE49-F238E27FC236}">
                  <a16:creationId xmlns:a16="http://schemas.microsoft.com/office/drawing/2014/main" xmlns="" id="{5207E9B8-065B-4006-982D-44EB4CE487FF}"/>
                </a:ext>
              </a:extLst>
            </p:cNvPr>
            <p:cNvSpPr txBox="1"/>
            <p:nvPr/>
          </p:nvSpPr>
          <p:spPr>
            <a:xfrm>
              <a:off x="4019701" y="1853146"/>
              <a:ext cx="4349910" cy="1107996"/>
            </a:xfrm>
            <a:prstGeom prst="rect">
              <a:avLst/>
            </a:prstGeom>
            <a:noFill/>
          </p:spPr>
          <p:txBody>
            <a:bodyPr wrap="none" rtlCol="0">
              <a:spAutoFit/>
            </a:bodyPr>
            <a:lstStyle/>
            <a:p>
              <a:pPr algn="ctr" defTabSz="685800"/>
              <a:r>
                <a:rPr lang="zh-CN" altLang="en-US" sz="4800" dirty="0" smtClean="0">
                  <a:solidFill>
                    <a:schemeClr val="bg1"/>
                  </a:solidFill>
                  <a:latin typeface="微软雅黑" panose="020B0503020204020204" pitchFamily="34" charset="-122"/>
                  <a:ea typeface="微软雅黑" panose="020B0503020204020204" pitchFamily="34" charset="-122"/>
                  <a:cs typeface="+mn-ea"/>
                  <a:sym typeface="+mn-lt"/>
                </a:rPr>
                <a:t>谢谢观看！</a:t>
              </a:r>
              <a:endParaRPr lang="zh-CN" altLang="en-US" sz="4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2" name="矩形 191">
              <a:extLst>
                <a:ext uri="{FF2B5EF4-FFF2-40B4-BE49-F238E27FC236}">
                  <a16:creationId xmlns:a16="http://schemas.microsoft.com/office/drawing/2014/main" xmlns="" id="{E2356DF7-DD51-4D09-840E-AC79ECB61C2F}"/>
                </a:ext>
              </a:extLst>
            </p:cNvPr>
            <p:cNvSpPr/>
            <p:nvPr/>
          </p:nvSpPr>
          <p:spPr>
            <a:xfrm>
              <a:off x="3225269" y="3718700"/>
              <a:ext cx="5698837" cy="410369"/>
            </a:xfrm>
            <a:prstGeom prst="rect">
              <a:avLst/>
            </a:prstGeom>
          </p:spPr>
          <p:txBody>
            <a:bodyPr wrap="square">
              <a:spAutoFit/>
            </a:bodyPr>
            <a:lstStyle/>
            <a:p>
              <a:pPr algn="dist" defTabSz="685800"/>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适用于 创业计划</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策划方案</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商业规划</a:t>
              </a: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市场分析</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93" name="文本框 23">
            <a:extLst>
              <a:ext uri="{FF2B5EF4-FFF2-40B4-BE49-F238E27FC236}">
                <a16:creationId xmlns:a16="http://schemas.microsoft.com/office/drawing/2014/main" xmlns="" id="{0EDF6DBE-0380-48D9-898F-39572F17B03A}"/>
              </a:ext>
            </a:extLst>
          </p:cNvPr>
          <p:cNvSpPr txBox="1"/>
          <p:nvPr/>
        </p:nvSpPr>
        <p:spPr>
          <a:xfrm>
            <a:off x="1629910" y="3070871"/>
            <a:ext cx="5904656" cy="500233"/>
          </a:xfrm>
          <a:prstGeom prst="rect">
            <a:avLst/>
          </a:prstGeom>
          <a:noFill/>
        </p:spPr>
        <p:txBody>
          <a:bodyPr wrap="square" lIns="68580" tIns="34290" rIns="68580" bIns="34290" rtlCol="0" anchor="t">
            <a:spAutoFit/>
          </a:bodyPr>
          <a:lstStyle/>
          <a:p>
            <a:pPr algn="ctr" defTabSz="685800"/>
            <a:r>
              <a:rPr lang="zh-CN" altLang="en-US" sz="1400" dirty="0">
                <a:solidFill>
                  <a:schemeClr val="bg1"/>
                </a:solidFill>
                <a:ea typeface="微软雅黑 Light" panose="020B0502040204020203" pitchFamily="34" charset="-122"/>
              </a:rPr>
              <a:t>Graduation thesis summary templateGraduation thesis summary </a:t>
            </a:r>
            <a:endParaRPr lang="en-US" altLang="zh-CN" sz="1400" dirty="0">
              <a:solidFill>
                <a:schemeClr val="bg1"/>
              </a:solidFill>
              <a:ea typeface="微软雅黑 Light" panose="020B0502040204020203" pitchFamily="34" charset="-122"/>
            </a:endParaRPr>
          </a:p>
          <a:p>
            <a:pPr algn="ctr" defTabSz="685800"/>
            <a:r>
              <a:rPr lang="zh-CN" altLang="en-US" sz="1400" dirty="0">
                <a:solidFill>
                  <a:schemeClr val="bg1"/>
                </a:solidFill>
                <a:ea typeface="微软雅黑 Light" panose="020B0502040204020203" pitchFamily="34" charset="-122"/>
              </a:rPr>
              <a:t>templateGraduation thesis summary template</a:t>
            </a:r>
          </a:p>
        </p:txBody>
      </p:sp>
    </p:spTree>
    <p:extLst>
      <p:ext uri="{BB962C8B-B14F-4D97-AF65-F5344CB8AC3E}">
        <p14:creationId xmlns:p14="http://schemas.microsoft.com/office/powerpoint/2010/main" val="109190991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0" fill="hold"/>
                                        <p:tgtEl>
                                          <p:spTgt spid="46"/>
                                        </p:tgtEl>
                                        <p:attrNameLst>
                                          <p:attrName>ppt_w</p:attrName>
                                        </p:attrNameLst>
                                      </p:cBhvr>
                                      <p:tavLst>
                                        <p:tav tm="0" fmla="#ppt_w*sin(2.5*pi*$)">
                                          <p:val>
                                            <p:fltVal val="0"/>
                                          </p:val>
                                        </p:tav>
                                        <p:tav tm="100000">
                                          <p:val>
                                            <p:fltVal val="1"/>
                                          </p:val>
                                        </p:tav>
                                      </p:tavLst>
                                    </p:anim>
                                    <p:anim calcmode="lin" valueType="num">
                                      <p:cBhvr>
                                        <p:cTn id="8" dur="5000" fill="hold"/>
                                        <p:tgtEl>
                                          <p:spTgt spid="46"/>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5000" fill="hold"/>
                                        <p:tgtEl>
                                          <p:spTgt spid="62"/>
                                        </p:tgtEl>
                                        <p:attrNameLst>
                                          <p:attrName>ppt_w</p:attrName>
                                        </p:attrNameLst>
                                      </p:cBhvr>
                                      <p:tavLst>
                                        <p:tav tm="0" fmla="#ppt_w*sin(2.5*pi*$)">
                                          <p:val>
                                            <p:fltVal val="0"/>
                                          </p:val>
                                        </p:tav>
                                        <p:tav tm="100000">
                                          <p:val>
                                            <p:fltVal val="1"/>
                                          </p:val>
                                        </p:tav>
                                      </p:tavLst>
                                    </p:anim>
                                    <p:anim calcmode="lin" valueType="num">
                                      <p:cBhvr>
                                        <p:cTn id="12" dur="5000" fill="hold"/>
                                        <p:tgtEl>
                                          <p:spTgt spid="62"/>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0" fill="hold"/>
                                        <p:tgtEl>
                                          <p:spTgt spid="56"/>
                                        </p:tgtEl>
                                        <p:attrNameLst>
                                          <p:attrName>ppt_w</p:attrName>
                                        </p:attrNameLst>
                                      </p:cBhvr>
                                      <p:tavLst>
                                        <p:tav tm="0" fmla="#ppt_w*sin(2.5*pi*$)">
                                          <p:val>
                                            <p:fltVal val="0"/>
                                          </p:val>
                                        </p:tav>
                                        <p:tav tm="100000">
                                          <p:val>
                                            <p:fltVal val="1"/>
                                          </p:val>
                                        </p:tav>
                                      </p:tavLst>
                                    </p:anim>
                                    <p:anim calcmode="lin" valueType="num">
                                      <p:cBhvr>
                                        <p:cTn id="16" dur="5000" fill="hold"/>
                                        <p:tgtEl>
                                          <p:spTgt spid="56"/>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p:cTn id="19" dur="5000" fill="hold"/>
                                        <p:tgtEl>
                                          <p:spTgt spid="91"/>
                                        </p:tgtEl>
                                        <p:attrNameLst>
                                          <p:attrName>ppt_w</p:attrName>
                                        </p:attrNameLst>
                                      </p:cBhvr>
                                      <p:tavLst>
                                        <p:tav tm="0" fmla="#ppt_w*sin(2.5*pi*$)">
                                          <p:val>
                                            <p:fltVal val="0"/>
                                          </p:val>
                                        </p:tav>
                                        <p:tav tm="100000">
                                          <p:val>
                                            <p:fltVal val="1"/>
                                          </p:val>
                                        </p:tav>
                                      </p:tavLst>
                                    </p:anim>
                                    <p:anim calcmode="lin" valueType="num">
                                      <p:cBhvr>
                                        <p:cTn id="20" dur="5000" fill="hold"/>
                                        <p:tgtEl>
                                          <p:spTgt spid="91"/>
                                        </p:tgtEl>
                                        <p:attrNameLst>
                                          <p:attrName>ppt_h</p:attrName>
                                        </p:attrNameLst>
                                      </p:cBhvr>
                                      <p:tavLst>
                                        <p:tav tm="0">
                                          <p:val>
                                            <p:strVal val="#ppt_h"/>
                                          </p:val>
                                        </p:tav>
                                        <p:tav tm="100000">
                                          <p:val>
                                            <p:strVal val="#ppt_h"/>
                                          </p:val>
                                        </p:tav>
                                      </p:tavLst>
                                    </p:anim>
                                  </p:childTnLst>
                                </p:cTn>
                              </p:par>
                              <p:par>
                                <p:cTn id="21" presetID="19" presetClass="entr" presetSubtype="10" fill="hold" nodeType="withEffect">
                                  <p:stCondLst>
                                    <p:cond delay="0"/>
                                  </p:stCondLst>
                                  <p:childTnLst>
                                    <p:set>
                                      <p:cBhvr>
                                        <p:cTn id="22" dur="1" fill="hold">
                                          <p:stCondLst>
                                            <p:cond delay="0"/>
                                          </p:stCondLst>
                                        </p:cTn>
                                        <p:tgtEl>
                                          <p:spTgt spid="101"/>
                                        </p:tgtEl>
                                        <p:attrNameLst>
                                          <p:attrName>style.visibility</p:attrName>
                                        </p:attrNameLst>
                                      </p:cBhvr>
                                      <p:to>
                                        <p:strVal val="visible"/>
                                      </p:to>
                                    </p:set>
                                    <p:anim calcmode="lin" valueType="num">
                                      <p:cBhvr>
                                        <p:cTn id="23" dur="5000" fill="hold"/>
                                        <p:tgtEl>
                                          <p:spTgt spid="101"/>
                                        </p:tgtEl>
                                        <p:attrNameLst>
                                          <p:attrName>ppt_w</p:attrName>
                                        </p:attrNameLst>
                                      </p:cBhvr>
                                      <p:tavLst>
                                        <p:tav tm="0" fmla="#ppt_w*sin(2.5*pi*$)">
                                          <p:val>
                                            <p:fltVal val="0"/>
                                          </p:val>
                                        </p:tav>
                                        <p:tav tm="100000">
                                          <p:val>
                                            <p:fltVal val="1"/>
                                          </p:val>
                                        </p:tav>
                                      </p:tavLst>
                                    </p:anim>
                                    <p:anim calcmode="lin" valueType="num">
                                      <p:cBhvr>
                                        <p:cTn id="24" dur="5000" fill="hold"/>
                                        <p:tgtEl>
                                          <p:spTgt spid="101"/>
                                        </p:tgtEl>
                                        <p:attrNameLst>
                                          <p:attrName>ppt_h</p:attrName>
                                        </p:attrNameLst>
                                      </p:cBhvr>
                                      <p:tavLst>
                                        <p:tav tm="0">
                                          <p:val>
                                            <p:strVal val="#ppt_h"/>
                                          </p:val>
                                        </p:tav>
                                        <p:tav tm="100000">
                                          <p:val>
                                            <p:strVal val="#ppt_h"/>
                                          </p:val>
                                        </p:tav>
                                      </p:tavLst>
                                    </p:anim>
                                  </p:childTnLst>
                                </p:cTn>
                              </p:par>
                              <p:par>
                                <p:cTn id="25" presetID="19" presetClass="entr" presetSubtype="10"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p:cTn id="27" dur="5000" fill="hold"/>
                                        <p:tgtEl>
                                          <p:spTgt spid="96"/>
                                        </p:tgtEl>
                                        <p:attrNameLst>
                                          <p:attrName>ppt_w</p:attrName>
                                        </p:attrNameLst>
                                      </p:cBhvr>
                                      <p:tavLst>
                                        <p:tav tm="0" fmla="#ppt_w*sin(2.5*pi*$)">
                                          <p:val>
                                            <p:fltVal val="0"/>
                                          </p:val>
                                        </p:tav>
                                        <p:tav tm="100000">
                                          <p:val>
                                            <p:fltVal val="1"/>
                                          </p:val>
                                        </p:tav>
                                      </p:tavLst>
                                    </p:anim>
                                    <p:anim calcmode="lin" valueType="num">
                                      <p:cBhvr>
                                        <p:cTn id="28" dur="5000" fill="hold"/>
                                        <p:tgtEl>
                                          <p:spTgt spid="96"/>
                                        </p:tgtEl>
                                        <p:attrNameLst>
                                          <p:attrName>ppt_h</p:attrName>
                                        </p:attrNameLst>
                                      </p:cBhvr>
                                      <p:tavLst>
                                        <p:tav tm="0">
                                          <p:val>
                                            <p:strVal val="#ppt_h"/>
                                          </p:val>
                                        </p:tav>
                                        <p:tav tm="100000">
                                          <p:val>
                                            <p:strVal val="#ppt_h"/>
                                          </p:val>
                                        </p:tav>
                                      </p:tavLst>
                                    </p:anim>
                                  </p:childTnLst>
                                </p:cTn>
                              </p:par>
                              <p:par>
                                <p:cTn id="29" presetID="19" presetClass="entr" presetSubtype="1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0" fill="hold"/>
                                        <p:tgtEl>
                                          <p:spTgt spid="66"/>
                                        </p:tgtEl>
                                        <p:attrNameLst>
                                          <p:attrName>ppt_w</p:attrName>
                                        </p:attrNameLst>
                                      </p:cBhvr>
                                      <p:tavLst>
                                        <p:tav tm="0" fmla="#ppt_w*sin(2.5*pi*$)">
                                          <p:val>
                                            <p:fltVal val="0"/>
                                          </p:val>
                                        </p:tav>
                                        <p:tav tm="100000">
                                          <p:val>
                                            <p:fltVal val="1"/>
                                          </p:val>
                                        </p:tav>
                                      </p:tavLst>
                                    </p:anim>
                                    <p:anim calcmode="lin" valueType="num">
                                      <p:cBhvr>
                                        <p:cTn id="32" dur="5000" fill="hold"/>
                                        <p:tgtEl>
                                          <p:spTgt spid="66"/>
                                        </p:tgtEl>
                                        <p:attrNameLst>
                                          <p:attrName>ppt_h</p:attrName>
                                        </p:attrNameLst>
                                      </p:cBhvr>
                                      <p:tavLst>
                                        <p:tav tm="0">
                                          <p:val>
                                            <p:strVal val="#ppt_h"/>
                                          </p:val>
                                        </p:tav>
                                        <p:tav tm="100000">
                                          <p:val>
                                            <p:strVal val="#ppt_h"/>
                                          </p:val>
                                        </p:tav>
                                      </p:tavLst>
                                    </p:anim>
                                  </p:childTnLst>
                                </p:cTn>
                              </p:par>
                              <p:par>
                                <p:cTn id="33" presetID="19" presetClass="entr" presetSubtype="10"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0" fill="hold"/>
                                        <p:tgtEl>
                                          <p:spTgt spid="71"/>
                                        </p:tgtEl>
                                        <p:attrNameLst>
                                          <p:attrName>ppt_w</p:attrName>
                                        </p:attrNameLst>
                                      </p:cBhvr>
                                      <p:tavLst>
                                        <p:tav tm="0" fmla="#ppt_w*sin(2.5*pi*$)">
                                          <p:val>
                                            <p:fltVal val="0"/>
                                          </p:val>
                                        </p:tav>
                                        <p:tav tm="100000">
                                          <p:val>
                                            <p:fltVal val="1"/>
                                          </p:val>
                                        </p:tav>
                                      </p:tavLst>
                                    </p:anim>
                                    <p:anim calcmode="lin" valueType="num">
                                      <p:cBhvr>
                                        <p:cTn id="36" dur="5000" fill="hold"/>
                                        <p:tgtEl>
                                          <p:spTgt spid="71"/>
                                        </p:tgtEl>
                                        <p:attrNameLst>
                                          <p:attrName>ppt_h</p:attrName>
                                        </p:attrNameLst>
                                      </p:cBhvr>
                                      <p:tavLst>
                                        <p:tav tm="0">
                                          <p:val>
                                            <p:strVal val="#ppt_h"/>
                                          </p:val>
                                        </p:tav>
                                        <p:tav tm="100000">
                                          <p:val>
                                            <p:strVal val="#ppt_h"/>
                                          </p:val>
                                        </p:tav>
                                      </p:tavLst>
                                    </p:anim>
                                  </p:childTnLst>
                                </p:cTn>
                              </p:par>
                              <p:par>
                                <p:cTn id="37" presetID="19" presetClass="entr" presetSubtype="10"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0" fill="hold"/>
                                        <p:tgtEl>
                                          <p:spTgt spid="81"/>
                                        </p:tgtEl>
                                        <p:attrNameLst>
                                          <p:attrName>ppt_w</p:attrName>
                                        </p:attrNameLst>
                                      </p:cBhvr>
                                      <p:tavLst>
                                        <p:tav tm="0" fmla="#ppt_w*sin(2.5*pi*$)">
                                          <p:val>
                                            <p:fltVal val="0"/>
                                          </p:val>
                                        </p:tav>
                                        <p:tav tm="100000">
                                          <p:val>
                                            <p:fltVal val="1"/>
                                          </p:val>
                                        </p:tav>
                                      </p:tavLst>
                                    </p:anim>
                                    <p:anim calcmode="lin" valueType="num">
                                      <p:cBhvr>
                                        <p:cTn id="40" dur="5000" fill="hold"/>
                                        <p:tgtEl>
                                          <p:spTgt spid="81"/>
                                        </p:tgtEl>
                                        <p:attrNameLst>
                                          <p:attrName>ppt_h</p:attrName>
                                        </p:attrNameLst>
                                      </p:cBhvr>
                                      <p:tavLst>
                                        <p:tav tm="0">
                                          <p:val>
                                            <p:strVal val="#ppt_h"/>
                                          </p:val>
                                        </p:tav>
                                        <p:tav tm="100000">
                                          <p:val>
                                            <p:strVal val="#ppt_h"/>
                                          </p:val>
                                        </p:tav>
                                      </p:tavLst>
                                    </p:anim>
                                  </p:childTnLst>
                                </p:cTn>
                              </p:par>
                              <p:par>
                                <p:cTn id="41" presetID="19" presetClass="entr" presetSubtype="10"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 calcmode="lin" valueType="num">
                                      <p:cBhvr>
                                        <p:cTn id="43" dur="5000" fill="hold"/>
                                        <p:tgtEl>
                                          <p:spTgt spid="86"/>
                                        </p:tgtEl>
                                        <p:attrNameLst>
                                          <p:attrName>ppt_w</p:attrName>
                                        </p:attrNameLst>
                                      </p:cBhvr>
                                      <p:tavLst>
                                        <p:tav tm="0" fmla="#ppt_w*sin(2.5*pi*$)">
                                          <p:val>
                                            <p:fltVal val="0"/>
                                          </p:val>
                                        </p:tav>
                                        <p:tav tm="100000">
                                          <p:val>
                                            <p:fltVal val="1"/>
                                          </p:val>
                                        </p:tav>
                                      </p:tavLst>
                                    </p:anim>
                                    <p:anim calcmode="lin" valueType="num">
                                      <p:cBhvr>
                                        <p:cTn id="44" dur="5000" fill="hold"/>
                                        <p:tgtEl>
                                          <p:spTgt spid="86"/>
                                        </p:tgtEl>
                                        <p:attrNameLst>
                                          <p:attrName>ppt_h</p:attrName>
                                        </p:attrNameLst>
                                      </p:cBhvr>
                                      <p:tavLst>
                                        <p:tav tm="0">
                                          <p:val>
                                            <p:strVal val="#ppt_h"/>
                                          </p:val>
                                        </p:tav>
                                        <p:tav tm="100000">
                                          <p:val>
                                            <p:strVal val="#ppt_h"/>
                                          </p:val>
                                        </p:tav>
                                      </p:tavLst>
                                    </p:anim>
                                  </p:childTnLst>
                                </p:cTn>
                              </p:par>
                              <p:par>
                                <p:cTn id="45" presetID="19" presetClass="entr" presetSubtype="10" fill="hold" nodeType="with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5000" fill="hold"/>
                                        <p:tgtEl>
                                          <p:spTgt spid="78"/>
                                        </p:tgtEl>
                                        <p:attrNameLst>
                                          <p:attrName>ppt_w</p:attrName>
                                        </p:attrNameLst>
                                      </p:cBhvr>
                                      <p:tavLst>
                                        <p:tav tm="0" fmla="#ppt_w*sin(2.5*pi*$)">
                                          <p:val>
                                            <p:fltVal val="0"/>
                                          </p:val>
                                        </p:tav>
                                        <p:tav tm="100000">
                                          <p:val>
                                            <p:fltVal val="1"/>
                                          </p:val>
                                        </p:tav>
                                      </p:tavLst>
                                    </p:anim>
                                    <p:anim calcmode="lin" valueType="num">
                                      <p:cBhvr>
                                        <p:cTn id="48" dur="5000" fill="hold"/>
                                        <p:tgtEl>
                                          <p:spTgt spid="78"/>
                                        </p:tgtEl>
                                        <p:attrNameLst>
                                          <p:attrName>ppt_h</p:attrName>
                                        </p:attrNameLst>
                                      </p:cBhvr>
                                      <p:tavLst>
                                        <p:tav tm="0">
                                          <p:val>
                                            <p:strVal val="#ppt_h"/>
                                          </p:val>
                                        </p:tav>
                                        <p:tav tm="100000">
                                          <p:val>
                                            <p:strVal val="#ppt_h"/>
                                          </p:val>
                                        </p:tav>
                                      </p:tavLst>
                                    </p:anim>
                                  </p:childTnLst>
                                </p:cTn>
                              </p:par>
                              <p:par>
                                <p:cTn id="49" presetID="19" presetClass="entr" presetSubtype="10" fill="hold" nodeType="withEffect">
                                  <p:stCondLst>
                                    <p:cond delay="0"/>
                                  </p:stCondLst>
                                  <p:childTnLst>
                                    <p:set>
                                      <p:cBhvr>
                                        <p:cTn id="50" dur="1" fill="hold">
                                          <p:stCondLst>
                                            <p:cond delay="0"/>
                                          </p:stCondLst>
                                        </p:cTn>
                                        <p:tgtEl>
                                          <p:spTgt spid="117"/>
                                        </p:tgtEl>
                                        <p:attrNameLst>
                                          <p:attrName>style.visibility</p:attrName>
                                        </p:attrNameLst>
                                      </p:cBhvr>
                                      <p:to>
                                        <p:strVal val="visible"/>
                                      </p:to>
                                    </p:set>
                                    <p:anim calcmode="lin" valueType="num">
                                      <p:cBhvr>
                                        <p:cTn id="51" dur="5000" fill="hold"/>
                                        <p:tgtEl>
                                          <p:spTgt spid="117"/>
                                        </p:tgtEl>
                                        <p:attrNameLst>
                                          <p:attrName>ppt_w</p:attrName>
                                        </p:attrNameLst>
                                      </p:cBhvr>
                                      <p:tavLst>
                                        <p:tav tm="0" fmla="#ppt_w*sin(2.5*pi*$)">
                                          <p:val>
                                            <p:fltVal val="0"/>
                                          </p:val>
                                        </p:tav>
                                        <p:tav tm="100000">
                                          <p:val>
                                            <p:fltVal val="1"/>
                                          </p:val>
                                        </p:tav>
                                      </p:tavLst>
                                    </p:anim>
                                    <p:anim calcmode="lin" valueType="num">
                                      <p:cBhvr>
                                        <p:cTn id="52" dur="5000" fill="hold"/>
                                        <p:tgtEl>
                                          <p:spTgt spid="117"/>
                                        </p:tgtEl>
                                        <p:attrNameLst>
                                          <p:attrName>ppt_h</p:attrName>
                                        </p:attrNameLst>
                                      </p:cBhvr>
                                      <p:tavLst>
                                        <p:tav tm="0">
                                          <p:val>
                                            <p:strVal val="#ppt_h"/>
                                          </p:val>
                                        </p:tav>
                                        <p:tav tm="100000">
                                          <p:val>
                                            <p:strVal val="#ppt_h"/>
                                          </p:val>
                                        </p:tav>
                                      </p:tavLst>
                                    </p:anim>
                                  </p:childTnLst>
                                </p:cTn>
                              </p:par>
                              <p:par>
                                <p:cTn id="53" presetID="19" presetClass="entr" presetSubtype="10"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p:cTn id="55" dur="5000" fill="hold"/>
                                        <p:tgtEl>
                                          <p:spTgt spid="112"/>
                                        </p:tgtEl>
                                        <p:attrNameLst>
                                          <p:attrName>ppt_w</p:attrName>
                                        </p:attrNameLst>
                                      </p:cBhvr>
                                      <p:tavLst>
                                        <p:tav tm="0" fmla="#ppt_w*sin(2.5*pi*$)">
                                          <p:val>
                                            <p:fltVal val="0"/>
                                          </p:val>
                                        </p:tav>
                                        <p:tav tm="100000">
                                          <p:val>
                                            <p:fltVal val="1"/>
                                          </p:val>
                                        </p:tav>
                                      </p:tavLst>
                                    </p:anim>
                                    <p:anim calcmode="lin" valueType="num">
                                      <p:cBhvr>
                                        <p:cTn id="56" dur="5000" fill="hold"/>
                                        <p:tgtEl>
                                          <p:spTgt spid="112"/>
                                        </p:tgtEl>
                                        <p:attrNameLst>
                                          <p:attrName>ppt_h</p:attrName>
                                        </p:attrNameLst>
                                      </p:cBhvr>
                                      <p:tavLst>
                                        <p:tav tm="0">
                                          <p:val>
                                            <p:strVal val="#ppt_h"/>
                                          </p:val>
                                        </p:tav>
                                        <p:tav tm="100000">
                                          <p:val>
                                            <p:strVal val="#ppt_h"/>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78"/>
                                        </p:tgtEl>
                                        <p:attrNameLst>
                                          <p:attrName>style.visibility</p:attrName>
                                        </p:attrNameLst>
                                      </p:cBhvr>
                                      <p:to>
                                        <p:strVal val="visible"/>
                                      </p:to>
                                    </p:set>
                                    <p:anim calcmode="lin" valueType="num">
                                      <p:cBhvr>
                                        <p:cTn id="60" dur="500" fill="hold"/>
                                        <p:tgtEl>
                                          <p:spTgt spid="178"/>
                                        </p:tgtEl>
                                        <p:attrNameLst>
                                          <p:attrName>ppt_w</p:attrName>
                                        </p:attrNameLst>
                                      </p:cBhvr>
                                      <p:tavLst>
                                        <p:tav tm="0">
                                          <p:val>
                                            <p:fltVal val="0"/>
                                          </p:val>
                                        </p:tav>
                                        <p:tav tm="100000">
                                          <p:val>
                                            <p:strVal val="#ppt_w"/>
                                          </p:val>
                                        </p:tav>
                                      </p:tavLst>
                                    </p:anim>
                                    <p:anim calcmode="lin" valueType="num">
                                      <p:cBhvr>
                                        <p:cTn id="61" dur="500" fill="hold"/>
                                        <p:tgtEl>
                                          <p:spTgt spid="178"/>
                                        </p:tgtEl>
                                        <p:attrNameLst>
                                          <p:attrName>ppt_h</p:attrName>
                                        </p:attrNameLst>
                                      </p:cBhvr>
                                      <p:tavLst>
                                        <p:tav tm="0">
                                          <p:val>
                                            <p:fltVal val="0"/>
                                          </p:val>
                                        </p:tav>
                                        <p:tav tm="100000">
                                          <p:val>
                                            <p:strVal val="#ppt_h"/>
                                          </p:val>
                                        </p:tav>
                                      </p:tavLst>
                                    </p:anim>
                                    <p:animEffect transition="in" filter="fade">
                                      <p:cBhvr>
                                        <p:cTn id="62" dur="500"/>
                                        <p:tgtEl>
                                          <p:spTgt spid="178"/>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179"/>
                                        </p:tgtEl>
                                        <p:attrNameLst>
                                          <p:attrName>style.visibility</p:attrName>
                                        </p:attrNameLst>
                                      </p:cBhvr>
                                      <p:to>
                                        <p:strVal val="visible"/>
                                      </p:to>
                                    </p:set>
                                    <p:anim calcmode="lin" valueType="num">
                                      <p:cBhvr>
                                        <p:cTn id="66" dur="500" fill="hold"/>
                                        <p:tgtEl>
                                          <p:spTgt spid="179"/>
                                        </p:tgtEl>
                                        <p:attrNameLst>
                                          <p:attrName>ppt_w</p:attrName>
                                        </p:attrNameLst>
                                      </p:cBhvr>
                                      <p:tavLst>
                                        <p:tav tm="0">
                                          <p:val>
                                            <p:fltVal val="0"/>
                                          </p:val>
                                        </p:tav>
                                        <p:tav tm="100000">
                                          <p:val>
                                            <p:strVal val="#ppt_w"/>
                                          </p:val>
                                        </p:tav>
                                      </p:tavLst>
                                    </p:anim>
                                    <p:anim calcmode="lin" valueType="num">
                                      <p:cBhvr>
                                        <p:cTn id="67" dur="500" fill="hold"/>
                                        <p:tgtEl>
                                          <p:spTgt spid="179"/>
                                        </p:tgtEl>
                                        <p:attrNameLst>
                                          <p:attrName>ppt_h</p:attrName>
                                        </p:attrNameLst>
                                      </p:cBhvr>
                                      <p:tavLst>
                                        <p:tav tm="0">
                                          <p:val>
                                            <p:fltVal val="0"/>
                                          </p:val>
                                        </p:tav>
                                        <p:tav tm="100000">
                                          <p:val>
                                            <p:strVal val="#ppt_h"/>
                                          </p:val>
                                        </p:tav>
                                      </p:tavLst>
                                    </p:anim>
                                    <p:animEffect transition="in" filter="fade">
                                      <p:cBhvr>
                                        <p:cTn id="68" dur="500"/>
                                        <p:tgtEl>
                                          <p:spTgt spid="179"/>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82"/>
                                        </p:tgtEl>
                                        <p:attrNameLst>
                                          <p:attrName>style.visibility</p:attrName>
                                        </p:attrNameLst>
                                      </p:cBhvr>
                                      <p:to>
                                        <p:strVal val="visible"/>
                                      </p:to>
                                    </p:set>
                                    <p:animEffect transition="in" filter="fade">
                                      <p:cBhvr>
                                        <p:cTn id="72" dur="500"/>
                                        <p:tgtEl>
                                          <p:spTgt spid="182"/>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181"/>
                                        </p:tgtEl>
                                        <p:attrNameLst>
                                          <p:attrName>style.visibility</p:attrName>
                                        </p:attrNameLst>
                                      </p:cBhvr>
                                      <p:to>
                                        <p:strVal val="visible"/>
                                      </p:to>
                                    </p:set>
                                    <p:animEffect transition="in" filter="fade">
                                      <p:cBhvr>
                                        <p:cTn id="76" dur="500"/>
                                        <p:tgtEl>
                                          <p:spTgt spid="181"/>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180"/>
                                        </p:tgtEl>
                                        <p:attrNameLst>
                                          <p:attrName>style.visibility</p:attrName>
                                        </p:attrNameLst>
                                      </p:cBhvr>
                                      <p:to>
                                        <p:strVal val="visible"/>
                                      </p:to>
                                    </p:set>
                                    <p:animEffect transition="in" filter="fade">
                                      <p:cBhvr>
                                        <p:cTn id="80" dur="500"/>
                                        <p:tgtEl>
                                          <p:spTgt spid="180"/>
                                        </p:tgtEl>
                                      </p:cBhvr>
                                    </p:animEffect>
                                  </p:childTnLst>
                                </p:cTn>
                              </p:par>
                            </p:childTnLst>
                          </p:cTn>
                        </p:par>
                        <p:par>
                          <p:cTn id="81" fill="hold">
                            <p:stCondLst>
                              <p:cond delay="7500"/>
                            </p:stCondLst>
                            <p:childTnLst>
                              <p:par>
                                <p:cTn id="82" presetID="10" presetClass="entr" presetSubtype="0" fill="hold" grpId="0" nodeType="afterEffect">
                                  <p:stCondLst>
                                    <p:cond delay="0"/>
                                  </p:stCondLst>
                                  <p:childTnLst>
                                    <p:set>
                                      <p:cBhvr>
                                        <p:cTn id="83" dur="1" fill="hold">
                                          <p:stCondLst>
                                            <p:cond delay="0"/>
                                          </p:stCondLst>
                                        </p:cTn>
                                        <p:tgtEl>
                                          <p:spTgt spid="184"/>
                                        </p:tgtEl>
                                        <p:attrNameLst>
                                          <p:attrName>style.visibility</p:attrName>
                                        </p:attrNameLst>
                                      </p:cBhvr>
                                      <p:to>
                                        <p:strVal val="visible"/>
                                      </p:to>
                                    </p:set>
                                    <p:animEffect transition="in" filter="fade">
                                      <p:cBhvr>
                                        <p:cTn id="84" dur="500"/>
                                        <p:tgtEl>
                                          <p:spTgt spid="184"/>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183"/>
                                        </p:tgtEl>
                                        <p:attrNameLst>
                                          <p:attrName>style.visibility</p:attrName>
                                        </p:attrNameLst>
                                      </p:cBhvr>
                                      <p:to>
                                        <p:strVal val="visible"/>
                                      </p:to>
                                    </p:set>
                                    <p:animEffect transition="in" filter="fade">
                                      <p:cBhvr>
                                        <p:cTn id="88" dur="500"/>
                                        <p:tgtEl>
                                          <p:spTgt spid="183"/>
                                        </p:tgtEl>
                                      </p:cBhvr>
                                    </p:animEffect>
                                  </p:childTnLst>
                                </p:cTn>
                              </p:par>
                            </p:childTnLst>
                          </p:cTn>
                        </p:par>
                        <p:par>
                          <p:cTn id="89" fill="hold">
                            <p:stCondLst>
                              <p:cond delay="8500"/>
                            </p:stCondLst>
                            <p:childTnLst>
                              <p:par>
                                <p:cTn id="90" presetID="10" presetClass="entr" presetSubtype="0" fill="hold" grpId="0" nodeType="afterEffect">
                                  <p:stCondLst>
                                    <p:cond delay="0"/>
                                  </p:stCondLst>
                                  <p:childTnLst>
                                    <p:set>
                                      <p:cBhvr>
                                        <p:cTn id="91" dur="1" fill="hold">
                                          <p:stCondLst>
                                            <p:cond delay="0"/>
                                          </p:stCondLst>
                                        </p:cTn>
                                        <p:tgtEl>
                                          <p:spTgt spid="185"/>
                                        </p:tgtEl>
                                        <p:attrNameLst>
                                          <p:attrName>style.visibility</p:attrName>
                                        </p:attrNameLst>
                                      </p:cBhvr>
                                      <p:to>
                                        <p:strVal val="visible"/>
                                      </p:to>
                                    </p:set>
                                    <p:animEffect transition="in" filter="fade">
                                      <p:cBhvr>
                                        <p:cTn id="92" dur="500"/>
                                        <p:tgtEl>
                                          <p:spTgt spid="185"/>
                                        </p:tgtEl>
                                      </p:cBhvr>
                                    </p:animEffect>
                                  </p:childTnLst>
                                </p:cTn>
                              </p:par>
                            </p:childTnLst>
                          </p:cTn>
                        </p:par>
                        <p:par>
                          <p:cTn id="93" fill="hold">
                            <p:stCondLst>
                              <p:cond delay="9000"/>
                            </p:stCondLst>
                            <p:childTnLst>
                              <p:par>
                                <p:cTn id="94" presetID="2" presetClass="entr" presetSubtype="1" fill="hold" grpId="0" nodeType="afterEffect">
                                  <p:stCondLst>
                                    <p:cond delay="0"/>
                                  </p:stCondLst>
                                  <p:childTnLst>
                                    <p:set>
                                      <p:cBhvr>
                                        <p:cTn id="95" dur="1" fill="hold">
                                          <p:stCondLst>
                                            <p:cond delay="0"/>
                                          </p:stCondLst>
                                        </p:cTn>
                                        <p:tgtEl>
                                          <p:spTgt spid="187"/>
                                        </p:tgtEl>
                                        <p:attrNameLst>
                                          <p:attrName>style.visibility</p:attrName>
                                        </p:attrNameLst>
                                      </p:cBhvr>
                                      <p:to>
                                        <p:strVal val="visible"/>
                                      </p:to>
                                    </p:set>
                                    <p:anim calcmode="lin" valueType="num">
                                      <p:cBhvr additive="base">
                                        <p:cTn id="96" dur="500" fill="hold"/>
                                        <p:tgtEl>
                                          <p:spTgt spid="187"/>
                                        </p:tgtEl>
                                        <p:attrNameLst>
                                          <p:attrName>ppt_x</p:attrName>
                                        </p:attrNameLst>
                                      </p:cBhvr>
                                      <p:tavLst>
                                        <p:tav tm="0">
                                          <p:val>
                                            <p:strVal val="#ppt_x"/>
                                          </p:val>
                                        </p:tav>
                                        <p:tav tm="100000">
                                          <p:val>
                                            <p:strVal val="#ppt_x"/>
                                          </p:val>
                                        </p:tav>
                                      </p:tavLst>
                                    </p:anim>
                                    <p:anim calcmode="lin" valueType="num">
                                      <p:cBhvr additive="base">
                                        <p:cTn id="97" dur="500" fill="hold"/>
                                        <p:tgtEl>
                                          <p:spTgt spid="187"/>
                                        </p:tgtEl>
                                        <p:attrNameLst>
                                          <p:attrName>ppt_y</p:attrName>
                                        </p:attrNameLst>
                                      </p:cBhvr>
                                      <p:tavLst>
                                        <p:tav tm="0">
                                          <p:val>
                                            <p:strVal val="0-#ppt_h/2"/>
                                          </p:val>
                                        </p:tav>
                                        <p:tav tm="100000">
                                          <p:val>
                                            <p:strVal val="#ppt_y"/>
                                          </p:val>
                                        </p:tav>
                                      </p:tavLst>
                                    </p:anim>
                                  </p:childTnLst>
                                </p:cTn>
                              </p:par>
                            </p:childTnLst>
                          </p:cTn>
                        </p:par>
                        <p:par>
                          <p:cTn id="98" fill="hold">
                            <p:stCondLst>
                              <p:cond delay="9500"/>
                            </p:stCondLst>
                            <p:childTnLst>
                              <p:par>
                                <p:cTn id="99" presetID="2" presetClass="entr" presetSubtype="4" fill="hold" grpId="0" nodeType="afterEffect">
                                  <p:stCondLst>
                                    <p:cond delay="0"/>
                                  </p:stCondLst>
                                  <p:childTnLst>
                                    <p:set>
                                      <p:cBhvr>
                                        <p:cTn id="100" dur="1" fill="hold">
                                          <p:stCondLst>
                                            <p:cond delay="0"/>
                                          </p:stCondLst>
                                        </p:cTn>
                                        <p:tgtEl>
                                          <p:spTgt spid="186"/>
                                        </p:tgtEl>
                                        <p:attrNameLst>
                                          <p:attrName>style.visibility</p:attrName>
                                        </p:attrNameLst>
                                      </p:cBhvr>
                                      <p:to>
                                        <p:strVal val="visible"/>
                                      </p:to>
                                    </p:set>
                                    <p:anim calcmode="lin" valueType="num">
                                      <p:cBhvr additive="base">
                                        <p:cTn id="101" dur="500" fill="hold"/>
                                        <p:tgtEl>
                                          <p:spTgt spid="186"/>
                                        </p:tgtEl>
                                        <p:attrNameLst>
                                          <p:attrName>ppt_x</p:attrName>
                                        </p:attrNameLst>
                                      </p:cBhvr>
                                      <p:tavLst>
                                        <p:tav tm="0">
                                          <p:val>
                                            <p:strVal val="#ppt_x"/>
                                          </p:val>
                                        </p:tav>
                                        <p:tav tm="100000">
                                          <p:val>
                                            <p:strVal val="#ppt_x"/>
                                          </p:val>
                                        </p:tav>
                                      </p:tavLst>
                                    </p:anim>
                                    <p:anim calcmode="lin" valueType="num">
                                      <p:cBhvr additive="base">
                                        <p:cTn id="102" dur="500" fill="hold"/>
                                        <p:tgtEl>
                                          <p:spTgt spid="186"/>
                                        </p:tgtEl>
                                        <p:attrNameLst>
                                          <p:attrName>ppt_y</p:attrName>
                                        </p:attrNameLst>
                                      </p:cBhvr>
                                      <p:tavLst>
                                        <p:tav tm="0">
                                          <p:val>
                                            <p:strVal val="1+#ppt_h/2"/>
                                          </p:val>
                                        </p:tav>
                                        <p:tav tm="100000">
                                          <p:val>
                                            <p:strVal val="#ppt_y"/>
                                          </p:val>
                                        </p:tav>
                                      </p:tavLst>
                                    </p:anim>
                                  </p:childTnLst>
                                </p:cTn>
                              </p:par>
                            </p:childTnLst>
                          </p:cTn>
                        </p:par>
                        <p:par>
                          <p:cTn id="103" fill="hold">
                            <p:stCondLst>
                              <p:cond delay="10000"/>
                            </p:stCondLst>
                            <p:childTnLst>
                              <p:par>
                                <p:cTn id="104" presetID="53" presetClass="entr" presetSubtype="16" fill="hold" grpId="0" nodeType="afterEffect">
                                  <p:stCondLst>
                                    <p:cond delay="0"/>
                                  </p:stCondLst>
                                  <p:childTnLst>
                                    <p:set>
                                      <p:cBhvr>
                                        <p:cTn id="105" dur="1" fill="hold">
                                          <p:stCondLst>
                                            <p:cond delay="0"/>
                                          </p:stCondLst>
                                        </p:cTn>
                                        <p:tgtEl>
                                          <p:spTgt spid="188"/>
                                        </p:tgtEl>
                                        <p:attrNameLst>
                                          <p:attrName>style.visibility</p:attrName>
                                        </p:attrNameLst>
                                      </p:cBhvr>
                                      <p:to>
                                        <p:strVal val="visible"/>
                                      </p:to>
                                    </p:set>
                                    <p:anim calcmode="lin" valueType="num">
                                      <p:cBhvr>
                                        <p:cTn id="106" dur="500" fill="hold"/>
                                        <p:tgtEl>
                                          <p:spTgt spid="188"/>
                                        </p:tgtEl>
                                        <p:attrNameLst>
                                          <p:attrName>ppt_w</p:attrName>
                                        </p:attrNameLst>
                                      </p:cBhvr>
                                      <p:tavLst>
                                        <p:tav tm="0">
                                          <p:val>
                                            <p:fltVal val="0"/>
                                          </p:val>
                                        </p:tav>
                                        <p:tav tm="100000">
                                          <p:val>
                                            <p:strVal val="#ppt_w"/>
                                          </p:val>
                                        </p:tav>
                                      </p:tavLst>
                                    </p:anim>
                                    <p:anim calcmode="lin" valueType="num">
                                      <p:cBhvr>
                                        <p:cTn id="107" dur="500" fill="hold"/>
                                        <p:tgtEl>
                                          <p:spTgt spid="188"/>
                                        </p:tgtEl>
                                        <p:attrNameLst>
                                          <p:attrName>ppt_h</p:attrName>
                                        </p:attrNameLst>
                                      </p:cBhvr>
                                      <p:tavLst>
                                        <p:tav tm="0">
                                          <p:val>
                                            <p:fltVal val="0"/>
                                          </p:val>
                                        </p:tav>
                                        <p:tav tm="100000">
                                          <p:val>
                                            <p:strVal val="#ppt_h"/>
                                          </p:val>
                                        </p:tav>
                                      </p:tavLst>
                                    </p:anim>
                                    <p:animEffect transition="in" filter="fade">
                                      <p:cBhvr>
                                        <p:cTn id="108" dur="500"/>
                                        <p:tgtEl>
                                          <p:spTgt spid="188"/>
                                        </p:tgtEl>
                                      </p:cBhvr>
                                    </p:animEffect>
                                  </p:childTnLst>
                                </p:cTn>
                              </p:par>
                            </p:childTnLst>
                          </p:cTn>
                        </p:par>
                        <p:par>
                          <p:cTn id="109" fill="hold">
                            <p:stCondLst>
                              <p:cond delay="10500"/>
                            </p:stCondLst>
                            <p:childTnLst>
                              <p:par>
                                <p:cTn id="110" presetID="42" presetClass="entr" presetSubtype="0" fill="hold" grpId="0" nodeType="afterEffect">
                                  <p:stCondLst>
                                    <p:cond delay="0"/>
                                  </p:stCondLst>
                                  <p:childTnLst>
                                    <p:set>
                                      <p:cBhvr>
                                        <p:cTn id="111" dur="1" fill="hold">
                                          <p:stCondLst>
                                            <p:cond delay="0"/>
                                          </p:stCondLst>
                                        </p:cTn>
                                        <p:tgtEl>
                                          <p:spTgt spid="189"/>
                                        </p:tgtEl>
                                        <p:attrNameLst>
                                          <p:attrName>style.visibility</p:attrName>
                                        </p:attrNameLst>
                                      </p:cBhvr>
                                      <p:to>
                                        <p:strVal val="visible"/>
                                      </p:to>
                                    </p:set>
                                    <p:animEffect transition="in" filter="fade">
                                      <p:cBhvr>
                                        <p:cTn id="112" dur="1000"/>
                                        <p:tgtEl>
                                          <p:spTgt spid="189"/>
                                        </p:tgtEl>
                                      </p:cBhvr>
                                    </p:animEffect>
                                    <p:anim calcmode="lin" valueType="num">
                                      <p:cBhvr>
                                        <p:cTn id="113" dur="1000" fill="hold"/>
                                        <p:tgtEl>
                                          <p:spTgt spid="189"/>
                                        </p:tgtEl>
                                        <p:attrNameLst>
                                          <p:attrName>ppt_x</p:attrName>
                                        </p:attrNameLst>
                                      </p:cBhvr>
                                      <p:tavLst>
                                        <p:tav tm="0">
                                          <p:val>
                                            <p:strVal val="#ppt_x"/>
                                          </p:val>
                                        </p:tav>
                                        <p:tav tm="100000">
                                          <p:val>
                                            <p:strVal val="#ppt_x"/>
                                          </p:val>
                                        </p:tav>
                                      </p:tavLst>
                                    </p:anim>
                                    <p:anim calcmode="lin" valueType="num">
                                      <p:cBhvr>
                                        <p:cTn id="114" dur="1000" fill="hold"/>
                                        <p:tgtEl>
                                          <p:spTgt spid="189"/>
                                        </p:tgtEl>
                                        <p:attrNameLst>
                                          <p:attrName>ppt_y</p:attrName>
                                        </p:attrNameLst>
                                      </p:cBhvr>
                                      <p:tavLst>
                                        <p:tav tm="0">
                                          <p:val>
                                            <p:strVal val="#ppt_y+.1"/>
                                          </p:val>
                                        </p:tav>
                                        <p:tav tm="100000">
                                          <p:val>
                                            <p:strVal val="#ppt_y"/>
                                          </p:val>
                                        </p:tav>
                                      </p:tavLst>
                                    </p:anim>
                                  </p:childTnLst>
                                </p:cTn>
                              </p:par>
                            </p:childTnLst>
                          </p:cTn>
                        </p:par>
                        <p:par>
                          <p:cTn id="115" fill="hold">
                            <p:stCondLst>
                              <p:cond delay="11500"/>
                            </p:stCondLst>
                            <p:childTnLst>
                              <p:par>
                                <p:cTn id="116" presetID="2" presetClass="entr" presetSubtype="4" decel="100000" fill="hold" nodeType="afterEffect">
                                  <p:stCondLst>
                                    <p:cond delay="0"/>
                                  </p:stCondLst>
                                  <p:childTnLst>
                                    <p:set>
                                      <p:cBhvr>
                                        <p:cTn id="117" dur="1" fill="hold">
                                          <p:stCondLst>
                                            <p:cond delay="0"/>
                                          </p:stCondLst>
                                        </p:cTn>
                                        <p:tgtEl>
                                          <p:spTgt spid="190"/>
                                        </p:tgtEl>
                                        <p:attrNameLst>
                                          <p:attrName>style.visibility</p:attrName>
                                        </p:attrNameLst>
                                      </p:cBhvr>
                                      <p:to>
                                        <p:strVal val="visible"/>
                                      </p:to>
                                    </p:set>
                                    <p:anim calcmode="lin" valueType="num">
                                      <p:cBhvr additive="base">
                                        <p:cTn id="118" dur="1000" fill="hold"/>
                                        <p:tgtEl>
                                          <p:spTgt spid="190"/>
                                        </p:tgtEl>
                                        <p:attrNameLst>
                                          <p:attrName>ppt_x</p:attrName>
                                        </p:attrNameLst>
                                      </p:cBhvr>
                                      <p:tavLst>
                                        <p:tav tm="0">
                                          <p:val>
                                            <p:strVal val="#ppt_x"/>
                                          </p:val>
                                        </p:tav>
                                        <p:tav tm="100000">
                                          <p:val>
                                            <p:strVal val="#ppt_x"/>
                                          </p:val>
                                        </p:tav>
                                      </p:tavLst>
                                    </p:anim>
                                    <p:anim calcmode="lin" valueType="num">
                                      <p:cBhvr additive="base">
                                        <p:cTn id="119" dur="1000" fill="hold"/>
                                        <p:tgtEl>
                                          <p:spTgt spid="190"/>
                                        </p:tgtEl>
                                        <p:attrNameLst>
                                          <p:attrName>ppt_y</p:attrName>
                                        </p:attrNameLst>
                                      </p:cBhvr>
                                      <p:tavLst>
                                        <p:tav tm="0">
                                          <p:val>
                                            <p:strVal val="1+#ppt_h/2"/>
                                          </p:val>
                                        </p:tav>
                                        <p:tav tm="100000">
                                          <p:val>
                                            <p:strVal val="#ppt_y"/>
                                          </p:val>
                                        </p:tav>
                                      </p:tavLst>
                                    </p:anim>
                                  </p:childTnLst>
                                </p:cTn>
                              </p:par>
                            </p:childTnLst>
                          </p:cTn>
                        </p:par>
                        <p:par>
                          <p:cTn id="120" fill="hold">
                            <p:stCondLst>
                              <p:cond delay="12500"/>
                            </p:stCondLst>
                            <p:childTnLst>
                              <p:par>
                                <p:cTn id="121" presetID="3" presetClass="entr" presetSubtype="10" fill="hold" grpId="0" nodeType="afterEffect">
                                  <p:stCondLst>
                                    <p:cond delay="0"/>
                                  </p:stCondLst>
                                  <p:childTnLst>
                                    <p:set>
                                      <p:cBhvr>
                                        <p:cTn id="122" dur="1" fill="hold">
                                          <p:stCondLst>
                                            <p:cond delay="0"/>
                                          </p:stCondLst>
                                        </p:cTn>
                                        <p:tgtEl>
                                          <p:spTgt spid="193"/>
                                        </p:tgtEl>
                                        <p:attrNameLst>
                                          <p:attrName>style.visibility</p:attrName>
                                        </p:attrNameLst>
                                      </p:cBhvr>
                                      <p:to>
                                        <p:strVal val="visible"/>
                                      </p:to>
                                    </p:set>
                                    <p:animEffect transition="in" filter="blinds(horizontal)">
                                      <p:cBhvr>
                                        <p:cTn id="123"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p:bldP spid="189" grpId="0"/>
      <p:bldP spid="1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1520" y="4443958"/>
            <a:ext cx="6624736" cy="369332"/>
          </a:xfrm>
          <a:prstGeom prst="rect">
            <a:avLst/>
          </a:prstGeom>
          <a:noFill/>
        </p:spPr>
        <p:txBody>
          <a:bodyPr wrap="square" rtlCol="0">
            <a:spAutoFit/>
          </a:bodyPr>
          <a:lstStyle/>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整理发布</a:t>
            </a:r>
            <a:endParaRPr lang="zh-CN" altLang="en-US" dirty="0">
              <a:solidFill>
                <a:srgbClr val="FF0000"/>
              </a:solidFill>
            </a:endParaRPr>
          </a:p>
        </p:txBody>
      </p:sp>
    </p:spTree>
    <p:extLst>
      <p:ext uri="{BB962C8B-B14F-4D97-AF65-F5344CB8AC3E}">
        <p14:creationId xmlns:p14="http://schemas.microsoft.com/office/powerpoint/2010/main" val="4128662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1963548" y="949373"/>
            <a:ext cx="3057863" cy="3057863"/>
            <a:chOff x="1963548" y="949373"/>
            <a:chExt cx="3057863" cy="3057863"/>
          </a:xfrm>
        </p:grpSpPr>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2" name="组合 1"/>
            <p:cNvGrpSpPr/>
            <p:nvPr/>
          </p:nvGrpSpPr>
          <p:grpSpPr>
            <a:xfrm>
              <a:off x="1963548" y="949373"/>
              <a:ext cx="3057863" cy="3057863"/>
              <a:chOff x="1963548" y="949373"/>
              <a:chExt cx="3057863" cy="3057863"/>
            </a:xfrm>
          </p:grpSpPr>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405599" y="1908089"/>
            <a:ext cx="2715295" cy="1384995"/>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4800" b="1" dirty="0">
                <a:latin typeface="微软雅黑" panose="020B0503020204020204" pitchFamily="34" charset="-122"/>
                <a:ea typeface="微软雅黑" panose="020B0503020204020204" pitchFamily="34" charset="-122"/>
              </a:rPr>
              <a:t>添加标题</a:t>
            </a:r>
            <a:endParaRPr lang="en-US" altLang="zh-CN" sz="4800" b="1" dirty="0">
              <a:latin typeface="微软雅黑" panose="020B0503020204020204" pitchFamily="34" charset="-122"/>
              <a:ea typeface="微软雅黑" panose="020B0503020204020204" pitchFamily="34" charset="-122"/>
            </a:endParaRPr>
          </a:p>
          <a:p>
            <a:pPr algn="l"/>
            <a:r>
              <a:rPr lang="en-US" altLang="zh-CN" sz="3600" b="1" dirty="0">
                <a:latin typeface="微软雅黑" panose="020B0503020204020204" pitchFamily="34" charset="-122"/>
                <a:ea typeface="微软雅黑" panose="020B0503020204020204" pitchFamily="34" charset="-122"/>
              </a:rPr>
              <a:t>PART  ONE</a:t>
            </a:r>
          </a:p>
        </p:txBody>
      </p:sp>
    </p:spTree>
    <p:extLst>
      <p:ext uri="{BB962C8B-B14F-4D97-AF65-F5344CB8AC3E}">
        <p14:creationId xmlns:p14="http://schemas.microsoft.com/office/powerpoint/2010/main" val="2631896889"/>
      </p:ext>
    </p:extLst>
  </p:cSld>
  <p:clrMapOvr>
    <a:masterClrMapping/>
  </p:clrMapOvr>
  <p:transition spd="slow"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53" presetClass="entr" presetSubtype="16"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par>
                                <p:cTn id="28" presetID="53" presetClass="entr" presetSubtype="16"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28180" y="1563638"/>
            <a:ext cx="5667956" cy="2792855"/>
            <a:chOff x="714375" y="785813"/>
            <a:chExt cx="7767638" cy="3827463"/>
          </a:xfrm>
          <a:solidFill>
            <a:srgbClr val="FFFFFF">
              <a:alpha val="50196"/>
            </a:srgbClr>
          </a:solidFill>
        </p:grpSpPr>
        <p:sp>
          <p:nvSpPr>
            <p:cNvPr id="34"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5"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6"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7"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8"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9"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0"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1"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2"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3"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4"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5"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6"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7"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8"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9"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0"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1"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2"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3"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4"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5"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6"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7"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8"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9"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0"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1"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2"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3"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4"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5"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grpSp>
        <p:nvGrpSpPr>
          <p:cNvPr id="234" name="组合 233"/>
          <p:cNvGrpSpPr/>
          <p:nvPr/>
        </p:nvGrpSpPr>
        <p:grpSpPr>
          <a:xfrm>
            <a:off x="975594" y="2241329"/>
            <a:ext cx="384487" cy="490991"/>
            <a:chOff x="6076329" y="2281262"/>
            <a:chExt cx="384487" cy="490991"/>
          </a:xfrm>
        </p:grpSpPr>
        <p:sp>
          <p:nvSpPr>
            <p:cNvPr id="210" name="椭圆 209"/>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泪滴形 22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5" name="组合 234"/>
          <p:cNvGrpSpPr/>
          <p:nvPr/>
        </p:nvGrpSpPr>
        <p:grpSpPr>
          <a:xfrm>
            <a:off x="3000527" y="2709356"/>
            <a:ext cx="384487" cy="490991"/>
            <a:chOff x="6076329" y="2281262"/>
            <a:chExt cx="384487" cy="490991"/>
          </a:xfrm>
        </p:grpSpPr>
        <p:sp>
          <p:nvSpPr>
            <p:cNvPr id="236" name="椭圆 235"/>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泪滴形 238"/>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4322931" y="2309634"/>
            <a:ext cx="384487" cy="490991"/>
            <a:chOff x="6076329" y="2281262"/>
            <a:chExt cx="384487" cy="490991"/>
          </a:xfrm>
        </p:grpSpPr>
        <p:sp>
          <p:nvSpPr>
            <p:cNvPr id="241" name="椭圆 240"/>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泪滴形 241"/>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a:off x="4275278" y="1590280"/>
            <a:ext cx="384487" cy="490991"/>
            <a:chOff x="6076329" y="2281262"/>
            <a:chExt cx="384487" cy="490991"/>
          </a:xfrm>
        </p:grpSpPr>
        <p:sp>
          <p:nvSpPr>
            <p:cNvPr id="244" name="椭圆 243"/>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泪滴形 24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a:off x="4840096" y="3428630"/>
            <a:ext cx="384487" cy="490991"/>
            <a:chOff x="6076329" y="2281262"/>
            <a:chExt cx="384487" cy="490991"/>
          </a:xfrm>
        </p:grpSpPr>
        <p:sp>
          <p:nvSpPr>
            <p:cNvPr id="248" name="椭圆 247"/>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泪滴形 249"/>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1" name="TextBox 11"/>
          <p:cNvSpPr>
            <a:spLocks noChangeArrowheads="1"/>
          </p:cNvSpPr>
          <p:nvPr/>
        </p:nvSpPr>
        <p:spPr bwMode="auto">
          <a:xfrm flipH="1">
            <a:off x="5718869" y="1307414"/>
            <a:ext cx="2132853" cy="512448"/>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en-US" sz="2100" b="1" dirty="0">
                <a:solidFill>
                  <a:srgbClr val="38A094"/>
                </a:solidFill>
                <a:latin typeface="Segoe UI" panose="020B0502040204020203" pitchFamily="34" charset="0"/>
                <a:ea typeface="微软雅黑" panose="020B0503020204020204" pitchFamily="34" charset="-122"/>
                <a:sym typeface="Segoe UI" panose="020B0502040204020203" pitchFamily="34" charset="0"/>
              </a:rPr>
              <a:t>TEXT HERE</a:t>
            </a:r>
            <a:endParaRPr lang="zh-CN" altLang="en-US" dirty="0"/>
          </a:p>
        </p:txBody>
      </p:sp>
      <p:sp>
        <p:nvSpPr>
          <p:cNvPr id="252" name="矩形 90"/>
          <p:cNvSpPr>
            <a:spLocks noChangeArrowheads="1"/>
          </p:cNvSpPr>
          <p:nvPr/>
        </p:nvSpPr>
        <p:spPr bwMode="auto">
          <a:xfrm>
            <a:off x="5718870" y="2128151"/>
            <a:ext cx="331309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a:spAutoFit/>
          </a:bodyPr>
          <a:lstStyle/>
          <a:p>
            <a:pPr algn="just"/>
            <a:r>
              <a:rPr lang="en-US" sz="1200" dirty="0">
                <a:solidFill>
                  <a:schemeClr val="bg1"/>
                </a:solidFill>
                <a:sym typeface="Arial" panose="020B0604020202020204" pitchFamily="34" charset="0"/>
              </a:rPr>
              <a:t>Supporters say that the ease of use of presentation software can save a lot of time for people who otherwise would have used other types of visual aid—hand-drawn or mechanically typeset slides, blackboards or whiteboards, </a:t>
            </a:r>
            <a:endParaRPr lang="zh-CN" altLang="en-US" sz="1200" dirty="0">
              <a:solidFill>
                <a:schemeClr val="bg1"/>
              </a:solidFill>
              <a:sym typeface="Arial" panose="020B0604020202020204" pitchFamily="34" charset="0"/>
            </a:endParaRPr>
          </a:p>
          <a:p>
            <a:pPr algn="just"/>
            <a:endParaRPr lang="zh-CN" altLang="en-US" sz="1200" dirty="0">
              <a:solidFill>
                <a:schemeClr val="bg1"/>
              </a:solidFill>
              <a:sym typeface="Arial" panose="020B0604020202020204" pitchFamily="34" charset="0"/>
            </a:endParaRPr>
          </a:p>
          <a:p>
            <a:pPr algn="just"/>
            <a:r>
              <a:rPr lang="en-US" sz="1200" dirty="0">
                <a:solidFill>
                  <a:schemeClr val="bg1"/>
                </a:solidFill>
                <a:sym typeface="Arial" panose="020B0604020202020204" pitchFamily="34" charset="0"/>
              </a:rPr>
              <a:t>or overhead projections. Ease of use also encourages those who otherwise would not have used visual aids, or would not have given a presentation at all.</a:t>
            </a:r>
            <a:endParaRPr lang="zh-CN" altLang="en-US" dirty="0"/>
          </a:p>
        </p:txBody>
      </p:sp>
      <p:sp>
        <p:nvSpPr>
          <p:cNvPr id="254" name="直接连接符 92"/>
          <p:cNvSpPr>
            <a:spLocks noChangeShapeType="1"/>
          </p:cNvSpPr>
          <p:nvPr/>
        </p:nvSpPr>
        <p:spPr bwMode="auto">
          <a:xfrm>
            <a:off x="5718870" y="2007501"/>
            <a:ext cx="3169078" cy="0"/>
          </a:xfrm>
          <a:prstGeom prst="line">
            <a:avLst/>
          </a:prstGeom>
          <a:noFill/>
          <a:ln w="2857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 name="矩形 206"/>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8" name="组合 207"/>
          <p:cNvGrpSpPr/>
          <p:nvPr/>
        </p:nvGrpSpPr>
        <p:grpSpPr>
          <a:xfrm flipH="1">
            <a:off x="470267" y="113616"/>
            <a:ext cx="447017" cy="586466"/>
            <a:chOff x="7626263" y="2072194"/>
            <a:chExt cx="1137666" cy="1492566"/>
          </a:xfrm>
        </p:grpSpPr>
        <p:sp>
          <p:nvSpPr>
            <p:cNvPr id="209" name="等腰三角形 208"/>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1" name="等腰三角形 210"/>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2" name="等腰三角形 211"/>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3" name="等腰三角形 21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4" name="矩形 213"/>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215" name="TextBox 214"/>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16" name="TextBox 215"/>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865109090"/>
      </p:ext>
    </p:extLst>
  </p:cSld>
  <p:clrMapOvr>
    <a:masterClrMapping/>
  </p:clrMapOvr>
  <p:transition advClick="0" advTm="500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7" presetClass="entr" presetSubtype="0" fill="hold" nodeType="after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anim calcmode="lin" valueType="num">
                                      <p:cBhvr>
                                        <p:cTn id="8" dur="500" fill="hold"/>
                                        <p:tgtEl>
                                          <p:spTgt spid="208"/>
                                        </p:tgtEl>
                                        <p:attrNameLst>
                                          <p:attrName>ppt_x</p:attrName>
                                        </p:attrNameLst>
                                      </p:cBhvr>
                                      <p:tavLst>
                                        <p:tav tm="0">
                                          <p:val>
                                            <p:strVal val="#ppt_x"/>
                                          </p:val>
                                        </p:tav>
                                        <p:tav tm="100000">
                                          <p:val>
                                            <p:strVal val="#ppt_x"/>
                                          </p:val>
                                        </p:tav>
                                      </p:tavLst>
                                    </p:anim>
                                    <p:anim calcmode="lin" valueType="num">
                                      <p:cBhvr>
                                        <p:cTn id="9" dur="500" fill="hold"/>
                                        <p:tgtEl>
                                          <p:spTgt spid="2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14"/>
                                        </p:tgtEl>
                                        <p:attrNameLst>
                                          <p:attrName>style.visibility</p:attrName>
                                        </p:attrNameLst>
                                      </p:cBhvr>
                                      <p:to>
                                        <p:strVal val="visible"/>
                                      </p:to>
                                    </p:set>
                                    <p:animEffect transition="in" filter="fade">
                                      <p:cBhvr>
                                        <p:cTn id="13" dur="500"/>
                                        <p:tgtEl>
                                          <p:spTgt spid="214"/>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5"/>
                                        </p:tgtEl>
                                        <p:attrNameLst>
                                          <p:attrName>style.visibility</p:attrName>
                                        </p:attrNameLst>
                                      </p:cBhvr>
                                      <p:to>
                                        <p:strVal val="visible"/>
                                      </p:to>
                                    </p:set>
                                    <p:anim calcmode="lin" valueType="num">
                                      <p:cBhvr>
                                        <p:cTn id="17" dur="500" fill="hold"/>
                                        <p:tgtEl>
                                          <p:spTgt spid="21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5"/>
                                        </p:tgtEl>
                                        <p:attrNameLst>
                                          <p:attrName>ppt_y</p:attrName>
                                        </p:attrNameLst>
                                      </p:cBhvr>
                                      <p:tavLst>
                                        <p:tav tm="0">
                                          <p:val>
                                            <p:strVal val="#ppt_y"/>
                                          </p:val>
                                        </p:tav>
                                        <p:tav tm="100000">
                                          <p:val>
                                            <p:strVal val="#ppt_y"/>
                                          </p:val>
                                        </p:tav>
                                      </p:tavLst>
                                    </p:anim>
                                    <p:anim calcmode="lin" valueType="num">
                                      <p:cBhvr>
                                        <p:cTn id="19" dur="500" fill="hold"/>
                                        <p:tgtEl>
                                          <p:spTgt spid="21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7"/>
                                        </p:tgtEl>
                                        <p:attrNameLst>
                                          <p:attrName>style.visibility</p:attrName>
                                        </p:attrNameLst>
                                      </p:cBhvr>
                                      <p:to>
                                        <p:strVal val="visible"/>
                                      </p:to>
                                    </p:set>
                                    <p:animEffect transition="in" filter="wipe(left)">
                                      <p:cBhvr>
                                        <p:cTn id="25" dur="500"/>
                                        <p:tgtEl>
                                          <p:spTgt spid="207"/>
                                        </p:tgtEl>
                                      </p:cBhvr>
                                    </p:animEffect>
                                  </p:childTnLst>
                                </p:cTn>
                              </p:par>
                            </p:childTnLst>
                          </p:cTn>
                        </p:par>
                        <p:par>
                          <p:cTn id="26" fill="hold">
                            <p:stCondLst>
                              <p:cond delay="25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216">
                                            <p:txEl>
                                              <p:pRg st="0" end="0"/>
                                            </p:txEl>
                                          </p:spTgt>
                                        </p:tgtEl>
                                        <p:attrNameLst>
                                          <p:attrName>style.visibility</p:attrName>
                                        </p:attrNameLst>
                                      </p:cBhvr>
                                      <p:to>
                                        <p:strVal val="visible"/>
                                      </p:to>
                                    </p:set>
                                    <p:anim calcmode="lin" valueType="num">
                                      <p:cBhvr>
                                        <p:cTn id="29" dur="500" fill="hold"/>
                                        <p:tgtEl>
                                          <p:spTgt spid="2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16">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2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16">
                                            <p:txEl>
                                              <p:pRg st="0" end="0"/>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down)">
                                      <p:cBhvr>
                                        <p:cTn id="36" dur="500"/>
                                        <p:tgtEl>
                                          <p:spTgt spid="33"/>
                                        </p:tgtEl>
                                      </p:cBhvr>
                                    </p:animEffect>
                                  </p:childTnLst>
                                </p:cTn>
                              </p:par>
                            </p:childTnLst>
                          </p:cTn>
                        </p:par>
                        <p:par>
                          <p:cTn id="37" fill="hold">
                            <p:stCondLst>
                              <p:cond delay="3850"/>
                            </p:stCondLst>
                            <p:childTnLst>
                              <p:par>
                                <p:cTn id="38" presetID="2" presetClass="entr" presetSubtype="1" fill="hold" nodeType="afterEffect">
                                  <p:stCondLst>
                                    <p:cond delay="0"/>
                                  </p:stCondLst>
                                  <p:childTnLst>
                                    <p:set>
                                      <p:cBhvr>
                                        <p:cTn id="39" dur="1" fill="hold">
                                          <p:stCondLst>
                                            <p:cond delay="0"/>
                                          </p:stCondLst>
                                        </p:cTn>
                                        <p:tgtEl>
                                          <p:spTgt spid="234"/>
                                        </p:tgtEl>
                                        <p:attrNameLst>
                                          <p:attrName>style.visibility</p:attrName>
                                        </p:attrNameLst>
                                      </p:cBhvr>
                                      <p:to>
                                        <p:strVal val="visible"/>
                                      </p:to>
                                    </p:set>
                                    <p:anim calcmode="lin" valueType="num">
                                      <p:cBhvr additive="base">
                                        <p:cTn id="40" dur="500" fill="hold"/>
                                        <p:tgtEl>
                                          <p:spTgt spid="234"/>
                                        </p:tgtEl>
                                        <p:attrNameLst>
                                          <p:attrName>ppt_x</p:attrName>
                                        </p:attrNameLst>
                                      </p:cBhvr>
                                      <p:tavLst>
                                        <p:tav tm="0">
                                          <p:val>
                                            <p:strVal val="#ppt_x"/>
                                          </p:val>
                                        </p:tav>
                                        <p:tav tm="100000">
                                          <p:val>
                                            <p:strVal val="#ppt_x"/>
                                          </p:val>
                                        </p:tav>
                                      </p:tavLst>
                                    </p:anim>
                                    <p:anim calcmode="lin" valueType="num">
                                      <p:cBhvr additive="base">
                                        <p:cTn id="41" dur="500" fill="hold"/>
                                        <p:tgtEl>
                                          <p:spTgt spid="234"/>
                                        </p:tgtEl>
                                        <p:attrNameLst>
                                          <p:attrName>ppt_y</p:attrName>
                                        </p:attrNameLst>
                                      </p:cBhvr>
                                      <p:tavLst>
                                        <p:tav tm="0">
                                          <p:val>
                                            <p:strVal val="0-#ppt_h/2"/>
                                          </p:val>
                                        </p:tav>
                                        <p:tav tm="100000">
                                          <p:val>
                                            <p:strVal val="#ppt_y"/>
                                          </p:val>
                                        </p:tav>
                                      </p:tavLst>
                                    </p:anim>
                                  </p:childTnLst>
                                </p:cTn>
                              </p:par>
                            </p:childTnLst>
                          </p:cTn>
                        </p:par>
                        <p:par>
                          <p:cTn id="42" fill="hold">
                            <p:stCondLst>
                              <p:cond delay="4350"/>
                            </p:stCondLst>
                            <p:childTnLst>
                              <p:par>
                                <p:cTn id="43" presetID="2" presetClass="entr" presetSubtype="1" fill="hold" nodeType="afterEffect">
                                  <p:stCondLst>
                                    <p:cond delay="0"/>
                                  </p:stCondLst>
                                  <p:childTnLst>
                                    <p:set>
                                      <p:cBhvr>
                                        <p:cTn id="44" dur="1" fill="hold">
                                          <p:stCondLst>
                                            <p:cond delay="0"/>
                                          </p:stCondLst>
                                        </p:cTn>
                                        <p:tgtEl>
                                          <p:spTgt spid="235"/>
                                        </p:tgtEl>
                                        <p:attrNameLst>
                                          <p:attrName>style.visibility</p:attrName>
                                        </p:attrNameLst>
                                      </p:cBhvr>
                                      <p:to>
                                        <p:strVal val="visible"/>
                                      </p:to>
                                    </p:set>
                                    <p:anim calcmode="lin" valueType="num">
                                      <p:cBhvr additive="base">
                                        <p:cTn id="45" dur="500" fill="hold"/>
                                        <p:tgtEl>
                                          <p:spTgt spid="235"/>
                                        </p:tgtEl>
                                        <p:attrNameLst>
                                          <p:attrName>ppt_x</p:attrName>
                                        </p:attrNameLst>
                                      </p:cBhvr>
                                      <p:tavLst>
                                        <p:tav tm="0">
                                          <p:val>
                                            <p:strVal val="#ppt_x"/>
                                          </p:val>
                                        </p:tav>
                                        <p:tav tm="100000">
                                          <p:val>
                                            <p:strVal val="#ppt_x"/>
                                          </p:val>
                                        </p:tav>
                                      </p:tavLst>
                                    </p:anim>
                                    <p:anim calcmode="lin" valueType="num">
                                      <p:cBhvr additive="base">
                                        <p:cTn id="46" dur="500" fill="hold"/>
                                        <p:tgtEl>
                                          <p:spTgt spid="235"/>
                                        </p:tgtEl>
                                        <p:attrNameLst>
                                          <p:attrName>ppt_y</p:attrName>
                                        </p:attrNameLst>
                                      </p:cBhvr>
                                      <p:tavLst>
                                        <p:tav tm="0">
                                          <p:val>
                                            <p:strVal val="0-#ppt_h/2"/>
                                          </p:val>
                                        </p:tav>
                                        <p:tav tm="100000">
                                          <p:val>
                                            <p:strVal val="#ppt_y"/>
                                          </p:val>
                                        </p:tav>
                                      </p:tavLst>
                                    </p:anim>
                                  </p:childTnLst>
                                </p:cTn>
                              </p:par>
                            </p:childTnLst>
                          </p:cTn>
                        </p:par>
                        <p:par>
                          <p:cTn id="47" fill="hold">
                            <p:stCondLst>
                              <p:cond delay="4850"/>
                            </p:stCondLst>
                            <p:childTnLst>
                              <p:par>
                                <p:cTn id="48" presetID="2" presetClass="entr" presetSubtype="1" fill="hold" nodeType="afterEffect">
                                  <p:stCondLst>
                                    <p:cond delay="0"/>
                                  </p:stCondLst>
                                  <p:childTnLst>
                                    <p:set>
                                      <p:cBhvr>
                                        <p:cTn id="49" dur="1" fill="hold">
                                          <p:stCondLst>
                                            <p:cond delay="0"/>
                                          </p:stCondLst>
                                        </p:cTn>
                                        <p:tgtEl>
                                          <p:spTgt spid="240"/>
                                        </p:tgtEl>
                                        <p:attrNameLst>
                                          <p:attrName>style.visibility</p:attrName>
                                        </p:attrNameLst>
                                      </p:cBhvr>
                                      <p:to>
                                        <p:strVal val="visible"/>
                                      </p:to>
                                    </p:set>
                                    <p:anim calcmode="lin" valueType="num">
                                      <p:cBhvr additive="base">
                                        <p:cTn id="50" dur="500" fill="hold"/>
                                        <p:tgtEl>
                                          <p:spTgt spid="240"/>
                                        </p:tgtEl>
                                        <p:attrNameLst>
                                          <p:attrName>ppt_x</p:attrName>
                                        </p:attrNameLst>
                                      </p:cBhvr>
                                      <p:tavLst>
                                        <p:tav tm="0">
                                          <p:val>
                                            <p:strVal val="#ppt_x"/>
                                          </p:val>
                                        </p:tav>
                                        <p:tav tm="100000">
                                          <p:val>
                                            <p:strVal val="#ppt_x"/>
                                          </p:val>
                                        </p:tav>
                                      </p:tavLst>
                                    </p:anim>
                                    <p:anim calcmode="lin" valueType="num">
                                      <p:cBhvr additive="base">
                                        <p:cTn id="51" dur="500" fill="hold"/>
                                        <p:tgtEl>
                                          <p:spTgt spid="240"/>
                                        </p:tgtEl>
                                        <p:attrNameLst>
                                          <p:attrName>ppt_y</p:attrName>
                                        </p:attrNameLst>
                                      </p:cBhvr>
                                      <p:tavLst>
                                        <p:tav tm="0">
                                          <p:val>
                                            <p:strVal val="0-#ppt_h/2"/>
                                          </p:val>
                                        </p:tav>
                                        <p:tav tm="100000">
                                          <p:val>
                                            <p:strVal val="#ppt_y"/>
                                          </p:val>
                                        </p:tav>
                                      </p:tavLst>
                                    </p:anim>
                                  </p:childTnLst>
                                </p:cTn>
                              </p:par>
                            </p:childTnLst>
                          </p:cTn>
                        </p:par>
                        <p:par>
                          <p:cTn id="52" fill="hold">
                            <p:stCondLst>
                              <p:cond delay="5350"/>
                            </p:stCondLst>
                            <p:childTnLst>
                              <p:par>
                                <p:cTn id="53" presetID="2" presetClass="entr" presetSubtype="1" fill="hold" nodeType="afterEffect">
                                  <p:stCondLst>
                                    <p:cond delay="0"/>
                                  </p:stCondLst>
                                  <p:childTnLst>
                                    <p:set>
                                      <p:cBhvr>
                                        <p:cTn id="54" dur="1" fill="hold">
                                          <p:stCondLst>
                                            <p:cond delay="0"/>
                                          </p:stCondLst>
                                        </p:cTn>
                                        <p:tgtEl>
                                          <p:spTgt spid="243"/>
                                        </p:tgtEl>
                                        <p:attrNameLst>
                                          <p:attrName>style.visibility</p:attrName>
                                        </p:attrNameLst>
                                      </p:cBhvr>
                                      <p:to>
                                        <p:strVal val="visible"/>
                                      </p:to>
                                    </p:set>
                                    <p:anim calcmode="lin" valueType="num">
                                      <p:cBhvr additive="base">
                                        <p:cTn id="55" dur="500" fill="hold"/>
                                        <p:tgtEl>
                                          <p:spTgt spid="243"/>
                                        </p:tgtEl>
                                        <p:attrNameLst>
                                          <p:attrName>ppt_x</p:attrName>
                                        </p:attrNameLst>
                                      </p:cBhvr>
                                      <p:tavLst>
                                        <p:tav tm="0">
                                          <p:val>
                                            <p:strVal val="#ppt_x"/>
                                          </p:val>
                                        </p:tav>
                                        <p:tav tm="100000">
                                          <p:val>
                                            <p:strVal val="#ppt_x"/>
                                          </p:val>
                                        </p:tav>
                                      </p:tavLst>
                                    </p:anim>
                                    <p:anim calcmode="lin" valueType="num">
                                      <p:cBhvr additive="base">
                                        <p:cTn id="56" dur="500" fill="hold"/>
                                        <p:tgtEl>
                                          <p:spTgt spid="243"/>
                                        </p:tgtEl>
                                        <p:attrNameLst>
                                          <p:attrName>ppt_y</p:attrName>
                                        </p:attrNameLst>
                                      </p:cBhvr>
                                      <p:tavLst>
                                        <p:tav tm="0">
                                          <p:val>
                                            <p:strVal val="0-#ppt_h/2"/>
                                          </p:val>
                                        </p:tav>
                                        <p:tav tm="100000">
                                          <p:val>
                                            <p:strVal val="#ppt_y"/>
                                          </p:val>
                                        </p:tav>
                                      </p:tavLst>
                                    </p:anim>
                                  </p:childTnLst>
                                </p:cTn>
                              </p:par>
                            </p:childTnLst>
                          </p:cTn>
                        </p:par>
                        <p:par>
                          <p:cTn id="57" fill="hold">
                            <p:stCondLst>
                              <p:cond delay="5850"/>
                            </p:stCondLst>
                            <p:childTnLst>
                              <p:par>
                                <p:cTn id="58" presetID="2" presetClass="entr" presetSubtype="1" fill="hold" nodeType="afterEffect">
                                  <p:stCondLst>
                                    <p:cond delay="0"/>
                                  </p:stCondLst>
                                  <p:childTnLst>
                                    <p:set>
                                      <p:cBhvr>
                                        <p:cTn id="59" dur="1" fill="hold">
                                          <p:stCondLst>
                                            <p:cond delay="0"/>
                                          </p:stCondLst>
                                        </p:cTn>
                                        <p:tgtEl>
                                          <p:spTgt spid="246"/>
                                        </p:tgtEl>
                                        <p:attrNameLst>
                                          <p:attrName>style.visibility</p:attrName>
                                        </p:attrNameLst>
                                      </p:cBhvr>
                                      <p:to>
                                        <p:strVal val="visible"/>
                                      </p:to>
                                    </p:set>
                                    <p:anim calcmode="lin" valueType="num">
                                      <p:cBhvr additive="base">
                                        <p:cTn id="60" dur="500" fill="hold"/>
                                        <p:tgtEl>
                                          <p:spTgt spid="246"/>
                                        </p:tgtEl>
                                        <p:attrNameLst>
                                          <p:attrName>ppt_x</p:attrName>
                                        </p:attrNameLst>
                                      </p:cBhvr>
                                      <p:tavLst>
                                        <p:tav tm="0">
                                          <p:val>
                                            <p:strVal val="#ppt_x"/>
                                          </p:val>
                                        </p:tav>
                                        <p:tav tm="100000">
                                          <p:val>
                                            <p:strVal val="#ppt_x"/>
                                          </p:val>
                                        </p:tav>
                                      </p:tavLst>
                                    </p:anim>
                                    <p:anim calcmode="lin" valueType="num">
                                      <p:cBhvr additive="base">
                                        <p:cTn id="61" dur="500" fill="hold"/>
                                        <p:tgtEl>
                                          <p:spTgt spid="246"/>
                                        </p:tgtEl>
                                        <p:attrNameLst>
                                          <p:attrName>ppt_y</p:attrName>
                                        </p:attrNameLst>
                                      </p:cBhvr>
                                      <p:tavLst>
                                        <p:tav tm="0">
                                          <p:val>
                                            <p:strVal val="0-#ppt_h/2"/>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51"/>
                                        </p:tgtEl>
                                        <p:attrNameLst>
                                          <p:attrName>style.visibility</p:attrName>
                                        </p:attrNameLst>
                                      </p:cBhvr>
                                      <p:to>
                                        <p:strVal val="visible"/>
                                      </p:to>
                                    </p:set>
                                    <p:anim calcmode="lin" valueType="num">
                                      <p:cBhvr additive="base">
                                        <p:cTn id="64" dur="500" fill="hold"/>
                                        <p:tgtEl>
                                          <p:spTgt spid="251"/>
                                        </p:tgtEl>
                                        <p:attrNameLst>
                                          <p:attrName>ppt_x</p:attrName>
                                        </p:attrNameLst>
                                      </p:cBhvr>
                                      <p:tavLst>
                                        <p:tav tm="0">
                                          <p:val>
                                            <p:strVal val="1+#ppt_w/2"/>
                                          </p:val>
                                        </p:tav>
                                        <p:tav tm="100000">
                                          <p:val>
                                            <p:strVal val="#ppt_x"/>
                                          </p:val>
                                        </p:tav>
                                      </p:tavLst>
                                    </p:anim>
                                    <p:anim calcmode="lin" valueType="num">
                                      <p:cBhvr additive="base">
                                        <p:cTn id="65" dur="500" fill="hold"/>
                                        <p:tgtEl>
                                          <p:spTgt spid="251"/>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254"/>
                                        </p:tgtEl>
                                        <p:attrNameLst>
                                          <p:attrName>style.visibility</p:attrName>
                                        </p:attrNameLst>
                                      </p:cBhvr>
                                      <p:to>
                                        <p:strVal val="visible"/>
                                      </p:to>
                                    </p:set>
                                    <p:anim calcmode="lin" valueType="num">
                                      <p:cBhvr additive="base">
                                        <p:cTn id="68" dur="500" fill="hold"/>
                                        <p:tgtEl>
                                          <p:spTgt spid="254"/>
                                        </p:tgtEl>
                                        <p:attrNameLst>
                                          <p:attrName>ppt_x</p:attrName>
                                        </p:attrNameLst>
                                      </p:cBhvr>
                                      <p:tavLst>
                                        <p:tav tm="0">
                                          <p:val>
                                            <p:strVal val="1+#ppt_w/2"/>
                                          </p:val>
                                        </p:tav>
                                        <p:tav tm="100000">
                                          <p:val>
                                            <p:strVal val="#ppt_x"/>
                                          </p:val>
                                        </p:tav>
                                      </p:tavLst>
                                    </p:anim>
                                    <p:anim calcmode="lin" valueType="num">
                                      <p:cBhvr additive="base">
                                        <p:cTn id="69" dur="500" fill="hold"/>
                                        <p:tgtEl>
                                          <p:spTgt spid="25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52"/>
                                        </p:tgtEl>
                                        <p:attrNameLst>
                                          <p:attrName>style.visibility</p:attrName>
                                        </p:attrNameLst>
                                      </p:cBhvr>
                                      <p:to>
                                        <p:strVal val="visible"/>
                                      </p:to>
                                    </p:set>
                                    <p:anim calcmode="lin" valueType="num">
                                      <p:cBhvr additive="base">
                                        <p:cTn id="72" dur="500" fill="hold"/>
                                        <p:tgtEl>
                                          <p:spTgt spid="252"/>
                                        </p:tgtEl>
                                        <p:attrNameLst>
                                          <p:attrName>ppt_x</p:attrName>
                                        </p:attrNameLst>
                                      </p:cBhvr>
                                      <p:tavLst>
                                        <p:tav tm="0">
                                          <p:val>
                                            <p:strVal val="1+#ppt_w/2"/>
                                          </p:val>
                                        </p:tav>
                                        <p:tav tm="100000">
                                          <p:val>
                                            <p:strVal val="#ppt_x"/>
                                          </p:val>
                                        </p:tav>
                                      </p:tavLst>
                                    </p:anim>
                                    <p:anim calcmode="lin" valueType="num">
                                      <p:cBhvr additive="base">
                                        <p:cTn id="73" dur="500" fill="hold"/>
                                        <p:tgtEl>
                                          <p:spTgt spid="2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P spid="252" grpId="0"/>
      <p:bldP spid="254" grpId="0" animBg="1"/>
      <p:bldP spid="207" grpId="0" animBg="1"/>
      <p:bldP spid="214" grpId="0" animBg="1"/>
      <p:bldP spid="2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737907" y="1202624"/>
            <a:ext cx="4097883" cy="3367666"/>
            <a:chOff x="737907" y="1202624"/>
            <a:chExt cx="4097883" cy="3367666"/>
          </a:xfrm>
          <a:solidFill>
            <a:schemeClr val="bg1">
              <a:alpha val="30000"/>
            </a:schemeClr>
          </a:solidFill>
        </p:grpSpPr>
        <p:sp>
          <p:nvSpPr>
            <p:cNvPr id="26" name="Freeform 4"/>
            <p:cNvSpPr>
              <a:spLocks/>
            </p:cNvSpPr>
            <p:nvPr/>
          </p:nvSpPr>
          <p:spPr bwMode="auto">
            <a:xfrm>
              <a:off x="3907547" y="1202624"/>
              <a:ext cx="928243" cy="824280"/>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7" name="Freeform 5"/>
            <p:cNvSpPr>
              <a:spLocks/>
            </p:cNvSpPr>
            <p:nvPr/>
          </p:nvSpPr>
          <p:spPr bwMode="auto">
            <a:xfrm>
              <a:off x="2434735" y="1243467"/>
              <a:ext cx="1804504" cy="1589152"/>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8" name="Freeform 6"/>
            <p:cNvSpPr>
              <a:spLocks/>
            </p:cNvSpPr>
            <p:nvPr/>
          </p:nvSpPr>
          <p:spPr bwMode="auto">
            <a:xfrm>
              <a:off x="737907" y="1684073"/>
              <a:ext cx="1638658" cy="1215380"/>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alpha val="62000"/>
                </a:schemeClr>
              </a:solidFill>
              <a:prstDash val="solid"/>
              <a:round/>
              <a:headEnd/>
              <a:tailEnd/>
            </a:ln>
            <a:effectLst/>
          </p:spPr>
          <p:txBody>
            <a:bodyPr/>
            <a:lstStyle/>
            <a:p>
              <a:endParaRPr lang="zh-CN" altLang="en-US"/>
            </a:p>
          </p:txBody>
        </p:sp>
        <p:sp>
          <p:nvSpPr>
            <p:cNvPr id="29" name="Freeform 7"/>
            <p:cNvSpPr>
              <a:spLocks/>
            </p:cNvSpPr>
            <p:nvPr/>
          </p:nvSpPr>
          <p:spPr bwMode="auto">
            <a:xfrm>
              <a:off x="3947152" y="2128392"/>
              <a:ext cx="465359" cy="443081"/>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0" name="Freeform 8"/>
            <p:cNvSpPr>
              <a:spLocks/>
            </p:cNvSpPr>
            <p:nvPr/>
          </p:nvSpPr>
          <p:spPr bwMode="auto">
            <a:xfrm>
              <a:off x="4059779" y="1878385"/>
              <a:ext cx="678236" cy="451745"/>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1" name="Freeform 9"/>
            <p:cNvSpPr>
              <a:spLocks/>
            </p:cNvSpPr>
            <p:nvPr/>
          </p:nvSpPr>
          <p:spPr bwMode="auto">
            <a:xfrm>
              <a:off x="2376565" y="3572738"/>
              <a:ext cx="738882" cy="750020"/>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2" name="Freeform 10"/>
            <p:cNvSpPr>
              <a:spLocks/>
            </p:cNvSpPr>
            <p:nvPr/>
          </p:nvSpPr>
          <p:spPr bwMode="auto">
            <a:xfrm>
              <a:off x="3726849" y="3416793"/>
              <a:ext cx="384911" cy="524767"/>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3" name="Freeform 11"/>
            <p:cNvSpPr>
              <a:spLocks/>
            </p:cNvSpPr>
            <p:nvPr/>
          </p:nvSpPr>
          <p:spPr bwMode="auto">
            <a:xfrm>
              <a:off x="2891430" y="3570263"/>
              <a:ext cx="512390" cy="422041"/>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4" name="Freeform 12"/>
            <p:cNvSpPr>
              <a:spLocks/>
            </p:cNvSpPr>
            <p:nvPr/>
          </p:nvSpPr>
          <p:spPr bwMode="auto">
            <a:xfrm>
              <a:off x="2400081" y="3124706"/>
              <a:ext cx="1006215" cy="743832"/>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5" name="Freeform 13"/>
            <p:cNvSpPr>
              <a:spLocks/>
            </p:cNvSpPr>
            <p:nvPr/>
          </p:nvSpPr>
          <p:spPr bwMode="auto">
            <a:xfrm>
              <a:off x="930982" y="2841282"/>
              <a:ext cx="1586676" cy="839132"/>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6" name="Freeform 14"/>
            <p:cNvSpPr>
              <a:spLocks/>
            </p:cNvSpPr>
            <p:nvPr/>
          </p:nvSpPr>
          <p:spPr bwMode="auto">
            <a:xfrm>
              <a:off x="3396394" y="2884601"/>
              <a:ext cx="493826" cy="423279"/>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7" name="Freeform 15"/>
            <p:cNvSpPr>
              <a:spLocks/>
            </p:cNvSpPr>
            <p:nvPr/>
          </p:nvSpPr>
          <p:spPr bwMode="auto">
            <a:xfrm>
              <a:off x="1808481" y="2629643"/>
              <a:ext cx="1027255" cy="714128"/>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8" name="Freeform 16"/>
            <p:cNvSpPr>
              <a:spLocks/>
            </p:cNvSpPr>
            <p:nvPr/>
          </p:nvSpPr>
          <p:spPr bwMode="auto">
            <a:xfrm>
              <a:off x="2950838" y="2648208"/>
              <a:ext cx="211640" cy="370060"/>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9" name="Freeform 17"/>
            <p:cNvSpPr>
              <a:spLocks/>
            </p:cNvSpPr>
            <p:nvPr/>
          </p:nvSpPr>
          <p:spPr bwMode="auto">
            <a:xfrm>
              <a:off x="3594420" y="2281861"/>
              <a:ext cx="434418" cy="612641"/>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0" name="Freeform 18"/>
            <p:cNvSpPr>
              <a:spLocks/>
            </p:cNvSpPr>
            <p:nvPr/>
          </p:nvSpPr>
          <p:spPr bwMode="auto">
            <a:xfrm>
              <a:off x="3822148" y="2497214"/>
              <a:ext cx="89111" cy="143568"/>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1" name="Freeform 19"/>
            <p:cNvSpPr>
              <a:spLocks/>
            </p:cNvSpPr>
            <p:nvPr/>
          </p:nvSpPr>
          <p:spPr bwMode="auto">
            <a:xfrm>
              <a:off x="3716948" y="2435331"/>
              <a:ext cx="141093" cy="142331"/>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2" name="Freeform 20"/>
            <p:cNvSpPr>
              <a:spLocks/>
            </p:cNvSpPr>
            <p:nvPr/>
          </p:nvSpPr>
          <p:spPr bwMode="auto">
            <a:xfrm>
              <a:off x="3382781" y="2493501"/>
              <a:ext cx="274760" cy="559421"/>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3" name="Freeform 21"/>
            <p:cNvSpPr>
              <a:spLocks/>
            </p:cNvSpPr>
            <p:nvPr/>
          </p:nvSpPr>
          <p:spPr bwMode="auto">
            <a:xfrm>
              <a:off x="3823387" y="2507115"/>
              <a:ext cx="32179" cy="45794"/>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4" name="Freeform 22"/>
            <p:cNvSpPr>
              <a:spLocks/>
            </p:cNvSpPr>
            <p:nvPr/>
          </p:nvSpPr>
          <p:spPr bwMode="auto">
            <a:xfrm>
              <a:off x="3801109" y="4129684"/>
              <a:ext cx="61883" cy="43318"/>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5" name="Freeform 23"/>
            <p:cNvSpPr>
              <a:spLocks/>
            </p:cNvSpPr>
            <p:nvPr/>
          </p:nvSpPr>
          <p:spPr bwMode="auto">
            <a:xfrm>
              <a:off x="3442188" y="3856161"/>
              <a:ext cx="622541" cy="503727"/>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6" name="Freeform 24"/>
            <p:cNvSpPr>
              <a:spLocks/>
            </p:cNvSpPr>
            <p:nvPr/>
          </p:nvSpPr>
          <p:spPr bwMode="auto">
            <a:xfrm>
              <a:off x="2976829" y="3802942"/>
              <a:ext cx="641106" cy="452983"/>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7" name="Freeform 25"/>
            <p:cNvSpPr>
              <a:spLocks/>
            </p:cNvSpPr>
            <p:nvPr/>
          </p:nvSpPr>
          <p:spPr bwMode="auto">
            <a:xfrm>
              <a:off x="3330799" y="3467537"/>
              <a:ext cx="444319" cy="485162"/>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8" name="Freeform 26"/>
            <p:cNvSpPr>
              <a:spLocks/>
            </p:cNvSpPr>
            <p:nvPr/>
          </p:nvSpPr>
          <p:spPr bwMode="auto">
            <a:xfrm>
              <a:off x="3278817" y="3180400"/>
              <a:ext cx="625016" cy="382437"/>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9" name="Freeform 27"/>
            <p:cNvSpPr>
              <a:spLocks/>
            </p:cNvSpPr>
            <p:nvPr/>
          </p:nvSpPr>
          <p:spPr bwMode="auto">
            <a:xfrm>
              <a:off x="3362978" y="4389592"/>
              <a:ext cx="201738" cy="180698"/>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0" name="Oval 28"/>
            <p:cNvSpPr>
              <a:spLocks noChangeArrowheads="1"/>
            </p:cNvSpPr>
            <p:nvPr/>
          </p:nvSpPr>
          <p:spPr bwMode="auto">
            <a:xfrm>
              <a:off x="4079581" y="3233620"/>
              <a:ext cx="51982" cy="50744"/>
            </a:xfrm>
            <a:prstGeom prst="ellipse">
              <a:avLst/>
            </a:prstGeom>
            <a:grpFill/>
            <a:ln w="9525">
              <a:solidFill>
                <a:schemeClr val="bg1">
                  <a:alpha val="62000"/>
                </a:schemeClr>
              </a:solidFill>
              <a:round/>
              <a:headEnd/>
              <a:tailE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51" name="Freeform 29"/>
            <p:cNvSpPr>
              <a:spLocks/>
            </p:cNvSpPr>
            <p:nvPr/>
          </p:nvSpPr>
          <p:spPr bwMode="auto">
            <a:xfrm>
              <a:off x="2156262" y="2342507"/>
              <a:ext cx="1105228" cy="924530"/>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2" name="Freeform 30"/>
            <p:cNvSpPr>
              <a:spLocks/>
            </p:cNvSpPr>
            <p:nvPr/>
          </p:nvSpPr>
          <p:spPr bwMode="auto">
            <a:xfrm>
              <a:off x="3046138" y="2611078"/>
              <a:ext cx="413377" cy="707940"/>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3" name="Freeform 31"/>
            <p:cNvSpPr>
              <a:spLocks/>
            </p:cNvSpPr>
            <p:nvPr/>
          </p:nvSpPr>
          <p:spPr bwMode="auto">
            <a:xfrm>
              <a:off x="3771405" y="3010842"/>
              <a:ext cx="384911" cy="454220"/>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4" name="Freeform 32"/>
            <p:cNvSpPr>
              <a:spLocks/>
            </p:cNvSpPr>
            <p:nvPr/>
          </p:nvSpPr>
          <p:spPr bwMode="auto">
            <a:xfrm>
              <a:off x="3864229" y="2944008"/>
              <a:ext cx="455458" cy="353970"/>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5" name="Freeform 33"/>
            <p:cNvSpPr>
              <a:spLocks/>
            </p:cNvSpPr>
            <p:nvPr/>
          </p:nvSpPr>
          <p:spPr bwMode="auto">
            <a:xfrm>
              <a:off x="4268943" y="3229907"/>
              <a:ext cx="64358" cy="66833"/>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6" name="Freeform 34"/>
            <p:cNvSpPr>
              <a:spLocks/>
            </p:cNvSpPr>
            <p:nvPr/>
          </p:nvSpPr>
          <p:spPr bwMode="auto">
            <a:xfrm>
              <a:off x="3940964" y="3557886"/>
              <a:ext cx="351495" cy="429467"/>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7" name="Freeform 35"/>
            <p:cNvSpPr>
              <a:spLocks/>
            </p:cNvSpPr>
            <p:nvPr/>
          </p:nvSpPr>
          <p:spPr bwMode="auto">
            <a:xfrm>
              <a:off x="4051115" y="3260849"/>
              <a:ext cx="308176" cy="352732"/>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8" name="Freeform 36"/>
            <p:cNvSpPr>
              <a:spLocks/>
            </p:cNvSpPr>
            <p:nvPr/>
          </p:nvSpPr>
          <p:spPr bwMode="auto">
            <a:xfrm>
              <a:off x="4328351" y="3828933"/>
              <a:ext cx="131192" cy="259908"/>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alpha val="62000"/>
                </a:schemeClr>
              </a:solidFill>
              <a:prstDash val="solid"/>
              <a:round/>
              <a:headEnd/>
              <a:tailEnd/>
            </a:ln>
            <a:effectLst/>
          </p:spPr>
          <p:txBody>
            <a:bodyPr/>
            <a:lstStyle/>
            <a:p>
              <a:endParaRPr lang="zh-CN" altLang="en-US"/>
            </a:p>
          </p:txBody>
        </p:sp>
        <p:sp>
          <p:nvSpPr>
            <p:cNvPr id="59" name="Freeform 37"/>
            <p:cNvSpPr>
              <a:spLocks/>
            </p:cNvSpPr>
            <p:nvPr/>
          </p:nvSpPr>
          <p:spPr bwMode="auto">
            <a:xfrm>
              <a:off x="3737988" y="2671724"/>
              <a:ext cx="539618" cy="349019"/>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60" name="Freeform 38"/>
            <p:cNvSpPr>
              <a:spLocks noChangeAspect="1"/>
            </p:cNvSpPr>
            <p:nvPr/>
          </p:nvSpPr>
          <p:spPr bwMode="auto">
            <a:xfrm>
              <a:off x="2983017" y="3275700"/>
              <a:ext cx="424517" cy="381198"/>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grpSp>
      <p:sp>
        <p:nvSpPr>
          <p:cNvPr id="87" name="TextBox 86"/>
          <p:cNvSpPr txBox="1"/>
          <p:nvPr/>
        </p:nvSpPr>
        <p:spPr>
          <a:xfrm>
            <a:off x="5386753" y="1139721"/>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8" name="TextBox 87"/>
          <p:cNvSpPr txBox="1"/>
          <p:nvPr/>
        </p:nvSpPr>
        <p:spPr>
          <a:xfrm>
            <a:off x="5386753" y="202152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9" name="TextBox 88"/>
          <p:cNvSpPr txBox="1"/>
          <p:nvPr/>
        </p:nvSpPr>
        <p:spPr>
          <a:xfrm>
            <a:off x="5386753" y="289854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0" name="TextBox 89"/>
          <p:cNvSpPr txBox="1"/>
          <p:nvPr/>
        </p:nvSpPr>
        <p:spPr>
          <a:xfrm>
            <a:off x="5386753" y="3876530"/>
            <a:ext cx="30512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70" name="矩形 69"/>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flipH="1">
            <a:off x="470267" y="113616"/>
            <a:ext cx="447017" cy="586466"/>
            <a:chOff x="7626263" y="2072194"/>
            <a:chExt cx="1137666" cy="1492566"/>
          </a:xfrm>
        </p:grpSpPr>
        <p:sp>
          <p:nvSpPr>
            <p:cNvPr id="72" name="等腰三角形 71"/>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77" name="TextBox 76"/>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78" name="TextBox 77"/>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522289648"/>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7"/>
                                        </p:tgtEl>
                                        <p:attrNameLst>
                                          <p:attrName>ppt_y</p:attrName>
                                        </p:attrNameLst>
                                      </p:cBhvr>
                                      <p:tavLst>
                                        <p:tav tm="0">
                                          <p:val>
                                            <p:strVal val="#ppt_y"/>
                                          </p:val>
                                        </p:tav>
                                        <p:tav tm="100000">
                                          <p:val>
                                            <p:strVal val="#ppt_y"/>
                                          </p:val>
                                        </p:tav>
                                      </p:tavLst>
                                    </p:anim>
                                    <p:anim calcmode="lin" valueType="num">
                                      <p:cBhvr>
                                        <p:cTn id="19"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7"/>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78">
                                            <p:txEl>
                                              <p:pRg st="0" end="0"/>
                                            </p:txEl>
                                          </p:spTgt>
                                        </p:tgtEl>
                                        <p:attrNameLst>
                                          <p:attrName>style.visibility</p:attrName>
                                        </p:attrNameLst>
                                      </p:cBhvr>
                                      <p:to>
                                        <p:strVal val="visible"/>
                                      </p:to>
                                    </p:set>
                                    <p:anim calcmode="lin" valueType="num">
                                      <p:cBhvr>
                                        <p:cTn id="29" dur="500" fill="hold"/>
                                        <p:tgtEl>
                                          <p:spTgt spid="7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7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8">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1000"/>
                                        <p:tgtEl>
                                          <p:spTgt spid="95"/>
                                        </p:tgtEl>
                                      </p:cBhvr>
                                    </p:animEffect>
                                    <p:anim calcmode="lin" valueType="num">
                                      <p:cBhvr>
                                        <p:cTn id="39" dur="1000" fill="hold"/>
                                        <p:tgtEl>
                                          <p:spTgt spid="95"/>
                                        </p:tgtEl>
                                        <p:attrNameLst>
                                          <p:attrName>ppt_x</p:attrName>
                                        </p:attrNameLst>
                                      </p:cBhvr>
                                      <p:tavLst>
                                        <p:tav tm="0">
                                          <p:val>
                                            <p:strVal val="#ppt_x"/>
                                          </p:val>
                                        </p:tav>
                                        <p:tav tm="100000">
                                          <p:val>
                                            <p:strVal val="#ppt_x"/>
                                          </p:val>
                                        </p:tav>
                                      </p:tavLst>
                                    </p:anim>
                                    <p:anim calcmode="lin" valueType="num">
                                      <p:cBhvr>
                                        <p:cTn id="40"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8"/>
                                        </p:tgtEl>
                                        <p:attrNameLst>
                                          <p:attrName>style.visibility</p:attrName>
                                        </p:attrNameLst>
                                      </p:cBhvr>
                                      <p:to>
                                        <p:strVal val="visible"/>
                                      </p:to>
                                    </p:set>
                                    <p:anim calcmode="lin" valueType="num">
                                      <p:cBhvr additive="base">
                                        <p:cTn id="45" dur="500" fill="hold"/>
                                        <p:tgtEl>
                                          <p:spTgt spid="88"/>
                                        </p:tgtEl>
                                        <p:attrNameLst>
                                          <p:attrName>ppt_x</p:attrName>
                                        </p:attrNameLst>
                                      </p:cBhvr>
                                      <p:tavLst>
                                        <p:tav tm="0">
                                          <p:val>
                                            <p:strVal val="1+#ppt_w/2"/>
                                          </p:val>
                                        </p:tav>
                                        <p:tav tm="100000">
                                          <p:val>
                                            <p:strVal val="#ppt_x"/>
                                          </p:val>
                                        </p:tav>
                                      </p:tavLst>
                                    </p:anim>
                                    <p:anim calcmode="lin" valueType="num">
                                      <p:cBhvr additive="base">
                                        <p:cTn id="46" dur="500" fill="hold"/>
                                        <p:tgtEl>
                                          <p:spTgt spid="8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7"/>
                                        </p:tgtEl>
                                        <p:attrNameLst>
                                          <p:attrName>style.visibility</p:attrName>
                                        </p:attrNameLst>
                                      </p:cBhvr>
                                      <p:to>
                                        <p:strVal val="visible"/>
                                      </p:to>
                                    </p:set>
                                    <p:anim calcmode="lin" valueType="num">
                                      <p:cBhvr additive="base">
                                        <p:cTn id="49" dur="500" fill="hold"/>
                                        <p:tgtEl>
                                          <p:spTgt spid="87"/>
                                        </p:tgtEl>
                                        <p:attrNameLst>
                                          <p:attrName>ppt_x</p:attrName>
                                        </p:attrNameLst>
                                      </p:cBhvr>
                                      <p:tavLst>
                                        <p:tav tm="0">
                                          <p:val>
                                            <p:strVal val="1+#ppt_w/2"/>
                                          </p:val>
                                        </p:tav>
                                        <p:tav tm="100000">
                                          <p:val>
                                            <p:strVal val="#ppt_x"/>
                                          </p:val>
                                        </p:tav>
                                      </p:tavLst>
                                    </p:anim>
                                    <p:anim calcmode="lin" valueType="num">
                                      <p:cBhvr additive="base">
                                        <p:cTn id="50" dur="500" fill="hold"/>
                                        <p:tgtEl>
                                          <p:spTgt spid="8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 calcmode="lin" valueType="num">
                                      <p:cBhvr additive="base">
                                        <p:cTn id="53" dur="500" fill="hold"/>
                                        <p:tgtEl>
                                          <p:spTgt spid="89"/>
                                        </p:tgtEl>
                                        <p:attrNameLst>
                                          <p:attrName>ppt_x</p:attrName>
                                        </p:attrNameLst>
                                      </p:cBhvr>
                                      <p:tavLst>
                                        <p:tav tm="0">
                                          <p:val>
                                            <p:strVal val="1+#ppt_w/2"/>
                                          </p:val>
                                        </p:tav>
                                        <p:tav tm="100000">
                                          <p:val>
                                            <p:strVal val="#ppt_x"/>
                                          </p:val>
                                        </p:tav>
                                      </p:tavLst>
                                    </p:anim>
                                    <p:anim calcmode="lin" valueType="num">
                                      <p:cBhvr additive="base">
                                        <p:cTn id="54" dur="500" fill="hold"/>
                                        <p:tgtEl>
                                          <p:spTgt spid="8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90"/>
                                        </p:tgtEl>
                                        <p:attrNameLst>
                                          <p:attrName>style.visibility</p:attrName>
                                        </p:attrNameLst>
                                      </p:cBhvr>
                                      <p:to>
                                        <p:strVal val="visible"/>
                                      </p:to>
                                    </p:set>
                                    <p:anim calcmode="lin" valueType="num">
                                      <p:cBhvr additive="base">
                                        <p:cTn id="57" dur="500" fill="hold"/>
                                        <p:tgtEl>
                                          <p:spTgt spid="90"/>
                                        </p:tgtEl>
                                        <p:attrNameLst>
                                          <p:attrName>ppt_x</p:attrName>
                                        </p:attrNameLst>
                                      </p:cBhvr>
                                      <p:tavLst>
                                        <p:tav tm="0">
                                          <p:val>
                                            <p:strVal val="1+#ppt_w/2"/>
                                          </p:val>
                                        </p:tav>
                                        <p:tav tm="100000">
                                          <p:val>
                                            <p:strVal val="#ppt_x"/>
                                          </p:val>
                                        </p:tav>
                                      </p:tavLst>
                                    </p:anim>
                                    <p:anim calcmode="lin" valueType="num">
                                      <p:cBhvr additive="base">
                                        <p:cTn id="58"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0" grpId="0"/>
      <p:bldP spid="70" grpId="0" animBg="1"/>
      <p:bldP spid="76" grpId="0" animBg="1"/>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60"/>
          <p:cNvSpPr>
            <a:spLocks noChangeArrowheads="1"/>
          </p:cNvSpPr>
          <p:nvPr/>
        </p:nvSpPr>
        <p:spPr bwMode="auto">
          <a:xfrm rot="5400000">
            <a:off x="1202111" y="2083267"/>
            <a:ext cx="3801974" cy="1486119"/>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3" name="任意多边形 62"/>
          <p:cNvSpPr>
            <a:spLocks noChangeArrowheads="1"/>
          </p:cNvSpPr>
          <p:nvPr/>
        </p:nvSpPr>
        <p:spPr bwMode="auto">
          <a:xfrm>
            <a:off x="4113466" y="2496036"/>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nvGrpSpPr>
          <p:cNvPr id="3" name="组合 2"/>
          <p:cNvGrpSpPr/>
          <p:nvPr/>
        </p:nvGrpSpPr>
        <p:grpSpPr>
          <a:xfrm>
            <a:off x="3556861" y="2498933"/>
            <a:ext cx="589356" cy="624640"/>
            <a:chOff x="3556861" y="2498933"/>
            <a:chExt cx="589356" cy="624640"/>
          </a:xfrm>
        </p:grpSpPr>
        <p:sp>
          <p:nvSpPr>
            <p:cNvPr id="62" name="椭圆 56"/>
            <p:cNvSpPr>
              <a:spLocks noChangeArrowheads="1"/>
            </p:cNvSpPr>
            <p:nvPr/>
          </p:nvSpPr>
          <p:spPr bwMode="auto">
            <a:xfrm>
              <a:off x="3556861" y="2498933"/>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4" name="TextBox 5"/>
            <p:cNvSpPr>
              <a:spLocks noChangeArrowheads="1"/>
            </p:cNvSpPr>
            <p:nvPr/>
          </p:nvSpPr>
          <p:spPr bwMode="auto">
            <a:xfrm>
              <a:off x="3651919" y="2538798"/>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5" name="TextBox 55"/>
          <p:cNvSpPr>
            <a:spLocks noChangeArrowheads="1"/>
          </p:cNvSpPr>
          <p:nvPr/>
        </p:nvSpPr>
        <p:spPr bwMode="auto">
          <a:xfrm>
            <a:off x="4317892" y="2622802"/>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7" name="任意多边形 66"/>
          <p:cNvSpPr>
            <a:spLocks noChangeArrowheads="1"/>
          </p:cNvSpPr>
          <p:nvPr/>
        </p:nvSpPr>
        <p:spPr bwMode="auto">
          <a:xfrm>
            <a:off x="3799916" y="1475699"/>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nvGrpSpPr>
          <p:cNvPr id="4" name="组合 3"/>
          <p:cNvGrpSpPr/>
          <p:nvPr/>
        </p:nvGrpSpPr>
        <p:grpSpPr>
          <a:xfrm>
            <a:off x="3243310" y="1478596"/>
            <a:ext cx="589356" cy="624639"/>
            <a:chOff x="3243310" y="1478596"/>
            <a:chExt cx="589356" cy="624639"/>
          </a:xfrm>
        </p:grpSpPr>
        <p:sp>
          <p:nvSpPr>
            <p:cNvPr id="66" name="椭圆 63"/>
            <p:cNvSpPr>
              <a:spLocks noChangeArrowheads="1"/>
            </p:cNvSpPr>
            <p:nvPr/>
          </p:nvSpPr>
          <p:spPr bwMode="auto">
            <a:xfrm>
              <a:off x="3243310" y="1478596"/>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8" name="TextBox 68"/>
            <p:cNvSpPr>
              <a:spLocks noChangeArrowheads="1"/>
            </p:cNvSpPr>
            <p:nvPr/>
          </p:nvSpPr>
          <p:spPr bwMode="auto">
            <a:xfrm>
              <a:off x="3338368" y="1518460"/>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9" name="TextBox 69"/>
          <p:cNvSpPr>
            <a:spLocks noChangeArrowheads="1"/>
          </p:cNvSpPr>
          <p:nvPr/>
        </p:nvSpPr>
        <p:spPr bwMode="auto">
          <a:xfrm>
            <a:off x="4001467" y="1602465"/>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dirty="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1" name="任意多边形 70"/>
          <p:cNvSpPr>
            <a:spLocks noChangeArrowheads="1"/>
          </p:cNvSpPr>
          <p:nvPr/>
        </p:nvSpPr>
        <p:spPr bwMode="auto">
          <a:xfrm>
            <a:off x="3799916" y="3518105"/>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nvGrpSpPr>
          <p:cNvPr id="2" name="组合 1"/>
          <p:cNvGrpSpPr/>
          <p:nvPr/>
        </p:nvGrpSpPr>
        <p:grpSpPr>
          <a:xfrm>
            <a:off x="3243310" y="3521002"/>
            <a:ext cx="589356" cy="624639"/>
            <a:chOff x="3243310" y="3521002"/>
            <a:chExt cx="589356" cy="624639"/>
          </a:xfrm>
        </p:grpSpPr>
        <p:sp>
          <p:nvSpPr>
            <p:cNvPr id="70" name="椭圆 70"/>
            <p:cNvSpPr>
              <a:spLocks noChangeArrowheads="1"/>
            </p:cNvSpPr>
            <p:nvPr/>
          </p:nvSpPr>
          <p:spPr bwMode="auto">
            <a:xfrm>
              <a:off x="3243310" y="3521002"/>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2" name="TextBox 75"/>
            <p:cNvSpPr>
              <a:spLocks noChangeArrowheads="1"/>
            </p:cNvSpPr>
            <p:nvPr/>
          </p:nvSpPr>
          <p:spPr bwMode="auto">
            <a:xfrm>
              <a:off x="3338368" y="3560866"/>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73" name="TextBox 76"/>
          <p:cNvSpPr>
            <a:spLocks noChangeArrowheads="1"/>
          </p:cNvSpPr>
          <p:nvPr/>
        </p:nvSpPr>
        <p:spPr bwMode="auto">
          <a:xfrm>
            <a:off x="4001467" y="3644870"/>
            <a:ext cx="3721448" cy="29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矩形 74"/>
          <p:cNvSpPr>
            <a:spLocks noChangeArrowheads="1"/>
          </p:cNvSpPr>
          <p:nvPr/>
        </p:nvSpPr>
        <p:spPr bwMode="auto">
          <a:xfrm>
            <a:off x="871766" y="2378531"/>
            <a:ext cx="117844" cy="117886"/>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5" name="TextBox 86"/>
          <p:cNvSpPr>
            <a:spLocks noChangeArrowheads="1"/>
          </p:cNvSpPr>
          <p:nvPr/>
        </p:nvSpPr>
        <p:spPr bwMode="auto">
          <a:xfrm>
            <a:off x="988221" y="2289889"/>
            <a:ext cx="2549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6" name="TextBox 87"/>
          <p:cNvSpPr>
            <a:spLocks noChangeArrowheads="1"/>
          </p:cNvSpPr>
          <p:nvPr/>
        </p:nvSpPr>
        <p:spPr bwMode="auto">
          <a:xfrm>
            <a:off x="999891" y="2527412"/>
            <a:ext cx="2122157" cy="6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7" name="矩形 26"/>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470267" y="113616"/>
            <a:ext cx="447017" cy="586466"/>
            <a:chOff x="7626263" y="2072194"/>
            <a:chExt cx="1137666" cy="1492566"/>
          </a:xfrm>
        </p:grpSpPr>
        <p:sp>
          <p:nvSpPr>
            <p:cNvPr id="29" name="等腰三角形 28"/>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矩形 32"/>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34" name="TextBox 33"/>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35" name="TextBox 34"/>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84631396"/>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5">
                                            <p:txEl>
                                              <p:pRg st="0" end="0"/>
                                            </p:txEl>
                                          </p:spTgt>
                                        </p:tgtEl>
                                        <p:attrNameLst>
                                          <p:attrName>style.visibility</p:attrName>
                                        </p:attrNameLst>
                                      </p:cBhvr>
                                      <p:to>
                                        <p:strVal val="visible"/>
                                      </p:to>
                                    </p:set>
                                    <p:anim calcmode="lin" valueType="num">
                                      <p:cBhvr>
                                        <p:cTn id="29" dur="500" fill="hold"/>
                                        <p:tgtEl>
                                          <p:spTgt spid="3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5">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3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5">
                                            <p:txEl>
                                              <p:pRg st="0" end="0"/>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wipe(down)">
                                      <p:cBhvr>
                                        <p:cTn id="36" dur="500"/>
                                        <p:tgtEl>
                                          <p:spTgt spid="61"/>
                                        </p:tgtEl>
                                      </p:cBhvr>
                                    </p:animEffect>
                                  </p:childTnLst>
                                </p:cTn>
                              </p:par>
                              <p:par>
                                <p:cTn id="37" presetID="49" presetClass="entr" presetSubtype="0" decel="100000" fill="hold" nodeType="withEffect">
                                  <p:stCondLst>
                                    <p:cond delay="20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 calcmode="lin" valueType="num">
                                      <p:cBhvr>
                                        <p:cTn id="41" dur="500" fill="hold"/>
                                        <p:tgtEl>
                                          <p:spTgt spid="4"/>
                                        </p:tgtEl>
                                        <p:attrNameLst>
                                          <p:attrName>style.rotation</p:attrName>
                                        </p:attrNameLst>
                                      </p:cBhvr>
                                      <p:tavLst>
                                        <p:tav tm="0">
                                          <p:val>
                                            <p:fltVal val="360"/>
                                          </p:val>
                                        </p:tav>
                                        <p:tav tm="100000">
                                          <p:val>
                                            <p:fltVal val="0"/>
                                          </p:val>
                                        </p:tav>
                                      </p:tavLst>
                                    </p:anim>
                                    <p:animEffect transition="in" filter="fade">
                                      <p:cBhvr>
                                        <p:cTn id="42" dur="500"/>
                                        <p:tgtEl>
                                          <p:spTgt spid="4"/>
                                        </p:tgtEl>
                                      </p:cBhvr>
                                    </p:animEffect>
                                  </p:childTnLst>
                                </p:cTn>
                              </p:par>
                              <p:par>
                                <p:cTn id="43" presetID="49" presetClass="entr" presetSubtype="0" decel="100000" fill="hold" nodeType="withEffect">
                                  <p:stCondLst>
                                    <p:cond delay="200"/>
                                  </p:stCondLst>
                                  <p:childTnLst>
                                    <p:set>
                                      <p:cBhvr>
                                        <p:cTn id="44" dur="1" fill="hold">
                                          <p:stCondLst>
                                            <p:cond delay="0"/>
                                          </p:stCondLst>
                                        </p:cTn>
                                        <p:tgtEl>
                                          <p:spTgt spid="3"/>
                                        </p:tgtEl>
                                        <p:attrNameLst>
                                          <p:attrName>style.visibility</p:attrName>
                                        </p:attrNameLst>
                                      </p:cBhvr>
                                      <p:to>
                                        <p:strVal val="visible"/>
                                      </p:to>
                                    </p:set>
                                    <p:anim calcmode="lin" valueType="num">
                                      <p:cBhvr>
                                        <p:cTn id="45" dur="500" fill="hold"/>
                                        <p:tgtEl>
                                          <p:spTgt spid="3"/>
                                        </p:tgtEl>
                                        <p:attrNameLst>
                                          <p:attrName>ppt_w</p:attrName>
                                        </p:attrNameLst>
                                      </p:cBhvr>
                                      <p:tavLst>
                                        <p:tav tm="0">
                                          <p:val>
                                            <p:fltVal val="0"/>
                                          </p:val>
                                        </p:tav>
                                        <p:tav tm="100000">
                                          <p:val>
                                            <p:strVal val="#ppt_w"/>
                                          </p:val>
                                        </p:tav>
                                      </p:tavLst>
                                    </p:anim>
                                    <p:anim calcmode="lin" valueType="num">
                                      <p:cBhvr>
                                        <p:cTn id="46" dur="500" fill="hold"/>
                                        <p:tgtEl>
                                          <p:spTgt spid="3"/>
                                        </p:tgtEl>
                                        <p:attrNameLst>
                                          <p:attrName>ppt_h</p:attrName>
                                        </p:attrNameLst>
                                      </p:cBhvr>
                                      <p:tavLst>
                                        <p:tav tm="0">
                                          <p:val>
                                            <p:fltVal val="0"/>
                                          </p:val>
                                        </p:tav>
                                        <p:tav tm="100000">
                                          <p:val>
                                            <p:strVal val="#ppt_h"/>
                                          </p:val>
                                        </p:tav>
                                      </p:tavLst>
                                    </p:anim>
                                    <p:anim calcmode="lin" valueType="num">
                                      <p:cBhvr>
                                        <p:cTn id="47" dur="500" fill="hold"/>
                                        <p:tgtEl>
                                          <p:spTgt spid="3"/>
                                        </p:tgtEl>
                                        <p:attrNameLst>
                                          <p:attrName>style.rotation</p:attrName>
                                        </p:attrNameLst>
                                      </p:cBhvr>
                                      <p:tavLst>
                                        <p:tav tm="0">
                                          <p:val>
                                            <p:fltVal val="360"/>
                                          </p:val>
                                        </p:tav>
                                        <p:tav tm="100000">
                                          <p:val>
                                            <p:fltVal val="0"/>
                                          </p:val>
                                        </p:tav>
                                      </p:tavLst>
                                    </p:anim>
                                    <p:animEffect transition="in" filter="fade">
                                      <p:cBhvr>
                                        <p:cTn id="48" dur="500"/>
                                        <p:tgtEl>
                                          <p:spTgt spid="3"/>
                                        </p:tgtEl>
                                      </p:cBhvr>
                                    </p:animEffect>
                                  </p:childTnLst>
                                </p:cTn>
                              </p:par>
                              <p:par>
                                <p:cTn id="49" presetID="49" presetClass="entr" presetSubtype="0" decel="100000" fill="hold" nodeType="withEffect">
                                  <p:stCondLst>
                                    <p:cond delay="20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 calcmode="lin" valueType="num">
                                      <p:cBhvr>
                                        <p:cTn id="53" dur="500" fill="hold"/>
                                        <p:tgtEl>
                                          <p:spTgt spid="2"/>
                                        </p:tgtEl>
                                        <p:attrNameLst>
                                          <p:attrName>style.rotation</p:attrName>
                                        </p:attrNameLst>
                                      </p:cBhvr>
                                      <p:tavLst>
                                        <p:tav tm="0">
                                          <p:val>
                                            <p:fltVal val="360"/>
                                          </p:val>
                                        </p:tav>
                                        <p:tav tm="100000">
                                          <p:val>
                                            <p:fltVal val="0"/>
                                          </p:val>
                                        </p:tav>
                                      </p:tavLst>
                                    </p:anim>
                                    <p:animEffect transition="in" filter="fade">
                                      <p:cBhvr>
                                        <p:cTn id="54" dur="500"/>
                                        <p:tgtEl>
                                          <p:spTgt spid="2"/>
                                        </p:tgtEl>
                                      </p:cBhvr>
                                    </p:animEffect>
                                  </p:childTnLst>
                                </p:cTn>
                              </p:par>
                              <p:par>
                                <p:cTn id="55" presetID="6" presetClass="entr" presetSubtype="16" fill="hold" grpId="0" nodeType="withEffect">
                                  <p:stCondLst>
                                    <p:cond delay="200"/>
                                  </p:stCondLst>
                                  <p:childTnLst>
                                    <p:set>
                                      <p:cBhvr>
                                        <p:cTn id="56" dur="1" fill="hold">
                                          <p:stCondLst>
                                            <p:cond delay="0"/>
                                          </p:stCondLst>
                                        </p:cTn>
                                        <p:tgtEl>
                                          <p:spTgt spid="74"/>
                                        </p:tgtEl>
                                        <p:attrNameLst>
                                          <p:attrName>style.visibility</p:attrName>
                                        </p:attrNameLst>
                                      </p:cBhvr>
                                      <p:to>
                                        <p:strVal val="visible"/>
                                      </p:to>
                                    </p:set>
                                    <p:animEffect transition="in" filter="circle(in)">
                                      <p:cBhvr>
                                        <p:cTn id="57" dur="1500"/>
                                        <p:tgtEl>
                                          <p:spTgt spid="7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par>
                                <p:cTn id="68" presetID="22" presetClass="entr" presetSubtype="2" fill="hold" grpId="0" nodeType="withEffect">
                                  <p:stCondLst>
                                    <p:cond delay="200"/>
                                  </p:stCondLst>
                                  <p:childTnLst>
                                    <p:set>
                                      <p:cBhvr>
                                        <p:cTn id="69" dur="1" fill="hold">
                                          <p:stCondLst>
                                            <p:cond delay="0"/>
                                          </p:stCondLst>
                                        </p:cTn>
                                        <p:tgtEl>
                                          <p:spTgt spid="67"/>
                                        </p:tgtEl>
                                        <p:attrNameLst>
                                          <p:attrName>style.visibility</p:attrName>
                                        </p:attrNameLst>
                                      </p:cBhvr>
                                      <p:to>
                                        <p:strVal val="visible"/>
                                      </p:to>
                                    </p:set>
                                    <p:animEffect transition="in" filter="wipe(right)">
                                      <p:cBhvr>
                                        <p:cTn id="70" dur="500"/>
                                        <p:tgtEl>
                                          <p:spTgt spid="67"/>
                                        </p:tgtEl>
                                      </p:cBhvr>
                                    </p:animEffect>
                                  </p:childTnLst>
                                </p:cTn>
                              </p:par>
                              <p:par>
                                <p:cTn id="71" presetID="22" presetClass="entr" presetSubtype="2" fill="hold" grpId="0" nodeType="withEffect">
                                  <p:stCondLst>
                                    <p:cond delay="200"/>
                                  </p:stCondLst>
                                  <p:childTnLst>
                                    <p:set>
                                      <p:cBhvr>
                                        <p:cTn id="72" dur="1" fill="hold">
                                          <p:stCondLst>
                                            <p:cond delay="0"/>
                                          </p:stCondLst>
                                        </p:cTn>
                                        <p:tgtEl>
                                          <p:spTgt spid="63"/>
                                        </p:tgtEl>
                                        <p:attrNameLst>
                                          <p:attrName>style.visibility</p:attrName>
                                        </p:attrNameLst>
                                      </p:cBhvr>
                                      <p:to>
                                        <p:strVal val="visible"/>
                                      </p:to>
                                    </p:set>
                                    <p:animEffect transition="in" filter="wipe(right)">
                                      <p:cBhvr>
                                        <p:cTn id="73" dur="500"/>
                                        <p:tgtEl>
                                          <p:spTgt spid="63"/>
                                        </p:tgtEl>
                                      </p:cBhvr>
                                    </p:animEffect>
                                  </p:childTnLst>
                                </p:cTn>
                              </p:par>
                              <p:par>
                                <p:cTn id="74" presetID="22" presetClass="entr" presetSubtype="2" fill="hold" grpId="0" nodeType="withEffect">
                                  <p:stCondLst>
                                    <p:cond delay="200"/>
                                  </p:stCondLst>
                                  <p:childTnLst>
                                    <p:set>
                                      <p:cBhvr>
                                        <p:cTn id="75" dur="1" fill="hold">
                                          <p:stCondLst>
                                            <p:cond delay="0"/>
                                          </p:stCondLst>
                                        </p:cTn>
                                        <p:tgtEl>
                                          <p:spTgt spid="71"/>
                                        </p:tgtEl>
                                        <p:attrNameLst>
                                          <p:attrName>style.visibility</p:attrName>
                                        </p:attrNameLst>
                                      </p:cBhvr>
                                      <p:to>
                                        <p:strVal val="visible"/>
                                      </p:to>
                                    </p:set>
                                    <p:animEffect transition="in" filter="wipe(right)">
                                      <p:cBhvr>
                                        <p:cTn id="76" dur="500"/>
                                        <p:tgtEl>
                                          <p:spTgt spid="71"/>
                                        </p:tgtEl>
                                      </p:cBhvr>
                                    </p:animEffect>
                                  </p:childTnLst>
                                </p:cTn>
                              </p:par>
                              <p:par>
                                <p:cTn id="77" presetID="56" presetClass="entr" presetSubtype="0" fill="hold" grpId="0" nodeType="withEffect">
                                  <p:stCondLst>
                                    <p:cond delay="200"/>
                                  </p:stCondLst>
                                  <p:iterate type="lt">
                                    <p:tmPct val="10000"/>
                                  </p:iterate>
                                  <p:childTnLst>
                                    <p:set>
                                      <p:cBhvr>
                                        <p:cTn id="78" dur="1" fill="hold">
                                          <p:stCondLst>
                                            <p:cond delay="0"/>
                                          </p:stCondLst>
                                        </p:cTn>
                                        <p:tgtEl>
                                          <p:spTgt spid="69"/>
                                        </p:tgtEl>
                                        <p:attrNameLst>
                                          <p:attrName>style.visibility</p:attrName>
                                        </p:attrNameLst>
                                      </p:cBhvr>
                                      <p:to>
                                        <p:strVal val="visible"/>
                                      </p:to>
                                    </p:set>
                                    <p:anim by="(-#ppt_w*2)" calcmode="lin" valueType="num">
                                      <p:cBhvr rctx="PPT">
                                        <p:cTn id="79" dur="250" autoRev="1" fill="hold">
                                          <p:stCondLst>
                                            <p:cond delay="0"/>
                                          </p:stCondLst>
                                        </p:cTn>
                                        <p:tgtEl>
                                          <p:spTgt spid="69"/>
                                        </p:tgtEl>
                                        <p:attrNameLst>
                                          <p:attrName>ppt_w</p:attrName>
                                        </p:attrNameLst>
                                      </p:cBhvr>
                                    </p:anim>
                                    <p:anim by="(#ppt_w*0.50)" calcmode="lin" valueType="num">
                                      <p:cBhvr>
                                        <p:cTn id="80" dur="250" decel="50000" autoRev="1" fill="hold">
                                          <p:stCondLst>
                                            <p:cond delay="0"/>
                                          </p:stCondLst>
                                        </p:cTn>
                                        <p:tgtEl>
                                          <p:spTgt spid="69"/>
                                        </p:tgtEl>
                                        <p:attrNameLst>
                                          <p:attrName>ppt_x</p:attrName>
                                        </p:attrNameLst>
                                      </p:cBhvr>
                                    </p:anim>
                                    <p:anim from="(-#ppt_h/2)" to="(#ppt_y)" calcmode="lin" valueType="num">
                                      <p:cBhvr>
                                        <p:cTn id="81" dur="500" fill="hold">
                                          <p:stCondLst>
                                            <p:cond delay="0"/>
                                          </p:stCondLst>
                                        </p:cTn>
                                        <p:tgtEl>
                                          <p:spTgt spid="69"/>
                                        </p:tgtEl>
                                        <p:attrNameLst>
                                          <p:attrName>ppt_y</p:attrName>
                                        </p:attrNameLst>
                                      </p:cBhvr>
                                    </p:anim>
                                    <p:animRot by="21600000">
                                      <p:cBhvr>
                                        <p:cTn id="82" dur="500" fill="hold">
                                          <p:stCondLst>
                                            <p:cond delay="0"/>
                                          </p:stCondLst>
                                        </p:cTn>
                                        <p:tgtEl>
                                          <p:spTgt spid="69"/>
                                        </p:tgtEl>
                                        <p:attrNameLst>
                                          <p:attrName>r</p:attrName>
                                        </p:attrNameLst>
                                      </p:cBhvr>
                                    </p:animRot>
                                  </p:childTnLst>
                                </p:cTn>
                              </p:par>
                              <p:par>
                                <p:cTn id="83" presetID="56" presetClass="entr" presetSubtype="0" fill="hold" grpId="0" nodeType="withEffect">
                                  <p:stCondLst>
                                    <p:cond delay="200"/>
                                  </p:stCondLst>
                                  <p:iterate type="lt">
                                    <p:tmPct val="10000"/>
                                  </p:iterate>
                                  <p:childTnLst>
                                    <p:set>
                                      <p:cBhvr>
                                        <p:cTn id="84" dur="1" fill="hold">
                                          <p:stCondLst>
                                            <p:cond delay="0"/>
                                          </p:stCondLst>
                                        </p:cTn>
                                        <p:tgtEl>
                                          <p:spTgt spid="65"/>
                                        </p:tgtEl>
                                        <p:attrNameLst>
                                          <p:attrName>style.visibility</p:attrName>
                                        </p:attrNameLst>
                                      </p:cBhvr>
                                      <p:to>
                                        <p:strVal val="visible"/>
                                      </p:to>
                                    </p:set>
                                    <p:anim by="(-#ppt_w*2)" calcmode="lin" valueType="num">
                                      <p:cBhvr rctx="PPT">
                                        <p:cTn id="85" dur="250" autoRev="1" fill="hold">
                                          <p:stCondLst>
                                            <p:cond delay="0"/>
                                          </p:stCondLst>
                                        </p:cTn>
                                        <p:tgtEl>
                                          <p:spTgt spid="65"/>
                                        </p:tgtEl>
                                        <p:attrNameLst>
                                          <p:attrName>ppt_w</p:attrName>
                                        </p:attrNameLst>
                                      </p:cBhvr>
                                    </p:anim>
                                    <p:anim by="(#ppt_w*0.50)" calcmode="lin" valueType="num">
                                      <p:cBhvr>
                                        <p:cTn id="86" dur="250" decel="50000" autoRev="1" fill="hold">
                                          <p:stCondLst>
                                            <p:cond delay="0"/>
                                          </p:stCondLst>
                                        </p:cTn>
                                        <p:tgtEl>
                                          <p:spTgt spid="65"/>
                                        </p:tgtEl>
                                        <p:attrNameLst>
                                          <p:attrName>ppt_x</p:attrName>
                                        </p:attrNameLst>
                                      </p:cBhvr>
                                    </p:anim>
                                    <p:anim from="(-#ppt_h/2)" to="(#ppt_y)" calcmode="lin" valueType="num">
                                      <p:cBhvr>
                                        <p:cTn id="87" dur="500" fill="hold">
                                          <p:stCondLst>
                                            <p:cond delay="0"/>
                                          </p:stCondLst>
                                        </p:cTn>
                                        <p:tgtEl>
                                          <p:spTgt spid="65"/>
                                        </p:tgtEl>
                                        <p:attrNameLst>
                                          <p:attrName>ppt_y</p:attrName>
                                        </p:attrNameLst>
                                      </p:cBhvr>
                                    </p:anim>
                                    <p:animRot by="21600000">
                                      <p:cBhvr>
                                        <p:cTn id="88" dur="500" fill="hold">
                                          <p:stCondLst>
                                            <p:cond delay="0"/>
                                          </p:stCondLst>
                                        </p:cTn>
                                        <p:tgtEl>
                                          <p:spTgt spid="65"/>
                                        </p:tgtEl>
                                        <p:attrNameLst>
                                          <p:attrName>r</p:attrName>
                                        </p:attrNameLst>
                                      </p:cBhvr>
                                    </p:animRot>
                                  </p:childTnLst>
                                </p:cTn>
                              </p:par>
                              <p:par>
                                <p:cTn id="89" presetID="56" presetClass="entr" presetSubtype="0" fill="hold" grpId="0" nodeType="withEffect">
                                  <p:stCondLst>
                                    <p:cond delay="200"/>
                                  </p:stCondLst>
                                  <p:iterate type="lt">
                                    <p:tmPct val="10000"/>
                                  </p:iterate>
                                  <p:childTnLst>
                                    <p:set>
                                      <p:cBhvr>
                                        <p:cTn id="90" dur="1" fill="hold">
                                          <p:stCondLst>
                                            <p:cond delay="0"/>
                                          </p:stCondLst>
                                        </p:cTn>
                                        <p:tgtEl>
                                          <p:spTgt spid="73"/>
                                        </p:tgtEl>
                                        <p:attrNameLst>
                                          <p:attrName>style.visibility</p:attrName>
                                        </p:attrNameLst>
                                      </p:cBhvr>
                                      <p:to>
                                        <p:strVal val="visible"/>
                                      </p:to>
                                    </p:set>
                                    <p:anim by="(-#ppt_w*2)" calcmode="lin" valueType="num">
                                      <p:cBhvr rctx="PPT">
                                        <p:cTn id="91" dur="250" autoRev="1" fill="hold">
                                          <p:stCondLst>
                                            <p:cond delay="0"/>
                                          </p:stCondLst>
                                        </p:cTn>
                                        <p:tgtEl>
                                          <p:spTgt spid="73"/>
                                        </p:tgtEl>
                                        <p:attrNameLst>
                                          <p:attrName>ppt_w</p:attrName>
                                        </p:attrNameLst>
                                      </p:cBhvr>
                                    </p:anim>
                                    <p:anim by="(#ppt_w*0.50)" calcmode="lin" valueType="num">
                                      <p:cBhvr>
                                        <p:cTn id="92" dur="250" decel="50000" autoRev="1" fill="hold">
                                          <p:stCondLst>
                                            <p:cond delay="0"/>
                                          </p:stCondLst>
                                        </p:cTn>
                                        <p:tgtEl>
                                          <p:spTgt spid="73"/>
                                        </p:tgtEl>
                                        <p:attrNameLst>
                                          <p:attrName>ppt_x</p:attrName>
                                        </p:attrNameLst>
                                      </p:cBhvr>
                                    </p:anim>
                                    <p:anim from="(-#ppt_h/2)" to="(#ppt_y)" calcmode="lin" valueType="num">
                                      <p:cBhvr>
                                        <p:cTn id="93" dur="500" fill="hold">
                                          <p:stCondLst>
                                            <p:cond delay="0"/>
                                          </p:stCondLst>
                                        </p:cTn>
                                        <p:tgtEl>
                                          <p:spTgt spid="73"/>
                                        </p:tgtEl>
                                        <p:attrNameLst>
                                          <p:attrName>ppt_y</p:attrName>
                                        </p:attrNameLst>
                                      </p:cBhvr>
                                    </p:anim>
                                    <p:animRot by="21600000">
                                      <p:cBhvr>
                                        <p:cTn id="94" dur="500" fill="hold">
                                          <p:stCondLst>
                                            <p:cond delay="0"/>
                                          </p:stCondLst>
                                        </p:cTn>
                                        <p:tgtEl>
                                          <p:spTgt spid="7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3" grpId="0" animBg="1"/>
      <p:bldP spid="65" grpId="0"/>
      <p:bldP spid="67" grpId="0" animBg="1"/>
      <p:bldP spid="69" grpId="0"/>
      <p:bldP spid="71" grpId="0" animBg="1"/>
      <p:bldP spid="73" grpId="0"/>
      <p:bldP spid="74" grpId="0" animBg="1"/>
      <p:bldP spid="75" grpId="0"/>
      <p:bldP spid="76" grpId="0"/>
      <p:bldP spid="27" grpId="0" animBg="1"/>
      <p:bldP spid="33" grpId="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4"/>
          <p:cNvSpPr txBox="1">
            <a:spLocks/>
          </p:cNvSpPr>
          <p:nvPr/>
        </p:nvSpPr>
        <p:spPr>
          <a:xfrm>
            <a:off x="5424298" y="1419622"/>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p>
        </p:txBody>
      </p:sp>
      <p:sp>
        <p:nvSpPr>
          <p:cNvPr id="12" name="Text Placeholder 25"/>
          <p:cNvSpPr txBox="1">
            <a:spLocks/>
          </p:cNvSpPr>
          <p:nvPr/>
        </p:nvSpPr>
        <p:spPr>
          <a:xfrm>
            <a:off x="5424298" y="1799527"/>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p>
        </p:txBody>
      </p:sp>
      <p:sp>
        <p:nvSpPr>
          <p:cNvPr id="13" name="Text Placeholder 26"/>
          <p:cNvSpPr txBox="1">
            <a:spLocks/>
          </p:cNvSpPr>
          <p:nvPr/>
        </p:nvSpPr>
        <p:spPr>
          <a:xfrm>
            <a:off x="5424298" y="2274407"/>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p>
        </p:txBody>
      </p:sp>
      <p:sp>
        <p:nvSpPr>
          <p:cNvPr id="14" name="Text Placeholder 27"/>
          <p:cNvSpPr txBox="1">
            <a:spLocks/>
          </p:cNvSpPr>
          <p:nvPr/>
        </p:nvSpPr>
        <p:spPr>
          <a:xfrm>
            <a:off x="5424298" y="2654313"/>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p>
        </p:txBody>
      </p:sp>
      <p:sp>
        <p:nvSpPr>
          <p:cNvPr id="15" name="Text Placeholder 28"/>
          <p:cNvSpPr txBox="1">
            <a:spLocks/>
          </p:cNvSpPr>
          <p:nvPr/>
        </p:nvSpPr>
        <p:spPr>
          <a:xfrm>
            <a:off x="5424298" y="3129194"/>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p>
        </p:txBody>
      </p:sp>
      <p:sp>
        <p:nvSpPr>
          <p:cNvPr id="16" name="Text Placeholder 29"/>
          <p:cNvSpPr txBox="1">
            <a:spLocks/>
          </p:cNvSpPr>
          <p:nvPr/>
        </p:nvSpPr>
        <p:spPr>
          <a:xfrm>
            <a:off x="5424298" y="3509099"/>
            <a:ext cx="3324166" cy="6468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p>
        </p:txBody>
      </p:sp>
      <p:pic>
        <p:nvPicPr>
          <p:cNvPr id="17" name="图片 16"/>
          <p:cNvPicPr>
            <a:picLocks noChangeAspect="1"/>
          </p:cNvPicPr>
          <p:nvPr/>
        </p:nvPicPr>
        <p:blipFill>
          <a:blip r:embed="rId3"/>
          <a:stretch>
            <a:fillRect/>
          </a:stretch>
        </p:blipFill>
        <p:spPr>
          <a:xfrm>
            <a:off x="783769" y="1463975"/>
            <a:ext cx="4303955" cy="2516520"/>
          </a:xfrm>
          <a:prstGeom prst="rect">
            <a:avLst/>
          </a:prstGeom>
        </p:spPr>
      </p:pic>
      <p:sp>
        <p:nvSpPr>
          <p:cNvPr id="18" name="矩形 17"/>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470267" y="113616"/>
            <a:ext cx="447017" cy="586466"/>
            <a:chOff x="7626263" y="2072194"/>
            <a:chExt cx="1137666" cy="1492566"/>
          </a:xfrm>
        </p:grpSpPr>
        <p:sp>
          <p:nvSpPr>
            <p:cNvPr id="20" name="等腰三角形 19"/>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矩形 23"/>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25" name="TextBox 24"/>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26" name="TextBox 25"/>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048409465"/>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anim calcmode="lin" valueType="num">
                                      <p:cBhvr>
                                        <p:cTn id="1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26">
                                            <p:txEl>
                                              <p:pRg st="0" end="0"/>
                                            </p:txEl>
                                          </p:spTgt>
                                        </p:tgtEl>
                                        <p:attrNameLst>
                                          <p:attrName>style.visibility</p:attrName>
                                        </p:attrNameLst>
                                      </p:cBhvr>
                                      <p:to>
                                        <p:strVal val="visible"/>
                                      </p:to>
                                    </p:set>
                                    <p:anim calcmode="lin" valueType="num">
                                      <p:cBhvr>
                                        <p:cTn id="29" dur="500" fill="hold"/>
                                        <p:tgtEl>
                                          <p:spTgt spid="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6">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1+#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1+#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1+#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8" grpId="0" animBg="1"/>
      <p:bldP spid="24" grpId="0" animBg="1"/>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rot="3172006" flipH="1">
            <a:off x="432339" y="3729946"/>
            <a:ext cx="662656" cy="957475"/>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19202141" flipH="1">
            <a:off x="1114239" y="2889358"/>
            <a:ext cx="781543" cy="998125"/>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168517" flipH="1">
            <a:off x="784377" y="3203229"/>
            <a:ext cx="250452" cy="361879"/>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1963548" y="949373"/>
            <a:ext cx="3057863" cy="3057863"/>
            <a:chOff x="1963548" y="949373"/>
            <a:chExt cx="3057863" cy="3057863"/>
          </a:xfrm>
        </p:grpSpPr>
        <p:sp>
          <p:nvSpPr>
            <p:cNvPr id="59" name="椭圆 5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60" name="组合 59"/>
            <p:cNvGrpSpPr/>
            <p:nvPr/>
          </p:nvGrpSpPr>
          <p:grpSpPr>
            <a:xfrm>
              <a:off x="1963548" y="949373"/>
              <a:ext cx="3057863" cy="3057863"/>
              <a:chOff x="1963548" y="949373"/>
              <a:chExt cx="3057863" cy="3057863"/>
            </a:xfrm>
          </p:grpSpPr>
          <p:sp>
            <p:nvSpPr>
              <p:cNvPr id="61" name="椭圆 60"/>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2" name="椭圆 61"/>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grpSp>
      <p:grpSp>
        <p:nvGrpSpPr>
          <p:cNvPr id="63" name="组合 62"/>
          <p:cNvGrpSpPr/>
          <p:nvPr/>
        </p:nvGrpSpPr>
        <p:grpSpPr>
          <a:xfrm rot="536351">
            <a:off x="5664200" y="1520162"/>
            <a:ext cx="205361" cy="296726"/>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p:cNvGrpSpPr/>
          <p:nvPr/>
        </p:nvGrpSpPr>
        <p:grpSpPr>
          <a:xfrm rot="20080448">
            <a:off x="5623710" y="2026265"/>
            <a:ext cx="330310" cy="477267"/>
            <a:chOff x="7608678" y="2072194"/>
            <a:chExt cx="1155251" cy="1492566"/>
          </a:xfrm>
        </p:grpSpPr>
        <p:sp>
          <p:nvSpPr>
            <p:cNvPr id="69" name="等腰三角形 6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等腰三角形 70"/>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等腰三角形 71"/>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340142">
            <a:off x="5093252" y="1744135"/>
            <a:ext cx="386248" cy="499026"/>
            <a:chOff x="7608678" y="2072194"/>
            <a:chExt cx="1155251" cy="1492566"/>
          </a:xfrm>
        </p:grpSpPr>
        <p:sp>
          <p:nvSpPr>
            <p:cNvPr id="74" name="等腰三角形 7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7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等腰三角形 7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8" name="TextBox 5"/>
          <p:cNvSpPr txBox="1"/>
          <p:nvPr/>
        </p:nvSpPr>
        <p:spPr>
          <a:xfrm>
            <a:off x="5405599" y="1908089"/>
            <a:ext cx="2854820" cy="1384995"/>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4800" b="1" dirty="0">
                <a:latin typeface="微软雅黑" panose="020B0503020204020204" pitchFamily="34" charset="-122"/>
                <a:ea typeface="微软雅黑" panose="020B0503020204020204" pitchFamily="34" charset="-122"/>
              </a:rPr>
              <a:t>添加标题</a:t>
            </a:r>
            <a:endParaRPr lang="en-US" altLang="zh-CN" sz="4800" b="1" dirty="0">
              <a:latin typeface="微软雅黑" panose="020B0503020204020204" pitchFamily="34" charset="-122"/>
              <a:ea typeface="微软雅黑" panose="020B0503020204020204" pitchFamily="34" charset="-122"/>
            </a:endParaRPr>
          </a:p>
          <a:p>
            <a:r>
              <a:rPr lang="en-US" altLang="zh-CN" sz="3600" b="1" dirty="0">
                <a:latin typeface="微软雅黑" panose="020B0503020204020204" pitchFamily="34" charset="-122"/>
                <a:ea typeface="微软雅黑" panose="020B0503020204020204" pitchFamily="34" charset="-122"/>
              </a:rPr>
              <a:t>PART  TWO</a:t>
            </a:r>
          </a:p>
        </p:txBody>
      </p:sp>
    </p:spTree>
    <p:extLst>
      <p:ext uri="{BB962C8B-B14F-4D97-AF65-F5344CB8AC3E}">
        <p14:creationId xmlns:p14="http://schemas.microsoft.com/office/powerpoint/2010/main" val="2511647911"/>
      </p:ext>
    </p:extLst>
  </p:cSld>
  <p:clrMapOvr>
    <a:masterClrMapping/>
  </p:clrMapOvr>
  <p:transition spd="slow"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p:cTn id="15" dur="500" fill="hold"/>
                                        <p:tgtEl>
                                          <p:spTgt spid="73"/>
                                        </p:tgtEl>
                                        <p:attrNameLst>
                                          <p:attrName>ppt_w</p:attrName>
                                        </p:attrNameLst>
                                      </p:cBhvr>
                                      <p:tavLst>
                                        <p:tav tm="0">
                                          <p:val>
                                            <p:fltVal val="0"/>
                                          </p:val>
                                        </p:tav>
                                        <p:tav tm="100000">
                                          <p:val>
                                            <p:strVal val="#ppt_w"/>
                                          </p:val>
                                        </p:tav>
                                      </p:tavLst>
                                    </p:anim>
                                    <p:anim calcmode="lin" valueType="num">
                                      <p:cBhvr>
                                        <p:cTn id="16" dur="500" fill="hold"/>
                                        <p:tgtEl>
                                          <p:spTgt spid="73"/>
                                        </p:tgtEl>
                                        <p:attrNameLst>
                                          <p:attrName>ppt_h</p:attrName>
                                        </p:attrNameLst>
                                      </p:cBhvr>
                                      <p:tavLst>
                                        <p:tav tm="0">
                                          <p:val>
                                            <p:fltVal val="0"/>
                                          </p:val>
                                        </p:tav>
                                        <p:tav tm="100000">
                                          <p:val>
                                            <p:strVal val="#ppt_h"/>
                                          </p:val>
                                        </p:tav>
                                      </p:tavLst>
                                    </p:anim>
                                    <p:animEffect transition="in" filter="fade">
                                      <p:cBhvr>
                                        <p:cTn id="17" dur="500"/>
                                        <p:tgtEl>
                                          <p:spTgt spid="73"/>
                                        </p:tgtEl>
                                      </p:cBhvr>
                                    </p:animEffect>
                                  </p:childTnLst>
                                </p:cTn>
                              </p:par>
                              <p:par>
                                <p:cTn id="18" presetID="53" presetClass="entr" presetSubtype="16"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53" presetClass="entr" presetSubtype="16"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par>
                                <p:cTn id="28" presetID="53" presetClass="entr" presetSubtype="16"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par>
                                <p:cTn id="33" presetID="53" presetClass="entr" presetSubtype="16"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Effect transition="in" filter="fade">
                                      <p:cBhvr>
                                        <p:cTn id="3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Text Placeholder 17"/>
          <p:cNvSpPr txBox="1">
            <a:spLocks/>
          </p:cNvSpPr>
          <p:nvPr/>
        </p:nvSpPr>
        <p:spPr>
          <a:xfrm>
            <a:off x="4748225" y="1419622"/>
            <a:ext cx="3612821" cy="3260351"/>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p>
        </p:txBody>
      </p:sp>
      <p:graphicFrame>
        <p:nvGraphicFramePr>
          <p:cNvPr id="208" name="Chart Placeholder 9"/>
          <p:cNvGraphicFramePr>
            <a:graphicFrameLocks/>
          </p:cNvGraphicFramePr>
          <p:nvPr>
            <p:extLst>
              <p:ext uri="{D42A27DB-BD31-4B8C-83A1-F6EECF244321}">
                <p14:modId xmlns:p14="http://schemas.microsoft.com/office/powerpoint/2010/main" val="1635488178"/>
              </p:ext>
            </p:extLst>
          </p:nvPr>
        </p:nvGraphicFramePr>
        <p:xfrm>
          <a:off x="782955" y="1419628"/>
          <a:ext cx="3612801" cy="3260333"/>
        </p:xfrm>
        <a:graphic>
          <a:graphicData uri="http://schemas.openxmlformats.org/drawingml/2006/chart">
            <c:chart xmlns:c="http://schemas.openxmlformats.org/drawingml/2006/chart" xmlns:r="http://schemas.openxmlformats.org/officeDocument/2006/relationships" r:id="rId3"/>
          </a:graphicData>
        </a:graphic>
      </p:graphicFrame>
      <p:sp>
        <p:nvSpPr>
          <p:cNvPr id="13" name="矩形 12"/>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flipH="1">
            <a:off x="470267" y="113616"/>
            <a:ext cx="447017" cy="586466"/>
            <a:chOff x="7626263" y="2072194"/>
            <a:chExt cx="1137666" cy="1492566"/>
          </a:xfrm>
        </p:grpSpPr>
        <p:sp>
          <p:nvSpPr>
            <p:cNvPr id="15" name="等腰三角形 14"/>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矩形 18"/>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20" name="TextBox 19"/>
          <p:cNvSpPr txBox="1"/>
          <p:nvPr/>
        </p:nvSpPr>
        <p:spPr>
          <a:xfrm>
            <a:off x="691" y="153920"/>
            <a:ext cx="383438" cy="461665"/>
          </a:xfrm>
          <a:prstGeom prst="rect">
            <a:avLst/>
          </a:prstGeom>
          <a:noFill/>
        </p:spPr>
        <p:txBody>
          <a:bodyPr wrap="none" rtlCol="0">
            <a:spAutoFit/>
          </a:bodyPr>
          <a:lstStyle/>
          <a:p>
            <a:r>
              <a:rPr lang="en-US" altLang="zh-CN" sz="2400" dirty="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1" name="TextBox 20"/>
          <p:cNvSpPr txBox="1"/>
          <p:nvPr/>
        </p:nvSpPr>
        <p:spPr>
          <a:xfrm>
            <a:off x="965266" y="156913"/>
            <a:ext cx="2886688" cy="461665"/>
          </a:xfrm>
          <a:prstGeom prst="rect">
            <a:avLst/>
          </a:prstGeom>
          <a:noFill/>
        </p:spPr>
        <p:txBody>
          <a:bodyPr wrap="none" rtlCol="0">
            <a:spAutoFit/>
          </a:bodyPr>
          <a:lstStyle/>
          <a:p>
            <a:r>
              <a:rPr lang="en-US" altLang="zh-CN" sz="2400" b="1" dirty="0">
                <a:solidFill>
                  <a:srgbClr val="2A7B7E"/>
                </a:solidFill>
              </a:rPr>
              <a:t>Click here to add text</a:t>
            </a:r>
          </a:p>
        </p:txBody>
      </p:sp>
    </p:spTree>
    <p:extLst>
      <p:ext uri="{BB962C8B-B14F-4D97-AF65-F5344CB8AC3E}">
        <p14:creationId xmlns:p14="http://schemas.microsoft.com/office/powerpoint/2010/main" val="2757169609"/>
      </p:ext>
    </p:extLst>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 calcmode="lin" valueType="num">
                                      <p:cBhvr>
                                        <p:cTn id="1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21">
                                            <p:txEl>
                                              <p:pRg st="0" end="0"/>
                                            </p:txEl>
                                          </p:spTgt>
                                        </p:tgtEl>
                                        <p:attrNameLst>
                                          <p:attrName>style.visibility</p:attrName>
                                        </p:attrNameLst>
                                      </p:cBhvr>
                                      <p:to>
                                        <p:strVal val="visible"/>
                                      </p:to>
                                    </p:set>
                                    <p:anim calcmode="lin" valueType="num">
                                      <p:cBhvr>
                                        <p:cTn id="29"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1">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08"/>
                                        </p:tgtEl>
                                        <p:attrNameLst>
                                          <p:attrName>style.visibility</p:attrName>
                                        </p:attrNameLst>
                                      </p:cBhvr>
                                      <p:to>
                                        <p:strVal val="visible"/>
                                      </p:to>
                                    </p:set>
                                    <p:animEffect transition="in" filter="fade">
                                      <p:cBhvr>
                                        <p:cTn id="38" dur="700"/>
                                        <p:tgtEl>
                                          <p:spTgt spid="208"/>
                                        </p:tgtEl>
                                      </p:cBhvr>
                                    </p:animEffect>
                                    <p:anim calcmode="lin" valueType="num">
                                      <p:cBhvr>
                                        <p:cTn id="39" dur="700" fill="hold"/>
                                        <p:tgtEl>
                                          <p:spTgt spid="208"/>
                                        </p:tgtEl>
                                        <p:attrNameLst>
                                          <p:attrName>ppt_x</p:attrName>
                                        </p:attrNameLst>
                                      </p:cBhvr>
                                      <p:tavLst>
                                        <p:tav tm="0">
                                          <p:val>
                                            <p:strVal val="#ppt_x"/>
                                          </p:val>
                                        </p:tav>
                                        <p:tav tm="100000">
                                          <p:val>
                                            <p:strVal val="#ppt_x"/>
                                          </p:val>
                                        </p:tav>
                                      </p:tavLst>
                                    </p:anim>
                                    <p:anim calcmode="lin" valueType="num">
                                      <p:cBhvr>
                                        <p:cTn id="40" dur="700" fill="hold"/>
                                        <p:tgtEl>
                                          <p:spTgt spid="20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07"/>
                                        </p:tgtEl>
                                        <p:attrNameLst>
                                          <p:attrName>style.visibility</p:attrName>
                                        </p:attrNameLst>
                                      </p:cBhvr>
                                      <p:to>
                                        <p:strVal val="visible"/>
                                      </p:to>
                                    </p:set>
                                    <p:anim calcmode="lin" valueType="num">
                                      <p:cBhvr additive="base">
                                        <p:cTn id="45" dur="500" fill="hold"/>
                                        <p:tgtEl>
                                          <p:spTgt spid="207"/>
                                        </p:tgtEl>
                                        <p:attrNameLst>
                                          <p:attrName>ppt_x</p:attrName>
                                        </p:attrNameLst>
                                      </p:cBhvr>
                                      <p:tavLst>
                                        <p:tav tm="0">
                                          <p:val>
                                            <p:strVal val="1+#ppt_w/2"/>
                                          </p:val>
                                        </p:tav>
                                        <p:tav tm="100000">
                                          <p:val>
                                            <p:strVal val="#ppt_x"/>
                                          </p:val>
                                        </p:tav>
                                      </p:tavLst>
                                    </p:anim>
                                    <p:anim calcmode="lin" valueType="num">
                                      <p:cBhvr additive="base">
                                        <p:cTn id="46" dur="500" fill="hold"/>
                                        <p:tgtEl>
                                          <p:spTgt spid="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p:bldGraphic spid="208" grpId="0">
        <p:bldAsOne/>
      </p:bldGraphic>
      <p:bldP spid="13" grpId="0" animBg="1"/>
      <p:bldP spid="19" grpId="0" animBg="1"/>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1137</TotalTime>
  <Words>1665</Words>
  <Application>Microsoft Office PowerPoint</Application>
  <PresentationFormat>全屏显示(16:9)</PresentationFormat>
  <Paragraphs>250</Paragraphs>
  <Slides>24</Slides>
  <Notes>23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Agency FB</vt:lpstr>
      <vt:lpstr>Broadway</vt:lpstr>
      <vt:lpstr>맑은 고딕</vt:lpstr>
      <vt:lpstr>Open Sans Light</vt:lpstr>
      <vt:lpstr>宋体</vt:lpstr>
      <vt:lpstr>微软雅黑</vt:lpstr>
      <vt:lpstr>微软雅黑 Light</vt:lpstr>
      <vt:lpstr>造字工房悦黑体验版常规体</vt:lpstr>
      <vt:lpstr>Arial</vt:lpstr>
      <vt:lpstr>Calibri</vt:lpstr>
      <vt:lpstr>Helvetica</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ios</dc:title>
  <dc:creator>user</dc:creator>
  <cp:keywords>user</cp:keywords>
  <cp:lastModifiedBy>阳光 男孩</cp:lastModifiedBy>
  <cp:revision>303</cp:revision>
  <dcterms:modified xsi:type="dcterms:W3CDTF">2019-07-28T14:28:34Z</dcterms:modified>
</cp:coreProperties>
</file>