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507" r:id="rId2"/>
    <p:sldId id="4505" r:id="rId3"/>
    <p:sldId id="4501" r:id="rId4"/>
    <p:sldId id="4467" r:id="rId5"/>
    <p:sldId id="4478" r:id="rId6"/>
    <p:sldId id="4409" r:id="rId7"/>
    <p:sldId id="4415" r:id="rId8"/>
    <p:sldId id="4508" r:id="rId9"/>
    <p:sldId id="4479" r:id="rId10"/>
    <p:sldId id="4475" r:id="rId11"/>
    <p:sldId id="4472" r:id="rId12"/>
    <p:sldId id="4414" r:id="rId13"/>
    <p:sldId id="4509" r:id="rId14"/>
    <p:sldId id="4465" r:id="rId15"/>
    <p:sldId id="4476" r:id="rId16"/>
    <p:sldId id="4413" r:id="rId17"/>
    <p:sldId id="4474" r:id="rId18"/>
    <p:sldId id="4510" r:id="rId19"/>
    <p:sldId id="4484" r:id="rId20"/>
    <p:sldId id="4477" r:id="rId21"/>
    <p:sldId id="4466" r:id="rId22"/>
    <p:sldId id="4511" r:id="rId23"/>
    <p:sldId id="4512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4F"/>
    <a:srgbClr val="73DB29"/>
    <a:srgbClr val="FED40D"/>
    <a:srgbClr val="3AD1B5"/>
    <a:srgbClr val="3F3F3F"/>
    <a:srgbClr val="900000"/>
    <a:srgbClr val="333F50"/>
    <a:srgbClr val="CA8F45"/>
    <a:srgbClr val="D14E5B"/>
    <a:srgbClr val="4BC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8428" autoAdjust="0"/>
  </p:normalViewPr>
  <p:slideViewPr>
    <p:cSldViewPr>
      <p:cViewPr>
        <p:scale>
          <a:sx n="75" d="100"/>
          <a:sy n="75" d="100"/>
        </p:scale>
        <p:origin x="1181" y="763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11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95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415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35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62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38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27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2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759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34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1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61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52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3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21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8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/>
          </p:cNvSpPr>
          <p:nvPr/>
        </p:nvSpPr>
        <p:spPr bwMode="auto">
          <a:xfrm>
            <a:off x="5914245" y="697982"/>
            <a:ext cx="2244978" cy="1977721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752" r="-3786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8658607" y="697982"/>
            <a:ext cx="4202023" cy="1977721"/>
          </a:xfrm>
          <a:custGeom>
            <a:avLst/>
            <a:gdLst>
              <a:gd name="T0" fmla="*/ 0 w 1868"/>
              <a:gd name="T1" fmla="*/ 0 h 861"/>
              <a:gd name="T2" fmla="*/ 1868 w 1868"/>
              <a:gd name="T3" fmla="*/ 0 h 861"/>
              <a:gd name="T4" fmla="*/ 1868 w 1868"/>
              <a:gd name="T5" fmla="*/ 861 h 861"/>
              <a:gd name="T6" fmla="*/ 494 w 1868"/>
              <a:gd name="T7" fmla="*/ 861 h 861"/>
              <a:gd name="T8" fmla="*/ 0 w 1868"/>
              <a:gd name="T9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861">
                <a:moveTo>
                  <a:pt x="0" y="0"/>
                </a:moveTo>
                <a:lnTo>
                  <a:pt x="1868" y="0"/>
                </a:lnTo>
                <a:lnTo>
                  <a:pt x="1868" y="861"/>
                </a:lnTo>
                <a:lnTo>
                  <a:pt x="494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-1880" y="4554651"/>
            <a:ext cx="9138223" cy="1980017"/>
          </a:xfrm>
          <a:custGeom>
            <a:avLst/>
            <a:gdLst>
              <a:gd name="connsiteX0" fmla="*/ 9784407 w 10507307"/>
              <a:gd name="connsiteY0" fmla="*/ 858166 h 1980017"/>
              <a:gd name="connsiteX1" fmla="*/ 10507307 w 10507307"/>
              <a:gd name="connsiteY1" fmla="*/ 1980017 h 1980017"/>
              <a:gd name="connsiteX2" fmla="*/ 9138223 w 10507307"/>
              <a:gd name="connsiteY2" fmla="*/ 1980017 h 1980017"/>
              <a:gd name="connsiteX3" fmla="*/ 0 w 10507307"/>
              <a:gd name="connsiteY3" fmla="*/ 0 h 1980017"/>
              <a:gd name="connsiteX4" fmla="*/ 8031480 w 10507307"/>
              <a:gd name="connsiteY4" fmla="*/ 0 h 1980017"/>
              <a:gd name="connsiteX5" fmla="*/ 9138223 w 10507307"/>
              <a:gd name="connsiteY5" fmla="*/ 1980017 h 1980017"/>
              <a:gd name="connsiteX6" fmla="*/ 0 w 10507307"/>
              <a:gd name="connsiteY6" fmla="*/ 1980017 h 1980017"/>
              <a:gd name="connsiteX0" fmla="*/ 9784407 w 9784407"/>
              <a:gd name="connsiteY0" fmla="*/ 858166 h 1980017"/>
              <a:gd name="connsiteX1" fmla="*/ 9138223 w 9784407"/>
              <a:gd name="connsiteY1" fmla="*/ 1980017 h 1980017"/>
              <a:gd name="connsiteX2" fmla="*/ 9784407 w 9784407"/>
              <a:gd name="connsiteY2" fmla="*/ 858166 h 1980017"/>
              <a:gd name="connsiteX3" fmla="*/ 0 w 9784407"/>
              <a:gd name="connsiteY3" fmla="*/ 0 h 1980017"/>
              <a:gd name="connsiteX4" fmla="*/ 8031480 w 9784407"/>
              <a:gd name="connsiteY4" fmla="*/ 0 h 1980017"/>
              <a:gd name="connsiteX5" fmla="*/ 9138223 w 9784407"/>
              <a:gd name="connsiteY5" fmla="*/ 1980017 h 1980017"/>
              <a:gd name="connsiteX6" fmla="*/ 0 w 9784407"/>
              <a:gd name="connsiteY6" fmla="*/ 1980017 h 1980017"/>
              <a:gd name="connsiteX7" fmla="*/ 0 w 9784407"/>
              <a:gd name="connsiteY7" fmla="*/ 0 h 1980017"/>
              <a:gd name="connsiteX0" fmla="*/ 0 w 9138223"/>
              <a:gd name="connsiteY0" fmla="*/ 0 h 1980017"/>
              <a:gd name="connsiteX1" fmla="*/ 8031480 w 9138223"/>
              <a:gd name="connsiteY1" fmla="*/ 0 h 1980017"/>
              <a:gd name="connsiteX2" fmla="*/ 9138223 w 9138223"/>
              <a:gd name="connsiteY2" fmla="*/ 1980017 h 1980017"/>
              <a:gd name="connsiteX3" fmla="*/ 0 w 9138223"/>
              <a:gd name="connsiteY3" fmla="*/ 1980017 h 1980017"/>
              <a:gd name="connsiteX4" fmla="*/ 0 w 9138223"/>
              <a:gd name="connsiteY4" fmla="*/ 0 h 198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8223" h="1980017">
                <a:moveTo>
                  <a:pt x="0" y="0"/>
                </a:moveTo>
                <a:lnTo>
                  <a:pt x="8031480" y="0"/>
                </a:lnTo>
                <a:lnTo>
                  <a:pt x="9138223" y="1980017"/>
                </a:lnTo>
                <a:lnTo>
                  <a:pt x="0" y="19800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240420" y="697982"/>
            <a:ext cx="4265008" cy="3711957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798246" y="2605560"/>
            <a:ext cx="470392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8248" y="1586148"/>
            <a:ext cx="51159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21367" y="3547299"/>
            <a:ext cx="3872791" cy="47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X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352593" y="2665820"/>
            <a:ext cx="2056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201X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58200" y="4554651"/>
            <a:ext cx="2247228" cy="1980017"/>
          </a:xfrm>
          <a:custGeom>
            <a:avLst/>
            <a:gdLst>
              <a:gd name="T0" fmla="*/ 0 w 999"/>
              <a:gd name="T1" fmla="*/ 0 h 862"/>
              <a:gd name="T2" fmla="*/ 999 w 999"/>
              <a:gd name="T3" fmla="*/ 0 h 862"/>
              <a:gd name="T4" fmla="*/ 492 w 999"/>
              <a:gd name="T5" fmla="*/ 862 h 862"/>
              <a:gd name="T6" fmla="*/ 0 w 999"/>
              <a:gd name="T7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9" h="862">
                <a:moveTo>
                  <a:pt x="0" y="0"/>
                </a:moveTo>
                <a:lnTo>
                  <a:pt x="999" y="0"/>
                </a:lnTo>
                <a:lnTo>
                  <a:pt x="492" y="86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51" t="-7308" r="-24951" b="-73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279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1" grpId="0" animBg="1"/>
      <p:bldP spid="17" grpId="0" animBg="1"/>
      <p:bldP spid="9" grpId="0"/>
      <p:bldP spid="9" grpId="1"/>
      <p:bldP spid="10" grpId="0"/>
      <p:bldP spid="10" grpId="1"/>
      <p:bldP spid="11" grpId="0"/>
      <p:bldP spid="19" grpId="0"/>
      <p:bldP spid="19" grpId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29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026" r="-1602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012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12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35073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35073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35073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35073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97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309" r="-12309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7668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7406716" y="203192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8024195" y="1889100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2"/>
          <p:cNvSpPr/>
          <p:nvPr>
            <p:custDataLst>
              <p:tags r:id="rId3"/>
            </p:custDataLst>
          </p:nvPr>
        </p:nvSpPr>
        <p:spPr>
          <a:xfrm>
            <a:off x="7406716" y="3026862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4"/>
            </p:custDataLst>
          </p:nvPr>
        </p:nvSpPr>
        <p:spPr>
          <a:xfrm>
            <a:off x="8024195" y="2884035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3"/>
          <p:cNvSpPr/>
          <p:nvPr>
            <p:custDataLst>
              <p:tags r:id="rId5"/>
            </p:custDataLst>
          </p:nvPr>
        </p:nvSpPr>
        <p:spPr>
          <a:xfrm>
            <a:off x="7406716" y="4021795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6"/>
            </p:custDataLst>
          </p:nvPr>
        </p:nvSpPr>
        <p:spPr>
          <a:xfrm>
            <a:off x="8024195" y="3878969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4"/>
          <p:cNvSpPr/>
          <p:nvPr>
            <p:custDataLst>
              <p:tags r:id="rId7"/>
            </p:custDataLst>
          </p:nvPr>
        </p:nvSpPr>
        <p:spPr>
          <a:xfrm>
            <a:off x="7406716" y="5016729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8"/>
            </p:custDataLst>
          </p:nvPr>
        </p:nvSpPr>
        <p:spPr>
          <a:xfrm>
            <a:off x="8024195" y="4873902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9"/>
            </p:custDataLst>
          </p:nvPr>
        </p:nvSpPr>
        <p:spPr>
          <a:xfrm>
            <a:off x="2392797" y="269751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5" name="MH_Others_2"/>
          <p:cNvSpPr txBox="1"/>
          <p:nvPr>
            <p:custDataLst>
              <p:tags r:id="rId10"/>
            </p:custDataLst>
          </p:nvPr>
        </p:nvSpPr>
        <p:spPr>
          <a:xfrm>
            <a:off x="2541108" y="387522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728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08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39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/>
          </p:cNvSpPr>
          <p:nvPr/>
        </p:nvSpPr>
        <p:spPr bwMode="auto">
          <a:xfrm>
            <a:off x="5914245" y="697982"/>
            <a:ext cx="2244978" cy="1977721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752" r="-3786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8658607" y="697982"/>
            <a:ext cx="4202023" cy="1977721"/>
          </a:xfrm>
          <a:custGeom>
            <a:avLst/>
            <a:gdLst>
              <a:gd name="T0" fmla="*/ 0 w 1868"/>
              <a:gd name="T1" fmla="*/ 0 h 861"/>
              <a:gd name="T2" fmla="*/ 1868 w 1868"/>
              <a:gd name="T3" fmla="*/ 0 h 861"/>
              <a:gd name="T4" fmla="*/ 1868 w 1868"/>
              <a:gd name="T5" fmla="*/ 861 h 861"/>
              <a:gd name="T6" fmla="*/ 494 w 1868"/>
              <a:gd name="T7" fmla="*/ 861 h 861"/>
              <a:gd name="T8" fmla="*/ 0 w 1868"/>
              <a:gd name="T9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861">
                <a:moveTo>
                  <a:pt x="0" y="0"/>
                </a:moveTo>
                <a:lnTo>
                  <a:pt x="1868" y="0"/>
                </a:lnTo>
                <a:lnTo>
                  <a:pt x="1868" y="861"/>
                </a:lnTo>
                <a:lnTo>
                  <a:pt x="494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-1880" y="4554651"/>
            <a:ext cx="9138223" cy="1980017"/>
          </a:xfrm>
          <a:custGeom>
            <a:avLst/>
            <a:gdLst>
              <a:gd name="connsiteX0" fmla="*/ 9784407 w 10507307"/>
              <a:gd name="connsiteY0" fmla="*/ 858166 h 1980017"/>
              <a:gd name="connsiteX1" fmla="*/ 10507307 w 10507307"/>
              <a:gd name="connsiteY1" fmla="*/ 1980017 h 1980017"/>
              <a:gd name="connsiteX2" fmla="*/ 9138223 w 10507307"/>
              <a:gd name="connsiteY2" fmla="*/ 1980017 h 1980017"/>
              <a:gd name="connsiteX3" fmla="*/ 0 w 10507307"/>
              <a:gd name="connsiteY3" fmla="*/ 0 h 1980017"/>
              <a:gd name="connsiteX4" fmla="*/ 8031480 w 10507307"/>
              <a:gd name="connsiteY4" fmla="*/ 0 h 1980017"/>
              <a:gd name="connsiteX5" fmla="*/ 9138223 w 10507307"/>
              <a:gd name="connsiteY5" fmla="*/ 1980017 h 1980017"/>
              <a:gd name="connsiteX6" fmla="*/ 0 w 10507307"/>
              <a:gd name="connsiteY6" fmla="*/ 1980017 h 1980017"/>
              <a:gd name="connsiteX0" fmla="*/ 9784407 w 9784407"/>
              <a:gd name="connsiteY0" fmla="*/ 858166 h 1980017"/>
              <a:gd name="connsiteX1" fmla="*/ 9138223 w 9784407"/>
              <a:gd name="connsiteY1" fmla="*/ 1980017 h 1980017"/>
              <a:gd name="connsiteX2" fmla="*/ 9784407 w 9784407"/>
              <a:gd name="connsiteY2" fmla="*/ 858166 h 1980017"/>
              <a:gd name="connsiteX3" fmla="*/ 0 w 9784407"/>
              <a:gd name="connsiteY3" fmla="*/ 0 h 1980017"/>
              <a:gd name="connsiteX4" fmla="*/ 8031480 w 9784407"/>
              <a:gd name="connsiteY4" fmla="*/ 0 h 1980017"/>
              <a:gd name="connsiteX5" fmla="*/ 9138223 w 9784407"/>
              <a:gd name="connsiteY5" fmla="*/ 1980017 h 1980017"/>
              <a:gd name="connsiteX6" fmla="*/ 0 w 9784407"/>
              <a:gd name="connsiteY6" fmla="*/ 1980017 h 1980017"/>
              <a:gd name="connsiteX7" fmla="*/ 0 w 9784407"/>
              <a:gd name="connsiteY7" fmla="*/ 0 h 1980017"/>
              <a:gd name="connsiteX0" fmla="*/ 0 w 9138223"/>
              <a:gd name="connsiteY0" fmla="*/ 0 h 1980017"/>
              <a:gd name="connsiteX1" fmla="*/ 8031480 w 9138223"/>
              <a:gd name="connsiteY1" fmla="*/ 0 h 1980017"/>
              <a:gd name="connsiteX2" fmla="*/ 9138223 w 9138223"/>
              <a:gd name="connsiteY2" fmla="*/ 1980017 h 1980017"/>
              <a:gd name="connsiteX3" fmla="*/ 0 w 9138223"/>
              <a:gd name="connsiteY3" fmla="*/ 1980017 h 1980017"/>
              <a:gd name="connsiteX4" fmla="*/ 0 w 9138223"/>
              <a:gd name="connsiteY4" fmla="*/ 0 h 198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8223" h="1980017">
                <a:moveTo>
                  <a:pt x="0" y="0"/>
                </a:moveTo>
                <a:lnTo>
                  <a:pt x="8031480" y="0"/>
                </a:lnTo>
                <a:lnTo>
                  <a:pt x="9138223" y="1980017"/>
                </a:lnTo>
                <a:lnTo>
                  <a:pt x="0" y="19800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240420" y="697982"/>
            <a:ext cx="4265008" cy="3711957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8248" y="2062738"/>
            <a:ext cx="550515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4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98247" y="3366039"/>
            <a:ext cx="38727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352593" y="2665820"/>
            <a:ext cx="2056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201X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58200" y="4554651"/>
            <a:ext cx="2247228" cy="1980017"/>
          </a:xfrm>
          <a:custGeom>
            <a:avLst/>
            <a:gdLst>
              <a:gd name="T0" fmla="*/ 0 w 999"/>
              <a:gd name="T1" fmla="*/ 0 h 862"/>
              <a:gd name="T2" fmla="*/ 999 w 999"/>
              <a:gd name="T3" fmla="*/ 0 h 862"/>
              <a:gd name="T4" fmla="*/ 492 w 999"/>
              <a:gd name="T5" fmla="*/ 862 h 862"/>
              <a:gd name="T6" fmla="*/ 0 w 999"/>
              <a:gd name="T7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9" h="862">
                <a:moveTo>
                  <a:pt x="0" y="0"/>
                </a:moveTo>
                <a:lnTo>
                  <a:pt x="999" y="0"/>
                </a:lnTo>
                <a:lnTo>
                  <a:pt x="492" y="86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51" t="-7308" r="-24951" b="-73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85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727" y="6064597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267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731" r="-8731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547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423" r="-28423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646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6CA3"/>
      </a:accent1>
      <a:accent2>
        <a:srgbClr val="46B9D0"/>
      </a:accent2>
      <a:accent3>
        <a:srgbClr val="166CA3"/>
      </a:accent3>
      <a:accent4>
        <a:srgbClr val="46B9D0"/>
      </a:accent4>
      <a:accent5>
        <a:srgbClr val="166CA3"/>
      </a:accent5>
      <a:accent6>
        <a:srgbClr val="46B9D0"/>
      </a:accent6>
      <a:hlink>
        <a:srgbClr val="166CA3"/>
      </a:hlink>
      <a:folHlink>
        <a:srgbClr val="46B9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5584</Words>
  <Application>Microsoft Office PowerPoint</Application>
  <PresentationFormat>自定义</PresentationFormat>
  <Paragraphs>237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Open Sans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bt238</dc:title>
  <dc:creator/>
  <cp:lastModifiedBy/>
  <cp:revision>1</cp:revision>
  <dcterms:created xsi:type="dcterms:W3CDTF">2016-11-30T15:06:19Z</dcterms:created>
  <dcterms:modified xsi:type="dcterms:W3CDTF">2019-07-30T13:39:54Z</dcterms:modified>
</cp:coreProperties>
</file>