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85" r:id="rId3"/>
    <p:sldId id="286" r:id="rId4"/>
    <p:sldId id="275" r:id="rId5"/>
    <p:sldId id="276" r:id="rId6"/>
    <p:sldId id="284" r:id="rId7"/>
    <p:sldId id="278" r:id="rId8"/>
    <p:sldId id="279" r:id="rId9"/>
    <p:sldId id="280" r:id="rId10"/>
    <p:sldId id="287" r:id="rId11"/>
    <p:sldId id="259" r:id="rId12"/>
    <p:sldId id="260" r:id="rId13"/>
    <p:sldId id="277" r:id="rId14"/>
    <p:sldId id="261" r:id="rId15"/>
    <p:sldId id="262" r:id="rId16"/>
    <p:sldId id="288" r:id="rId17"/>
    <p:sldId id="258" r:id="rId18"/>
    <p:sldId id="263" r:id="rId19"/>
    <p:sldId id="264" r:id="rId20"/>
    <p:sldId id="265" r:id="rId21"/>
    <p:sldId id="266" r:id="rId22"/>
    <p:sldId id="268" r:id="rId23"/>
    <p:sldId id="289" r:id="rId24"/>
    <p:sldId id="269" r:id="rId25"/>
    <p:sldId id="270" r:id="rId26"/>
    <p:sldId id="271" r:id="rId27"/>
    <p:sldId id="272" r:id="rId28"/>
    <p:sldId id="273" r:id="rId29"/>
    <p:sldId id="274" r:id="rId30"/>
    <p:sldId id="290" r:id="rId31"/>
    <p:sldId id="281" r:id="rId32"/>
    <p:sldId id="267" r:id="rId33"/>
    <p:sldId id="282" r:id="rId34"/>
    <p:sldId id="283" r:id="rId35"/>
    <p:sldId id="291" r:id="rId36"/>
    <p:sldId id="292" r:id="rId37"/>
  </p:sldIdLst>
  <p:sldSz cx="12190413"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41" autoAdjust="0"/>
  </p:normalViewPr>
  <p:slideViewPr>
    <p:cSldViewPr>
      <p:cViewPr>
        <p:scale>
          <a:sx n="75" d="100"/>
          <a:sy n="75" d="100"/>
        </p:scale>
        <p:origin x="1354" y="739"/>
      </p:cViewPr>
      <p:guideLst>
        <p:guide orient="horz" pos="2160"/>
        <p:guide pos="3840"/>
      </p:guideLst>
    </p:cSldViewPr>
  </p:slideViewPr>
  <p:notesTextViewPr>
    <p:cViewPr>
      <p:scale>
        <a:sx n="100" d="100"/>
        <a:sy n="100" d="100"/>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2425D0-4FD9-46D3-BC3E-AA625460988C}" type="datetimeFigureOut">
              <a:rPr lang="zh-CN" altLang="en-US" smtClean="0"/>
              <a:pPr/>
              <a:t>2019/7/30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773496-E636-4335-9108-4D8DE468BC9B}" type="slidenum">
              <a:rPr lang="zh-CN" altLang="en-US" smtClean="0"/>
              <a:pPr/>
              <a:t>‹#›</a:t>
            </a:fld>
            <a:endParaRPr lang="zh-CN" altLang="en-US"/>
          </a:p>
        </p:txBody>
      </p:sp>
    </p:spTree>
    <p:extLst>
      <p:ext uri="{BB962C8B-B14F-4D97-AF65-F5344CB8AC3E}">
        <p14:creationId xmlns:p14="http://schemas.microsoft.com/office/powerpoint/2010/main" val="1746537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14</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15</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19</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20</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22</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5</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28</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29</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31</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34</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8</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78582" y="274638"/>
            <a:ext cx="4837613" cy="490066"/>
          </a:xfrm>
        </p:spPr>
        <p:txBody>
          <a:bodyPr>
            <a:normAutofit/>
          </a:bodyPr>
          <a:lstStyle>
            <a:lvl1pPr algn="l">
              <a:defRPr sz="2800">
                <a:solidFill>
                  <a:schemeClr val="bg1"/>
                </a:solidFill>
                <a:latin typeface="方正卡通简体" panose="03000509000000000000" pitchFamily="65" charset="-122"/>
                <a:ea typeface="方正卡通简体" panose="03000509000000000000" pitchFamily="65"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562633" y="1371600"/>
            <a:ext cx="10971372" cy="1828800"/>
          </a:xfrm>
        </p:spPr>
        <p:txBody>
          <a:bodyPr vert="horz" lIns="60954" tIns="0" rIns="60954" bIns="0" anchor="b">
            <a:normAutofit/>
            <a:scene3d>
              <a:camera prst="orthographicFront"/>
              <a:lightRig rig="soft" dir="t">
                <a:rot lat="0" lon="0" rev="17220000"/>
              </a:lightRig>
            </a:scene3d>
            <a:sp3d prstMaterial="softEdge">
              <a:bevelT w="38100" h="38100"/>
            </a:sp3d>
          </a:bodyPr>
          <a:lstStyle>
            <a:lvl1pPr>
              <a:defRPr sz="64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7/30/2019</a:t>
            </a:fld>
            <a:endParaRPr lang="en-US"/>
          </a:p>
        </p:txBody>
      </p:sp>
      <p:sp>
        <p:nvSpPr>
          <p:cNvPr id="17" name="页脚占位符 16"/>
          <p:cNvSpPr>
            <a:spLocks noGrp="1"/>
          </p:cNvSpPr>
          <p:nvPr>
            <p:ph type="ftr" sz="quarter" idx="11"/>
          </p:nvPr>
        </p:nvSpPr>
        <p:spPr/>
        <p:txBody>
          <a:bodyPr/>
          <a:lstStyle/>
          <a:p>
            <a:endParaRPr kumimoji="0" lang="en-US"/>
          </a:p>
        </p:txBody>
      </p:sp>
      <p:sp>
        <p:nvSpPr>
          <p:cNvPr id="29" name="灯片编号占位符 28"/>
          <p:cNvSpPr>
            <a:spLocks noGrp="1"/>
          </p:cNvSpPr>
          <p:nvPr>
            <p:ph type="sldNum" sz="quarter" idx="12"/>
          </p:nvPr>
        </p:nvSpPr>
        <p:spPr/>
        <p:txBody>
          <a:bodyPr/>
          <a:lstStyle/>
          <a:p>
            <a:fld id="{69E29E33-B620-47F9-BB04-8846C2A5AFCC}" type="slidenum">
              <a:rPr kumimoji="0" lang="en-US" smtClean="0"/>
              <a:pPr/>
              <a:t>‹#›</a:t>
            </a:fld>
            <a:endParaRPr kumimoji="0" lang="en-US"/>
          </a:p>
        </p:txBody>
      </p:sp>
      <p:sp>
        <p:nvSpPr>
          <p:cNvPr id="9" name="副标题 8"/>
          <p:cNvSpPr>
            <a:spLocks noGrp="1"/>
          </p:cNvSpPr>
          <p:nvPr>
            <p:ph type="subTitle" idx="1"/>
          </p:nvPr>
        </p:nvSpPr>
        <p:spPr>
          <a:xfrm>
            <a:off x="1828562" y="3331699"/>
            <a:ext cx="8533289" cy="1752600"/>
          </a:xfrm>
        </p:spPr>
        <p:txBody>
          <a:bodyPr/>
          <a:lstStyle>
            <a:lvl1pPr marL="0" indent="0" algn="ctr">
              <a:buNone/>
              <a:defRPr>
                <a:solidFill>
                  <a:schemeClr val="tx1"/>
                </a:solidFill>
              </a:defRPr>
            </a:lvl1pPr>
            <a:lvl2pPr marL="609539" indent="0" algn="ctr">
              <a:buNone/>
            </a:lvl2pPr>
            <a:lvl3pPr marL="1219078" indent="0" algn="ctr">
              <a:buNone/>
            </a:lvl3pPr>
            <a:lvl4pPr marL="1828617" indent="0" algn="ctr">
              <a:buNone/>
            </a:lvl4pPr>
            <a:lvl5pPr marL="2438156" indent="0" algn="ctr">
              <a:buNone/>
            </a:lvl5pPr>
            <a:lvl6pPr marL="3047695" indent="0" algn="ctr">
              <a:buNone/>
            </a:lvl6pPr>
            <a:lvl7pPr marL="3657234" indent="0" algn="ctr">
              <a:buNone/>
            </a:lvl7pPr>
            <a:lvl8pPr marL="4266773" indent="0" algn="ctr">
              <a:buNone/>
            </a:lvl8pPr>
            <a:lvl9pPr marL="4876312" indent="0" algn="ctr">
              <a:buNone/>
            </a:lvl9pPr>
          </a:lstStyle>
          <a:p>
            <a:r>
              <a:rPr kumimoji="0" lang="zh-CN" altLang="en-US" smtClean="0"/>
              <a:t>单击此处编辑母版副标题样式</a:t>
            </a:r>
            <a:endParaRPr kumimoji="0" lang="en-US"/>
          </a:p>
        </p:txBody>
      </p:sp>
    </p:spTree>
    <p:extLst>
      <p:ext uri="{BB962C8B-B14F-4D97-AF65-F5344CB8AC3E}">
        <p14:creationId xmlns:p14="http://schemas.microsoft.com/office/powerpoint/2010/main" val="1908791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2019/7/30</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2" y="2923007"/>
            <a:ext cx="941283" cy="1000274"/>
            <a:chOff x="2384255" y="1429930"/>
            <a:chExt cx="706054"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71" name="组合 70"/>
          <p:cNvGrpSpPr/>
          <p:nvPr/>
        </p:nvGrpSpPr>
        <p:grpSpPr>
          <a:xfrm>
            <a:off x="4114053" y="2923007"/>
            <a:ext cx="941283" cy="1000274"/>
            <a:chOff x="3133178" y="1429930"/>
            <a:chExt cx="706054"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师</a:t>
              </a:r>
            </a:p>
          </p:txBody>
        </p:sp>
      </p:grpSp>
      <p:grpSp>
        <p:nvGrpSpPr>
          <p:cNvPr id="77" name="组合 76"/>
          <p:cNvGrpSpPr/>
          <p:nvPr/>
        </p:nvGrpSpPr>
        <p:grpSpPr>
          <a:xfrm>
            <a:off x="6095434" y="2923007"/>
            <a:ext cx="941283" cy="1000274"/>
            <a:chOff x="3912308" y="1429930"/>
            <a:chExt cx="706054"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课</a:t>
              </a:r>
            </a:p>
          </p:txBody>
        </p:sp>
      </p:grpSp>
      <p:grpSp>
        <p:nvGrpSpPr>
          <p:cNvPr id="83" name="组合 82"/>
          <p:cNvGrpSpPr/>
          <p:nvPr/>
        </p:nvGrpSpPr>
        <p:grpSpPr>
          <a:xfrm>
            <a:off x="7086124" y="2923007"/>
            <a:ext cx="941283" cy="1000274"/>
            <a:chOff x="4676319" y="1429930"/>
            <a:chExt cx="706054"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模</a:t>
              </a:r>
            </a:p>
          </p:txBody>
        </p:sp>
      </p:grpSp>
      <p:grpSp>
        <p:nvGrpSpPr>
          <p:cNvPr id="89" name="组合 88"/>
          <p:cNvGrpSpPr/>
          <p:nvPr/>
        </p:nvGrpSpPr>
        <p:grpSpPr>
          <a:xfrm>
            <a:off x="8076810" y="2923007"/>
            <a:ext cx="941282" cy="1000274"/>
            <a:chOff x="5411319" y="1429930"/>
            <a:chExt cx="706054"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版</a:t>
              </a: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5104740" y="2923007"/>
            <a:ext cx="941282" cy="1000274"/>
            <a:chOff x="3133179" y="1429930"/>
            <a:chExt cx="706054"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说</a:t>
              </a:r>
            </a:p>
          </p:txBody>
        </p:sp>
      </p:grpSp>
    </p:spTree>
    <p:extLst>
      <p:ext uri="{BB962C8B-B14F-4D97-AF65-F5344CB8AC3E}">
        <p14:creationId xmlns:p14="http://schemas.microsoft.com/office/powerpoint/2010/main" val="26942288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nodeType="withEffect">
                                  <p:stCondLst>
                                    <p:cond delay="20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4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nodeType="withEffect">
                                  <p:stCondLst>
                                    <p:cond delay="60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500"/>
                                        <p:tgtEl>
                                          <p:spTgt spid="77"/>
                                        </p:tgtEl>
                                      </p:cBhvr>
                                    </p:animEffect>
                                  </p:childTnLst>
                                </p:cTn>
                              </p:par>
                              <p:par>
                                <p:cTn id="22" presetID="10" presetClass="entr" presetSubtype="0" fill="hold" nodeType="withEffect">
                                  <p:stCondLst>
                                    <p:cond delay="8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par>
                                <p:cTn id="25" presetID="10" presetClass="entr" presetSubtype="0" fill="hold" nodeType="withEffect">
                                  <p:stCondLst>
                                    <p:cond delay="100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500"/>
                                        <p:tgtEl>
                                          <p:spTgt spid="89"/>
                                        </p:tgtEl>
                                      </p:cBhvr>
                                    </p:animEffect>
                                  </p:childTnLst>
                                </p:cTn>
                              </p:par>
                            </p:childTnLst>
                          </p:cTn>
                        </p:par>
                        <p:par>
                          <p:cTn id="28" fill="hold">
                            <p:stCondLst>
                              <p:cond delay="1500"/>
                            </p:stCondLst>
                            <p:childTnLst>
                              <p:par>
                                <p:cTn id="29" presetID="22" presetClass="entr" presetSubtype="8" fill="hold" nodeType="afterEffect">
                                  <p:stCondLst>
                                    <p:cond delay="100"/>
                                  </p:stCondLst>
                                  <p:childTnLst>
                                    <p:set>
                                      <p:cBhvr>
                                        <p:cTn id="30" dur="1" fill="hold">
                                          <p:stCondLst>
                                            <p:cond delay="0"/>
                                          </p:stCondLst>
                                        </p:cTn>
                                        <p:tgtEl>
                                          <p:spTgt spid="98"/>
                                        </p:tgtEl>
                                        <p:attrNameLst>
                                          <p:attrName>style.visibility</p:attrName>
                                        </p:attrNameLst>
                                      </p:cBhvr>
                                      <p:to>
                                        <p:strVal val="visible"/>
                                      </p:to>
                                    </p:set>
                                    <p:animEffect transition="in" filter="wipe(left)">
                                      <p:cBhvr>
                                        <p:cTn id="31" dur="1000"/>
                                        <p:tgtEl>
                                          <p:spTgt spid="98"/>
                                        </p:tgtEl>
                                      </p:cBhvr>
                                    </p:animEffect>
                                  </p:childTnLst>
                                </p:cTn>
                              </p:par>
                              <p:par>
                                <p:cTn id="32" presetID="1" presetClass="entr" presetSubtype="0" fill="hold" nodeType="withEffect">
                                  <p:stCondLst>
                                    <p:cond delay="0"/>
                                  </p:stCondLst>
                                  <p:childTnLst>
                                    <p:set>
                                      <p:cBhvr>
                                        <p:cTn id="33" dur="1" fill="hold">
                                          <p:stCondLst>
                                            <p:cond delay="0"/>
                                          </p:stCondLst>
                                        </p:cTn>
                                        <p:tgtEl>
                                          <p:spTgt spid="97"/>
                                        </p:tgtEl>
                                        <p:attrNameLst>
                                          <p:attrName>style.visibility</p:attrName>
                                        </p:attrNameLst>
                                      </p:cBhvr>
                                      <p:to>
                                        <p:strVal val="visible"/>
                                      </p:to>
                                    </p:set>
                                  </p:childTnLst>
                                </p:cTn>
                              </p:par>
                              <p:par>
                                <p:cTn id="34" presetID="63" presetClass="path" presetSubtype="0" accel="50000" decel="50000" fill="hold" nodeType="withEffect">
                                  <p:stCondLst>
                                    <p:cond delay="0"/>
                                  </p:stCondLst>
                                  <p:childTnLst>
                                    <p:animMotion origin="layout" path="M -0.58697 -0.00432 L 2.22222E-6 4.19753E-6 " pathEditMode="relative" rAng="0" ptsTypes="AA">
                                      <p:cBhvr>
                                        <p:cTn id="35" dur="1000" fill="hold"/>
                                        <p:tgtEl>
                                          <p:spTgt spid="97"/>
                                        </p:tgtEl>
                                        <p:attrNameLst>
                                          <p:attrName>ppt_x</p:attrName>
                                          <p:attrName>ppt_y</p:attrName>
                                        </p:attrNameLst>
                                      </p:cBhvr>
                                      <p:rCtr x="29132" y="0"/>
                                    </p:animMotion>
                                  </p:childTnLst>
                                </p:cTn>
                              </p:par>
                            </p:childTnLst>
                          </p:cTn>
                        </p:par>
                        <p:par>
                          <p:cTn id="36" fill="hold">
                            <p:stCondLst>
                              <p:cond delay="260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anim calcmode="lin" valueType="num">
                                      <p:cBhvr>
                                        <p:cTn id="40" dur="500" fill="hold"/>
                                        <p:tgtEl>
                                          <p:spTgt spid="95"/>
                                        </p:tgtEl>
                                        <p:attrNameLst>
                                          <p:attrName>ppt_x</p:attrName>
                                        </p:attrNameLst>
                                      </p:cBhvr>
                                      <p:tavLst>
                                        <p:tav tm="0">
                                          <p:val>
                                            <p:strVal val="#ppt_x"/>
                                          </p:val>
                                        </p:tav>
                                        <p:tav tm="100000">
                                          <p:val>
                                            <p:strVal val="#ppt_x"/>
                                          </p:val>
                                        </p:tav>
                                      </p:tavLst>
                                    </p:anim>
                                    <p:anim calcmode="lin" valueType="num">
                                      <p:cBhvr>
                                        <p:cTn id="41" dur="500" fill="hold"/>
                                        <p:tgtEl>
                                          <p:spTgt spid="95"/>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10" presetClass="entr" presetSubtype="0" fill="hold" grpId="0"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程</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分</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析</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过</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49568" y="1958486"/>
            <a:ext cx="9353410" cy="3036644"/>
            <a:chOff x="1612385" y="1468864"/>
            <a:chExt cx="7015971" cy="2277483"/>
          </a:xfrm>
        </p:grpSpPr>
        <p:cxnSp>
          <p:nvCxnSpPr>
            <p:cNvPr id="3" name="Straight Connector 9"/>
            <p:cNvCxnSpPr>
              <a:stCxn id="7" idx="5"/>
              <a:endCxn id="8" idx="2"/>
            </p:cNvCxnSpPr>
            <p:nvPr/>
          </p:nvCxnSpPr>
          <p:spPr>
            <a:xfrm>
              <a:off x="2059644" y="2755403"/>
              <a:ext cx="1094406" cy="72894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11"/>
            <p:cNvCxnSpPr>
              <a:stCxn id="8" idx="6"/>
              <a:endCxn id="9" idx="3"/>
            </p:cNvCxnSpPr>
            <p:nvPr/>
          </p:nvCxnSpPr>
          <p:spPr>
            <a:xfrm flipV="1">
              <a:off x="3678048" y="2367286"/>
              <a:ext cx="1351993" cy="11170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3"/>
            <p:cNvCxnSpPr>
              <a:stCxn id="9" idx="5"/>
              <a:endCxn id="10" idx="1"/>
            </p:cNvCxnSpPr>
            <p:nvPr/>
          </p:nvCxnSpPr>
          <p:spPr>
            <a:xfrm>
              <a:off x="5400561" y="2367286"/>
              <a:ext cx="704188" cy="56951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15"/>
            <p:cNvCxnSpPr>
              <a:stCxn id="10" idx="6"/>
              <a:endCxn id="11" idx="3"/>
            </p:cNvCxnSpPr>
            <p:nvPr/>
          </p:nvCxnSpPr>
          <p:spPr>
            <a:xfrm flipV="1">
              <a:off x="6552008" y="1916123"/>
              <a:ext cx="1629089" cy="120594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3"/>
            <p:cNvSpPr/>
            <p:nvPr/>
          </p:nvSpPr>
          <p:spPr>
            <a:xfrm>
              <a:off x="1612385" y="2308144"/>
              <a:ext cx="523997" cy="523997"/>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8" name="Oval 4"/>
            <p:cNvSpPr/>
            <p:nvPr/>
          </p:nvSpPr>
          <p:spPr>
            <a:xfrm>
              <a:off x="3154051" y="3222350"/>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9" name="Oval 5"/>
            <p:cNvSpPr/>
            <p:nvPr/>
          </p:nvSpPr>
          <p:spPr>
            <a:xfrm>
              <a:off x="4953302" y="1920028"/>
              <a:ext cx="523997" cy="523997"/>
            </a:xfrm>
            <a:prstGeom prst="ellipse">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0" name="Oval 6"/>
            <p:cNvSpPr/>
            <p:nvPr/>
          </p:nvSpPr>
          <p:spPr>
            <a:xfrm>
              <a:off x="6028011" y="2860064"/>
              <a:ext cx="523997" cy="523997"/>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1" name="Oval 7"/>
            <p:cNvSpPr/>
            <p:nvPr/>
          </p:nvSpPr>
          <p:spPr>
            <a:xfrm>
              <a:off x="8104359" y="1468864"/>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2" name="Freeform 35"/>
            <p:cNvSpPr>
              <a:spLocks noEditPoints="1"/>
            </p:cNvSpPr>
            <p:nvPr/>
          </p:nvSpPr>
          <p:spPr bwMode="auto">
            <a:xfrm>
              <a:off x="1770029" y="2459879"/>
              <a:ext cx="201860" cy="22988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nvGrpSpPr>
            <p:cNvPr id="13" name="Group 24"/>
            <p:cNvGrpSpPr>
              <a:grpSpLocks noChangeAspect="1"/>
            </p:cNvGrpSpPr>
            <p:nvPr/>
          </p:nvGrpSpPr>
          <p:grpSpPr>
            <a:xfrm>
              <a:off x="3301105" y="3369407"/>
              <a:ext cx="229886" cy="229884"/>
              <a:chOff x="6111586" y="318800"/>
              <a:chExt cx="490538" cy="490538"/>
            </a:xfrm>
            <a:solidFill>
              <a:schemeClr val="tx1"/>
            </a:solidFill>
          </p:grpSpPr>
          <p:sp>
            <p:nvSpPr>
              <p:cNvPr id="22"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3"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4"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5"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6"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7"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8"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9"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0"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1"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2"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3"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4"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4" name="Group 525"/>
            <p:cNvGrpSpPr>
              <a:grpSpLocks noChangeAspect="1"/>
            </p:cNvGrpSpPr>
            <p:nvPr/>
          </p:nvGrpSpPr>
          <p:grpSpPr>
            <a:xfrm>
              <a:off x="5072726" y="2039453"/>
              <a:ext cx="285149" cy="285147"/>
              <a:chOff x="6350" y="4763"/>
              <a:chExt cx="492125" cy="492125"/>
            </a:xfrm>
            <a:solidFill>
              <a:schemeClr val="bg2"/>
            </a:solidFill>
          </p:grpSpPr>
          <p:sp>
            <p:nvSpPr>
              <p:cNvPr id="1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0"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1"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5" name="Group 499"/>
            <p:cNvGrpSpPr>
              <a:grpSpLocks noChangeAspect="1"/>
            </p:cNvGrpSpPr>
            <p:nvPr/>
          </p:nvGrpSpPr>
          <p:grpSpPr>
            <a:xfrm>
              <a:off x="6196699" y="2985770"/>
              <a:ext cx="186621" cy="268212"/>
              <a:chOff x="-1587" y="-1587"/>
              <a:chExt cx="341312" cy="490537"/>
            </a:xfrm>
            <a:solidFill>
              <a:schemeClr val="tx2"/>
            </a:solidFill>
          </p:grpSpPr>
          <p:sp>
            <p:nvSpPr>
              <p:cNvPr id="17"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8"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sp>
          <p:nvSpPr>
            <p:cNvPr id="16" name="Freeform 140"/>
            <p:cNvSpPr>
              <a:spLocks noChangeAspect="1"/>
            </p:cNvSpPr>
            <p:nvPr/>
          </p:nvSpPr>
          <p:spPr bwMode="auto">
            <a:xfrm>
              <a:off x="8211929" y="1607914"/>
              <a:ext cx="302537" cy="245897"/>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grpSp>
        <p:nvGrpSpPr>
          <p:cNvPr id="35" name="组合 34"/>
          <p:cNvGrpSpPr/>
          <p:nvPr/>
        </p:nvGrpSpPr>
        <p:grpSpPr>
          <a:xfrm>
            <a:off x="685710" y="876494"/>
            <a:ext cx="9950071" cy="2025616"/>
            <a:chOff x="514349" y="657370"/>
            <a:chExt cx="7463525" cy="1519212"/>
          </a:xfrm>
        </p:grpSpPr>
        <p:sp>
          <p:nvSpPr>
            <p:cNvPr id="36" name="Text Box 10"/>
            <p:cNvSpPr txBox="1">
              <a:spLocks noChangeArrowheads="1"/>
            </p:cNvSpPr>
            <p:nvPr/>
          </p:nvSpPr>
          <p:spPr bwMode="auto">
            <a:xfrm>
              <a:off x="514349" y="927201"/>
              <a:ext cx="1687865" cy="1249381"/>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1"/>
                  </a:solidFill>
                  <a:latin typeface="微软雅黑" panose="020B0503020204020204" pitchFamily="34" charset="-122"/>
                  <a:ea typeface="微软雅黑" panose="020B0503020204020204" pitchFamily="34" charset="-122"/>
                  <a:cs typeface="Open Sans" pitchFamily="34" charset="0"/>
                </a:rPr>
                <a:t>01</a:t>
              </a:r>
            </a:p>
            <a:p>
              <a:pPr algn="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a:p>
              <a:pPr algn="r">
                <a:spcBef>
                  <a:spcPts val="600"/>
                </a:spcBef>
              </a:pPr>
              <a:r>
                <a:rPr lang="zh-CN" altLang="en-US" sz="1300" dirty="0" smtClean="0">
                  <a:solidFill>
                    <a:schemeClr val="accent1"/>
                  </a:solidFill>
                  <a:latin typeface="微软雅黑" panose="020B0503020204020204" pitchFamily="34" charset="-122"/>
                  <a:ea typeface="微软雅黑" panose="020B0503020204020204" pitchFamily="34" charset="-122"/>
                </a:rPr>
                <a:t>。</a:t>
              </a: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37" name="Text Box 10"/>
            <p:cNvSpPr txBox="1">
              <a:spLocks noChangeArrowheads="1"/>
            </p:cNvSpPr>
            <p:nvPr/>
          </p:nvSpPr>
          <p:spPr bwMode="auto">
            <a:xfrm>
              <a:off x="3151548" y="1078761"/>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2"/>
                  </a:solidFill>
                  <a:latin typeface="微软雅黑" panose="020B0503020204020204" pitchFamily="34" charset="-122"/>
                  <a:ea typeface="微软雅黑" panose="020B0503020204020204" pitchFamily="34" charset="-122"/>
                  <a:cs typeface="Open Sans" pitchFamily="34" charset="0"/>
                </a:rPr>
                <a:t>03</a:t>
              </a:r>
            </a:p>
            <a:p>
              <a:pPr algn="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8" name="Text Box 10"/>
            <p:cNvSpPr txBox="1">
              <a:spLocks noChangeArrowheads="1"/>
            </p:cNvSpPr>
            <p:nvPr/>
          </p:nvSpPr>
          <p:spPr bwMode="auto">
            <a:xfrm>
              <a:off x="6290009" y="657370"/>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05</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9" name="组合 38"/>
          <p:cNvGrpSpPr/>
          <p:nvPr/>
        </p:nvGrpSpPr>
        <p:grpSpPr>
          <a:xfrm>
            <a:off x="1723041" y="3855044"/>
            <a:ext cx="6138620" cy="2198067"/>
            <a:chOff x="1292449" y="2891283"/>
            <a:chExt cx="4604564" cy="1648550"/>
          </a:xfrm>
        </p:grpSpPr>
        <p:sp>
          <p:nvSpPr>
            <p:cNvPr id="40" name="Text Box 10"/>
            <p:cNvSpPr txBox="1">
              <a:spLocks noChangeArrowheads="1"/>
            </p:cNvSpPr>
            <p:nvPr/>
          </p:nvSpPr>
          <p:spPr bwMode="auto">
            <a:xfrm>
              <a:off x="1292449" y="3469027"/>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02</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1" name="Text Box 10"/>
            <p:cNvSpPr txBox="1">
              <a:spLocks noChangeArrowheads="1"/>
            </p:cNvSpPr>
            <p:nvPr/>
          </p:nvSpPr>
          <p:spPr bwMode="auto">
            <a:xfrm>
              <a:off x="4209148" y="2891283"/>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tx2"/>
                  </a:solidFill>
                  <a:latin typeface="微软雅黑" panose="020B0503020204020204" pitchFamily="34" charset="-122"/>
                  <a:ea typeface="微软雅黑" panose="020B0503020204020204" pitchFamily="34" charset="-122"/>
                  <a:cs typeface="Open Sans" pitchFamily="34" charset="0"/>
                </a:rPr>
                <a:t>04</a:t>
              </a:r>
            </a:p>
            <a:p>
              <a:pPr algn="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43" name="标题 42"/>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9556673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09542" y="1472563"/>
            <a:ext cx="1589109" cy="1589319"/>
            <a:chOff x="3982674" y="1104422"/>
            <a:chExt cx="1191987" cy="1191989"/>
          </a:xfrm>
        </p:grpSpPr>
        <p:sp>
          <p:nvSpPr>
            <p:cNvPr id="3" name="任意多边形 2"/>
            <p:cNvSpPr/>
            <p:nvPr/>
          </p:nvSpPr>
          <p:spPr>
            <a:xfrm rot="5400000">
              <a:off x="3982673" y="1104423"/>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4332717" y="1454466"/>
              <a:ext cx="491901" cy="491900"/>
              <a:chOff x="7669213" y="3600450"/>
              <a:chExt cx="531813" cy="531813"/>
            </a:xfrm>
          </p:grpSpPr>
          <p:sp>
            <p:nvSpPr>
              <p:cNvPr id="5" name="Freeform 461"/>
              <p:cNvSpPr>
                <a:spLocks/>
              </p:cNvSpPr>
              <p:nvPr/>
            </p:nvSpPr>
            <p:spPr bwMode="auto">
              <a:xfrm>
                <a:off x="7669213" y="3600450"/>
                <a:ext cx="531813" cy="531813"/>
              </a:xfrm>
              <a:custGeom>
                <a:avLst/>
                <a:gdLst>
                  <a:gd name="T0" fmla="*/ 308 w 335"/>
                  <a:gd name="T1" fmla="*/ 0 h 335"/>
                  <a:gd name="T2" fmla="*/ 27 w 335"/>
                  <a:gd name="T3" fmla="*/ 0 h 335"/>
                  <a:gd name="T4" fmla="*/ 27 w 335"/>
                  <a:gd name="T5" fmla="*/ 0 h 335"/>
                  <a:gd name="T6" fmla="*/ 22 w 335"/>
                  <a:gd name="T7" fmla="*/ 0 h 335"/>
                  <a:gd name="T8" fmla="*/ 17 w 335"/>
                  <a:gd name="T9" fmla="*/ 3 h 335"/>
                  <a:gd name="T10" fmla="*/ 13 w 335"/>
                  <a:gd name="T11" fmla="*/ 4 h 335"/>
                  <a:gd name="T12" fmla="*/ 9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9 w 335"/>
                  <a:gd name="T33" fmla="*/ 327 h 335"/>
                  <a:gd name="T34" fmla="*/ 13 w 335"/>
                  <a:gd name="T35" fmla="*/ 331 h 335"/>
                  <a:gd name="T36" fmla="*/ 17 w 335"/>
                  <a:gd name="T37" fmla="*/ 332 h 335"/>
                  <a:gd name="T38" fmla="*/ 22 w 335"/>
                  <a:gd name="T39" fmla="*/ 335 h 335"/>
                  <a:gd name="T40" fmla="*/ 27 w 335"/>
                  <a:gd name="T41" fmla="*/ 335 h 335"/>
                  <a:gd name="T42" fmla="*/ 308 w 335"/>
                  <a:gd name="T43" fmla="*/ 335 h 335"/>
                  <a:gd name="T44" fmla="*/ 308 w 335"/>
                  <a:gd name="T45" fmla="*/ 335 h 335"/>
                  <a:gd name="T46" fmla="*/ 314 w 335"/>
                  <a:gd name="T47" fmla="*/ 335 h 335"/>
                  <a:gd name="T48" fmla="*/ 319 w 335"/>
                  <a:gd name="T49" fmla="*/ 332 h 335"/>
                  <a:gd name="T50" fmla="*/ 323 w 335"/>
                  <a:gd name="T51" fmla="*/ 331 h 335"/>
                  <a:gd name="T52" fmla="*/ 327 w 335"/>
                  <a:gd name="T53" fmla="*/ 327 h 335"/>
                  <a:gd name="T54" fmla="*/ 331 w 335"/>
                  <a:gd name="T55" fmla="*/ 323 h 335"/>
                  <a:gd name="T56" fmla="*/ 333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3 w 335"/>
                  <a:gd name="T69" fmla="*/ 16 h 335"/>
                  <a:gd name="T70" fmla="*/ 331 w 335"/>
                  <a:gd name="T71" fmla="*/ 12 h 335"/>
                  <a:gd name="T72" fmla="*/ 327 w 335"/>
                  <a:gd name="T73" fmla="*/ 8 h 335"/>
                  <a:gd name="T74" fmla="*/ 323 w 335"/>
                  <a:gd name="T75" fmla="*/ 4 h 335"/>
                  <a:gd name="T76" fmla="*/ 319 w 335"/>
                  <a:gd name="T77" fmla="*/ 3 h 335"/>
                  <a:gd name="T78" fmla="*/ 314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7" y="3"/>
                    </a:lnTo>
                    <a:lnTo>
                      <a:pt x="13" y="4"/>
                    </a:lnTo>
                    <a:lnTo>
                      <a:pt x="9" y="8"/>
                    </a:lnTo>
                    <a:lnTo>
                      <a:pt x="4" y="12"/>
                    </a:lnTo>
                    <a:lnTo>
                      <a:pt x="3" y="16"/>
                    </a:lnTo>
                    <a:lnTo>
                      <a:pt x="0" y="22"/>
                    </a:lnTo>
                    <a:lnTo>
                      <a:pt x="0" y="27"/>
                    </a:lnTo>
                    <a:lnTo>
                      <a:pt x="0" y="308"/>
                    </a:lnTo>
                    <a:lnTo>
                      <a:pt x="0" y="308"/>
                    </a:lnTo>
                    <a:lnTo>
                      <a:pt x="0" y="313"/>
                    </a:lnTo>
                    <a:lnTo>
                      <a:pt x="3" y="319"/>
                    </a:lnTo>
                    <a:lnTo>
                      <a:pt x="4" y="323"/>
                    </a:lnTo>
                    <a:lnTo>
                      <a:pt x="9" y="327"/>
                    </a:lnTo>
                    <a:lnTo>
                      <a:pt x="13" y="331"/>
                    </a:lnTo>
                    <a:lnTo>
                      <a:pt x="17" y="332"/>
                    </a:lnTo>
                    <a:lnTo>
                      <a:pt x="22" y="335"/>
                    </a:lnTo>
                    <a:lnTo>
                      <a:pt x="27" y="335"/>
                    </a:lnTo>
                    <a:lnTo>
                      <a:pt x="308" y="335"/>
                    </a:lnTo>
                    <a:lnTo>
                      <a:pt x="308" y="335"/>
                    </a:lnTo>
                    <a:lnTo>
                      <a:pt x="314" y="335"/>
                    </a:lnTo>
                    <a:lnTo>
                      <a:pt x="319" y="332"/>
                    </a:lnTo>
                    <a:lnTo>
                      <a:pt x="323" y="331"/>
                    </a:lnTo>
                    <a:lnTo>
                      <a:pt x="327" y="327"/>
                    </a:lnTo>
                    <a:lnTo>
                      <a:pt x="331" y="323"/>
                    </a:lnTo>
                    <a:lnTo>
                      <a:pt x="333" y="319"/>
                    </a:lnTo>
                    <a:lnTo>
                      <a:pt x="335" y="313"/>
                    </a:lnTo>
                    <a:lnTo>
                      <a:pt x="335" y="308"/>
                    </a:lnTo>
                    <a:lnTo>
                      <a:pt x="335" y="27"/>
                    </a:lnTo>
                    <a:lnTo>
                      <a:pt x="335" y="27"/>
                    </a:lnTo>
                    <a:lnTo>
                      <a:pt x="335" y="22"/>
                    </a:lnTo>
                    <a:lnTo>
                      <a:pt x="333" y="16"/>
                    </a:lnTo>
                    <a:lnTo>
                      <a:pt x="331" y="12"/>
                    </a:lnTo>
                    <a:lnTo>
                      <a:pt x="327" y="8"/>
                    </a:lnTo>
                    <a:lnTo>
                      <a:pt x="323" y="4"/>
                    </a:lnTo>
                    <a:lnTo>
                      <a:pt x="319" y="3"/>
                    </a:lnTo>
                    <a:lnTo>
                      <a:pt x="314"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2"/>
              <p:cNvSpPr>
                <a:spLocks/>
              </p:cNvSpPr>
              <p:nvPr/>
            </p:nvSpPr>
            <p:spPr bwMode="auto">
              <a:xfrm>
                <a:off x="7875588" y="3736975"/>
                <a:ext cx="120650" cy="257175"/>
              </a:xfrm>
              <a:custGeom>
                <a:avLst/>
                <a:gdLst>
                  <a:gd name="T0" fmla="*/ 57 w 76"/>
                  <a:gd name="T1" fmla="*/ 30 h 162"/>
                  <a:gd name="T2" fmla="*/ 76 w 76"/>
                  <a:gd name="T3" fmla="*/ 30 h 162"/>
                  <a:gd name="T4" fmla="*/ 76 w 76"/>
                  <a:gd name="T5" fmla="*/ 0 h 162"/>
                  <a:gd name="T6" fmla="*/ 51 w 76"/>
                  <a:gd name="T7" fmla="*/ 0 h 162"/>
                  <a:gd name="T8" fmla="*/ 51 w 76"/>
                  <a:gd name="T9" fmla="*/ 0 h 162"/>
                  <a:gd name="T10" fmla="*/ 39 w 76"/>
                  <a:gd name="T11" fmla="*/ 2 h 162"/>
                  <a:gd name="T12" fmla="*/ 31 w 76"/>
                  <a:gd name="T13" fmla="*/ 4 h 162"/>
                  <a:gd name="T14" fmla="*/ 24 w 76"/>
                  <a:gd name="T15" fmla="*/ 10 h 162"/>
                  <a:gd name="T16" fmla="*/ 20 w 76"/>
                  <a:gd name="T17" fmla="*/ 15 h 162"/>
                  <a:gd name="T18" fmla="*/ 18 w 76"/>
                  <a:gd name="T19" fmla="*/ 21 h 162"/>
                  <a:gd name="T20" fmla="*/ 16 w 76"/>
                  <a:gd name="T21" fmla="*/ 26 h 162"/>
                  <a:gd name="T22" fmla="*/ 16 w 76"/>
                  <a:gd name="T23" fmla="*/ 33 h 162"/>
                  <a:gd name="T24" fmla="*/ 16 w 76"/>
                  <a:gd name="T25" fmla="*/ 33 h 162"/>
                  <a:gd name="T26" fmla="*/ 16 w 76"/>
                  <a:gd name="T27" fmla="*/ 56 h 162"/>
                  <a:gd name="T28" fmla="*/ 0 w 76"/>
                  <a:gd name="T29" fmla="*/ 56 h 162"/>
                  <a:gd name="T30" fmla="*/ 0 w 76"/>
                  <a:gd name="T31" fmla="*/ 84 h 162"/>
                  <a:gd name="T32" fmla="*/ 16 w 76"/>
                  <a:gd name="T33" fmla="*/ 84 h 162"/>
                  <a:gd name="T34" fmla="*/ 16 w 76"/>
                  <a:gd name="T35" fmla="*/ 162 h 162"/>
                  <a:gd name="T36" fmla="*/ 50 w 76"/>
                  <a:gd name="T37" fmla="*/ 162 h 162"/>
                  <a:gd name="T38" fmla="*/ 50 w 76"/>
                  <a:gd name="T39" fmla="*/ 84 h 162"/>
                  <a:gd name="T40" fmla="*/ 73 w 76"/>
                  <a:gd name="T41" fmla="*/ 84 h 162"/>
                  <a:gd name="T42" fmla="*/ 73 w 76"/>
                  <a:gd name="T43" fmla="*/ 84 h 162"/>
                  <a:gd name="T44" fmla="*/ 74 w 76"/>
                  <a:gd name="T45" fmla="*/ 76 h 162"/>
                  <a:gd name="T46" fmla="*/ 76 w 76"/>
                  <a:gd name="T47" fmla="*/ 56 h 162"/>
                  <a:gd name="T48" fmla="*/ 76 w 76"/>
                  <a:gd name="T49" fmla="*/ 56 h 162"/>
                  <a:gd name="T50" fmla="*/ 50 w 76"/>
                  <a:gd name="T51" fmla="*/ 56 h 162"/>
                  <a:gd name="T52" fmla="*/ 50 w 76"/>
                  <a:gd name="T53" fmla="*/ 56 h 162"/>
                  <a:gd name="T54" fmla="*/ 50 w 76"/>
                  <a:gd name="T55" fmla="*/ 37 h 162"/>
                  <a:gd name="T56" fmla="*/ 50 w 76"/>
                  <a:gd name="T57" fmla="*/ 37 h 162"/>
                  <a:gd name="T58" fmla="*/ 51 w 76"/>
                  <a:gd name="T59" fmla="*/ 34 h 162"/>
                  <a:gd name="T60" fmla="*/ 53 w 76"/>
                  <a:gd name="T61" fmla="*/ 33 h 162"/>
                  <a:gd name="T62" fmla="*/ 54 w 76"/>
                  <a:gd name="T63" fmla="*/ 30 h 162"/>
                  <a:gd name="T64" fmla="*/ 57 w 76"/>
                  <a:gd name="T65" fmla="*/ 30 h 162"/>
                  <a:gd name="T66" fmla="*/ 57 w 76"/>
                  <a:gd name="T67" fmla="*/ 3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2">
                    <a:moveTo>
                      <a:pt x="57" y="30"/>
                    </a:moveTo>
                    <a:lnTo>
                      <a:pt x="76" y="30"/>
                    </a:lnTo>
                    <a:lnTo>
                      <a:pt x="76" y="0"/>
                    </a:lnTo>
                    <a:lnTo>
                      <a:pt x="51" y="0"/>
                    </a:lnTo>
                    <a:lnTo>
                      <a:pt x="51" y="0"/>
                    </a:lnTo>
                    <a:lnTo>
                      <a:pt x="39" y="2"/>
                    </a:lnTo>
                    <a:lnTo>
                      <a:pt x="31" y="4"/>
                    </a:lnTo>
                    <a:lnTo>
                      <a:pt x="24" y="10"/>
                    </a:lnTo>
                    <a:lnTo>
                      <a:pt x="20" y="15"/>
                    </a:lnTo>
                    <a:lnTo>
                      <a:pt x="18" y="21"/>
                    </a:lnTo>
                    <a:lnTo>
                      <a:pt x="16" y="26"/>
                    </a:lnTo>
                    <a:lnTo>
                      <a:pt x="16" y="33"/>
                    </a:lnTo>
                    <a:lnTo>
                      <a:pt x="16" y="33"/>
                    </a:lnTo>
                    <a:lnTo>
                      <a:pt x="16" y="56"/>
                    </a:lnTo>
                    <a:lnTo>
                      <a:pt x="0" y="56"/>
                    </a:lnTo>
                    <a:lnTo>
                      <a:pt x="0" y="84"/>
                    </a:lnTo>
                    <a:lnTo>
                      <a:pt x="16" y="84"/>
                    </a:lnTo>
                    <a:lnTo>
                      <a:pt x="16" y="162"/>
                    </a:lnTo>
                    <a:lnTo>
                      <a:pt x="50" y="162"/>
                    </a:lnTo>
                    <a:lnTo>
                      <a:pt x="50" y="84"/>
                    </a:lnTo>
                    <a:lnTo>
                      <a:pt x="73" y="84"/>
                    </a:lnTo>
                    <a:lnTo>
                      <a:pt x="73" y="84"/>
                    </a:lnTo>
                    <a:lnTo>
                      <a:pt x="74" y="76"/>
                    </a:lnTo>
                    <a:lnTo>
                      <a:pt x="76" y="56"/>
                    </a:lnTo>
                    <a:lnTo>
                      <a:pt x="76" y="56"/>
                    </a:lnTo>
                    <a:lnTo>
                      <a:pt x="50" y="56"/>
                    </a:lnTo>
                    <a:lnTo>
                      <a:pt x="50" y="56"/>
                    </a:lnTo>
                    <a:lnTo>
                      <a:pt x="50" y="37"/>
                    </a:lnTo>
                    <a:lnTo>
                      <a:pt x="50" y="37"/>
                    </a:lnTo>
                    <a:lnTo>
                      <a:pt x="51" y="34"/>
                    </a:lnTo>
                    <a:lnTo>
                      <a:pt x="53" y="33"/>
                    </a:lnTo>
                    <a:lnTo>
                      <a:pt x="54" y="30"/>
                    </a:lnTo>
                    <a:lnTo>
                      <a:pt x="57" y="30"/>
                    </a:lnTo>
                    <a:lnTo>
                      <a:pt x="5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710598" y="2456281"/>
            <a:ext cx="1589109" cy="1589319"/>
            <a:chOff x="5033603" y="1842210"/>
            <a:chExt cx="1191987" cy="1191989"/>
          </a:xfrm>
        </p:grpSpPr>
        <p:sp>
          <p:nvSpPr>
            <p:cNvPr id="8" name="任意多边形 7"/>
            <p:cNvSpPr/>
            <p:nvPr/>
          </p:nvSpPr>
          <p:spPr>
            <a:xfrm rot="5400000">
              <a:off x="5033602"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5383646" y="2192255"/>
              <a:ext cx="491901" cy="491900"/>
              <a:chOff x="8543926" y="3600450"/>
              <a:chExt cx="531813" cy="531813"/>
            </a:xfrm>
          </p:grpSpPr>
          <p:sp>
            <p:nvSpPr>
              <p:cNvPr id="10" name="Freeform 463"/>
              <p:cNvSpPr>
                <a:spLocks/>
              </p:cNvSpPr>
              <p:nvPr/>
            </p:nvSpPr>
            <p:spPr bwMode="auto">
              <a:xfrm>
                <a:off x="8543926"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64"/>
              <p:cNvSpPr>
                <a:spLocks/>
              </p:cNvSpPr>
              <p:nvPr/>
            </p:nvSpPr>
            <p:spPr bwMode="auto">
              <a:xfrm>
                <a:off x="8682038" y="3754438"/>
                <a:ext cx="273050" cy="223838"/>
              </a:xfrm>
              <a:custGeom>
                <a:avLst/>
                <a:gdLst>
                  <a:gd name="T0" fmla="*/ 172 w 172"/>
                  <a:gd name="T1" fmla="*/ 16 h 141"/>
                  <a:gd name="T2" fmla="*/ 152 w 172"/>
                  <a:gd name="T3" fmla="*/ 22 h 141"/>
                  <a:gd name="T4" fmla="*/ 158 w 172"/>
                  <a:gd name="T5" fmla="*/ 19 h 141"/>
                  <a:gd name="T6" fmla="*/ 166 w 172"/>
                  <a:gd name="T7" fmla="*/ 8 h 141"/>
                  <a:gd name="T8" fmla="*/ 167 w 172"/>
                  <a:gd name="T9" fmla="*/ 3 h 141"/>
                  <a:gd name="T10" fmla="*/ 145 w 172"/>
                  <a:gd name="T11" fmla="*/ 11 h 141"/>
                  <a:gd name="T12" fmla="*/ 140 w 172"/>
                  <a:gd name="T13" fmla="*/ 7 h 141"/>
                  <a:gd name="T14" fmla="*/ 127 w 172"/>
                  <a:gd name="T15" fmla="*/ 2 h 141"/>
                  <a:gd name="T16" fmla="*/ 120 w 172"/>
                  <a:gd name="T17" fmla="*/ 0 h 141"/>
                  <a:gd name="T18" fmla="*/ 105 w 172"/>
                  <a:gd name="T19" fmla="*/ 3 h 141"/>
                  <a:gd name="T20" fmla="*/ 94 w 172"/>
                  <a:gd name="T21" fmla="*/ 11 h 141"/>
                  <a:gd name="T22" fmla="*/ 86 w 172"/>
                  <a:gd name="T23" fmla="*/ 22 h 141"/>
                  <a:gd name="T24" fmla="*/ 83 w 172"/>
                  <a:gd name="T25" fmla="*/ 35 h 141"/>
                  <a:gd name="T26" fmla="*/ 85 w 172"/>
                  <a:gd name="T27" fmla="*/ 43 h 141"/>
                  <a:gd name="T28" fmla="*/ 74 w 172"/>
                  <a:gd name="T29" fmla="*/ 42 h 141"/>
                  <a:gd name="T30" fmla="*/ 54 w 172"/>
                  <a:gd name="T31" fmla="*/ 37 h 141"/>
                  <a:gd name="T32" fmla="*/ 35 w 172"/>
                  <a:gd name="T33" fmla="*/ 27 h 141"/>
                  <a:gd name="T34" fmla="*/ 19 w 172"/>
                  <a:gd name="T35" fmla="*/ 15 h 141"/>
                  <a:gd name="T36" fmla="*/ 12 w 172"/>
                  <a:gd name="T37" fmla="*/ 7 h 141"/>
                  <a:gd name="T38" fmla="*/ 6 w 172"/>
                  <a:gd name="T39" fmla="*/ 25 h 141"/>
                  <a:gd name="T40" fmla="*/ 8 w 172"/>
                  <a:gd name="T41" fmla="*/ 34 h 141"/>
                  <a:gd name="T42" fmla="*/ 16 w 172"/>
                  <a:gd name="T43" fmla="*/ 49 h 141"/>
                  <a:gd name="T44" fmla="*/ 23 w 172"/>
                  <a:gd name="T45" fmla="*/ 54 h 141"/>
                  <a:gd name="T46" fmla="*/ 6 w 172"/>
                  <a:gd name="T47" fmla="*/ 50 h 141"/>
                  <a:gd name="T48" fmla="*/ 6 w 172"/>
                  <a:gd name="T49" fmla="*/ 50 h 141"/>
                  <a:gd name="T50" fmla="*/ 9 w 172"/>
                  <a:gd name="T51" fmla="*/ 62 h 141"/>
                  <a:gd name="T52" fmla="*/ 14 w 172"/>
                  <a:gd name="T53" fmla="*/ 73 h 141"/>
                  <a:gd name="T54" fmla="*/ 24 w 172"/>
                  <a:gd name="T55" fmla="*/ 80 h 141"/>
                  <a:gd name="T56" fmla="*/ 35 w 172"/>
                  <a:gd name="T57" fmla="*/ 85 h 141"/>
                  <a:gd name="T58" fmla="*/ 25 w 172"/>
                  <a:gd name="T59" fmla="*/ 87 h 141"/>
                  <a:gd name="T60" fmla="*/ 19 w 172"/>
                  <a:gd name="T61" fmla="*/ 85 h 141"/>
                  <a:gd name="T62" fmla="*/ 21 w 172"/>
                  <a:gd name="T63" fmla="*/ 91 h 141"/>
                  <a:gd name="T64" fmla="*/ 28 w 172"/>
                  <a:gd name="T65" fmla="*/ 99 h 141"/>
                  <a:gd name="T66" fmla="*/ 36 w 172"/>
                  <a:gd name="T67" fmla="*/ 106 h 141"/>
                  <a:gd name="T68" fmla="*/ 47 w 172"/>
                  <a:gd name="T69" fmla="*/ 110 h 141"/>
                  <a:gd name="T70" fmla="*/ 52 w 172"/>
                  <a:gd name="T71" fmla="*/ 110 h 141"/>
                  <a:gd name="T72" fmla="*/ 32 w 172"/>
                  <a:gd name="T73" fmla="*/ 122 h 141"/>
                  <a:gd name="T74" fmla="*/ 8 w 172"/>
                  <a:gd name="T75" fmla="*/ 126 h 141"/>
                  <a:gd name="T76" fmla="*/ 0 w 172"/>
                  <a:gd name="T77" fmla="*/ 124 h 141"/>
                  <a:gd name="T78" fmla="*/ 12 w 172"/>
                  <a:gd name="T79" fmla="*/ 131 h 141"/>
                  <a:gd name="T80" fmla="*/ 39 w 172"/>
                  <a:gd name="T81" fmla="*/ 139 h 141"/>
                  <a:gd name="T82" fmla="*/ 54 w 172"/>
                  <a:gd name="T83" fmla="*/ 141 h 141"/>
                  <a:gd name="T84" fmla="*/ 77 w 172"/>
                  <a:gd name="T85" fmla="*/ 138 h 141"/>
                  <a:gd name="T86" fmla="*/ 97 w 172"/>
                  <a:gd name="T87" fmla="*/ 131 h 141"/>
                  <a:gd name="T88" fmla="*/ 114 w 172"/>
                  <a:gd name="T89" fmla="*/ 122 h 141"/>
                  <a:gd name="T90" fmla="*/ 129 w 172"/>
                  <a:gd name="T91" fmla="*/ 108 h 141"/>
                  <a:gd name="T92" fmla="*/ 140 w 172"/>
                  <a:gd name="T93" fmla="*/ 92 h 141"/>
                  <a:gd name="T94" fmla="*/ 148 w 172"/>
                  <a:gd name="T95" fmla="*/ 76 h 141"/>
                  <a:gd name="T96" fmla="*/ 154 w 172"/>
                  <a:gd name="T97" fmla="*/ 57 h 141"/>
                  <a:gd name="T98" fmla="*/ 155 w 172"/>
                  <a:gd name="T99" fmla="*/ 39 h 141"/>
                  <a:gd name="T100" fmla="*/ 155 w 172"/>
                  <a:gd name="T101" fmla="*/ 35 h 141"/>
                  <a:gd name="T102" fmla="*/ 164 w 172"/>
                  <a:gd name="T103" fmla="*/ 27 h 141"/>
                  <a:gd name="T104" fmla="*/ 172 w 172"/>
                  <a:gd name="T105" fmla="*/ 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41">
                    <a:moveTo>
                      <a:pt x="172" y="16"/>
                    </a:moveTo>
                    <a:lnTo>
                      <a:pt x="172" y="16"/>
                    </a:lnTo>
                    <a:lnTo>
                      <a:pt x="163" y="20"/>
                    </a:lnTo>
                    <a:lnTo>
                      <a:pt x="152" y="22"/>
                    </a:lnTo>
                    <a:lnTo>
                      <a:pt x="152" y="22"/>
                    </a:lnTo>
                    <a:lnTo>
                      <a:pt x="158" y="19"/>
                    </a:lnTo>
                    <a:lnTo>
                      <a:pt x="162" y="14"/>
                    </a:lnTo>
                    <a:lnTo>
                      <a:pt x="166" y="8"/>
                    </a:lnTo>
                    <a:lnTo>
                      <a:pt x="167" y="3"/>
                    </a:lnTo>
                    <a:lnTo>
                      <a:pt x="167" y="3"/>
                    </a:lnTo>
                    <a:lnTo>
                      <a:pt x="156" y="8"/>
                    </a:lnTo>
                    <a:lnTo>
                      <a:pt x="145" y="11"/>
                    </a:lnTo>
                    <a:lnTo>
                      <a:pt x="145" y="11"/>
                    </a:lnTo>
                    <a:lnTo>
                      <a:pt x="140" y="7"/>
                    </a:lnTo>
                    <a:lnTo>
                      <a:pt x="133" y="3"/>
                    </a:lnTo>
                    <a:lnTo>
                      <a:pt x="127" y="2"/>
                    </a:lnTo>
                    <a:lnTo>
                      <a:pt x="120" y="0"/>
                    </a:lnTo>
                    <a:lnTo>
                      <a:pt x="120" y="0"/>
                    </a:lnTo>
                    <a:lnTo>
                      <a:pt x="112" y="2"/>
                    </a:lnTo>
                    <a:lnTo>
                      <a:pt x="105" y="3"/>
                    </a:lnTo>
                    <a:lnTo>
                      <a:pt x="100" y="6"/>
                    </a:lnTo>
                    <a:lnTo>
                      <a:pt x="94" y="11"/>
                    </a:lnTo>
                    <a:lnTo>
                      <a:pt x="90" y="16"/>
                    </a:lnTo>
                    <a:lnTo>
                      <a:pt x="86" y="22"/>
                    </a:lnTo>
                    <a:lnTo>
                      <a:pt x="85" y="29"/>
                    </a:lnTo>
                    <a:lnTo>
                      <a:pt x="83" y="35"/>
                    </a:lnTo>
                    <a:lnTo>
                      <a:pt x="83" y="35"/>
                    </a:lnTo>
                    <a:lnTo>
                      <a:pt x="85" y="43"/>
                    </a:lnTo>
                    <a:lnTo>
                      <a:pt x="85" y="43"/>
                    </a:lnTo>
                    <a:lnTo>
                      <a:pt x="74" y="42"/>
                    </a:lnTo>
                    <a:lnTo>
                      <a:pt x="63" y="41"/>
                    </a:lnTo>
                    <a:lnTo>
                      <a:pt x="54" y="37"/>
                    </a:lnTo>
                    <a:lnTo>
                      <a:pt x="44" y="33"/>
                    </a:lnTo>
                    <a:lnTo>
                      <a:pt x="35" y="27"/>
                    </a:lnTo>
                    <a:lnTo>
                      <a:pt x="27" y="22"/>
                    </a:lnTo>
                    <a:lnTo>
                      <a:pt x="19" y="15"/>
                    </a:lnTo>
                    <a:lnTo>
                      <a:pt x="12" y="7"/>
                    </a:lnTo>
                    <a:lnTo>
                      <a:pt x="12" y="7"/>
                    </a:lnTo>
                    <a:lnTo>
                      <a:pt x="8" y="15"/>
                    </a:lnTo>
                    <a:lnTo>
                      <a:pt x="6" y="25"/>
                    </a:lnTo>
                    <a:lnTo>
                      <a:pt x="6" y="25"/>
                    </a:lnTo>
                    <a:lnTo>
                      <a:pt x="8" y="34"/>
                    </a:lnTo>
                    <a:lnTo>
                      <a:pt x="12" y="42"/>
                    </a:lnTo>
                    <a:lnTo>
                      <a:pt x="16" y="49"/>
                    </a:lnTo>
                    <a:lnTo>
                      <a:pt x="23" y="54"/>
                    </a:lnTo>
                    <a:lnTo>
                      <a:pt x="23" y="54"/>
                    </a:lnTo>
                    <a:lnTo>
                      <a:pt x="14" y="53"/>
                    </a:lnTo>
                    <a:lnTo>
                      <a:pt x="6" y="50"/>
                    </a:lnTo>
                    <a:lnTo>
                      <a:pt x="6" y="50"/>
                    </a:lnTo>
                    <a:lnTo>
                      <a:pt x="6" y="50"/>
                    </a:lnTo>
                    <a:lnTo>
                      <a:pt x="8" y="57"/>
                    </a:lnTo>
                    <a:lnTo>
                      <a:pt x="9" y="62"/>
                    </a:lnTo>
                    <a:lnTo>
                      <a:pt x="12" y="68"/>
                    </a:lnTo>
                    <a:lnTo>
                      <a:pt x="14" y="73"/>
                    </a:lnTo>
                    <a:lnTo>
                      <a:pt x="19" y="77"/>
                    </a:lnTo>
                    <a:lnTo>
                      <a:pt x="24" y="80"/>
                    </a:lnTo>
                    <a:lnTo>
                      <a:pt x="29" y="83"/>
                    </a:lnTo>
                    <a:lnTo>
                      <a:pt x="35" y="85"/>
                    </a:lnTo>
                    <a:lnTo>
                      <a:pt x="35" y="85"/>
                    </a:lnTo>
                    <a:lnTo>
                      <a:pt x="25" y="87"/>
                    </a:lnTo>
                    <a:lnTo>
                      <a:pt x="25" y="87"/>
                    </a:lnTo>
                    <a:lnTo>
                      <a:pt x="19" y="85"/>
                    </a:lnTo>
                    <a:lnTo>
                      <a:pt x="19" y="85"/>
                    </a:lnTo>
                    <a:lnTo>
                      <a:pt x="21" y="91"/>
                    </a:lnTo>
                    <a:lnTo>
                      <a:pt x="24" y="95"/>
                    </a:lnTo>
                    <a:lnTo>
                      <a:pt x="28" y="99"/>
                    </a:lnTo>
                    <a:lnTo>
                      <a:pt x="32" y="103"/>
                    </a:lnTo>
                    <a:lnTo>
                      <a:pt x="36" y="106"/>
                    </a:lnTo>
                    <a:lnTo>
                      <a:pt x="41" y="108"/>
                    </a:lnTo>
                    <a:lnTo>
                      <a:pt x="47" y="110"/>
                    </a:lnTo>
                    <a:lnTo>
                      <a:pt x="52" y="110"/>
                    </a:lnTo>
                    <a:lnTo>
                      <a:pt x="52" y="110"/>
                    </a:lnTo>
                    <a:lnTo>
                      <a:pt x="43" y="116"/>
                    </a:lnTo>
                    <a:lnTo>
                      <a:pt x="32" y="122"/>
                    </a:lnTo>
                    <a:lnTo>
                      <a:pt x="20" y="124"/>
                    </a:lnTo>
                    <a:lnTo>
                      <a:pt x="8" y="126"/>
                    </a:lnTo>
                    <a:lnTo>
                      <a:pt x="8" y="126"/>
                    </a:lnTo>
                    <a:lnTo>
                      <a:pt x="0" y="124"/>
                    </a:lnTo>
                    <a:lnTo>
                      <a:pt x="0" y="124"/>
                    </a:lnTo>
                    <a:lnTo>
                      <a:pt x="12" y="131"/>
                    </a:lnTo>
                    <a:lnTo>
                      <a:pt x="25" y="137"/>
                    </a:lnTo>
                    <a:lnTo>
                      <a:pt x="39" y="139"/>
                    </a:lnTo>
                    <a:lnTo>
                      <a:pt x="54" y="141"/>
                    </a:lnTo>
                    <a:lnTo>
                      <a:pt x="54" y="141"/>
                    </a:lnTo>
                    <a:lnTo>
                      <a:pt x="66" y="141"/>
                    </a:lnTo>
                    <a:lnTo>
                      <a:pt x="77" y="138"/>
                    </a:lnTo>
                    <a:lnTo>
                      <a:pt x="87" y="135"/>
                    </a:lnTo>
                    <a:lnTo>
                      <a:pt x="97" y="131"/>
                    </a:lnTo>
                    <a:lnTo>
                      <a:pt x="106" y="127"/>
                    </a:lnTo>
                    <a:lnTo>
                      <a:pt x="114" y="122"/>
                    </a:lnTo>
                    <a:lnTo>
                      <a:pt x="122" y="115"/>
                    </a:lnTo>
                    <a:lnTo>
                      <a:pt x="129" y="108"/>
                    </a:lnTo>
                    <a:lnTo>
                      <a:pt x="135" y="100"/>
                    </a:lnTo>
                    <a:lnTo>
                      <a:pt x="140" y="92"/>
                    </a:lnTo>
                    <a:lnTo>
                      <a:pt x="144" y="84"/>
                    </a:lnTo>
                    <a:lnTo>
                      <a:pt x="148" y="76"/>
                    </a:lnTo>
                    <a:lnTo>
                      <a:pt x="151" y="66"/>
                    </a:lnTo>
                    <a:lnTo>
                      <a:pt x="154" y="57"/>
                    </a:lnTo>
                    <a:lnTo>
                      <a:pt x="155" y="49"/>
                    </a:lnTo>
                    <a:lnTo>
                      <a:pt x="155" y="39"/>
                    </a:lnTo>
                    <a:lnTo>
                      <a:pt x="155" y="39"/>
                    </a:lnTo>
                    <a:lnTo>
                      <a:pt x="155" y="35"/>
                    </a:lnTo>
                    <a:lnTo>
                      <a:pt x="155" y="35"/>
                    </a:lnTo>
                    <a:lnTo>
                      <a:pt x="164" y="27"/>
                    </a:lnTo>
                    <a:lnTo>
                      <a:pt x="172" y="16"/>
                    </a:lnTo>
                    <a:lnTo>
                      <a:pt x="172" y="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3910317" y="2456281"/>
            <a:ext cx="1589109" cy="1589319"/>
            <a:chOff x="2933119" y="1842210"/>
            <a:chExt cx="1191987" cy="1191989"/>
          </a:xfrm>
        </p:grpSpPr>
        <p:sp>
          <p:nvSpPr>
            <p:cNvPr id="13" name="任意多边形 12"/>
            <p:cNvSpPr/>
            <p:nvPr/>
          </p:nvSpPr>
          <p:spPr>
            <a:xfrm rot="5400000">
              <a:off x="2933118"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3283162" y="2192255"/>
              <a:ext cx="491901" cy="491900"/>
              <a:chOff x="9418638" y="3600450"/>
              <a:chExt cx="531813" cy="531813"/>
            </a:xfrm>
          </p:grpSpPr>
          <p:sp>
            <p:nvSpPr>
              <p:cNvPr id="15" name="Freeform 465"/>
              <p:cNvSpPr>
                <a:spLocks/>
              </p:cNvSpPr>
              <p:nvPr/>
            </p:nvSpPr>
            <p:spPr bwMode="auto">
              <a:xfrm>
                <a:off x="9418638"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66"/>
              <p:cNvSpPr>
                <a:spLocks noEditPoints="1"/>
              </p:cNvSpPr>
              <p:nvPr/>
            </p:nvSpPr>
            <p:spPr bwMode="auto">
              <a:xfrm>
                <a:off x="9529762" y="3736976"/>
                <a:ext cx="317500" cy="266700"/>
              </a:xfrm>
              <a:custGeom>
                <a:avLst/>
                <a:gdLst>
                  <a:gd name="T0" fmla="*/ 157 w 200"/>
                  <a:gd name="T1" fmla="*/ 0 h 168"/>
                  <a:gd name="T2" fmla="*/ 124 w 200"/>
                  <a:gd name="T3" fmla="*/ 34 h 168"/>
                  <a:gd name="T4" fmla="*/ 124 w 200"/>
                  <a:gd name="T5" fmla="*/ 42 h 168"/>
                  <a:gd name="T6" fmla="*/ 157 w 200"/>
                  <a:gd name="T7" fmla="*/ 76 h 168"/>
                  <a:gd name="T8" fmla="*/ 200 w 200"/>
                  <a:gd name="T9" fmla="*/ 44 h 168"/>
                  <a:gd name="T10" fmla="*/ 110 w 200"/>
                  <a:gd name="T11" fmla="*/ 0 h 168"/>
                  <a:gd name="T12" fmla="*/ 57 w 200"/>
                  <a:gd name="T13" fmla="*/ 0 h 168"/>
                  <a:gd name="T14" fmla="*/ 33 w 200"/>
                  <a:gd name="T15" fmla="*/ 7 h 168"/>
                  <a:gd name="T16" fmla="*/ 15 w 200"/>
                  <a:gd name="T17" fmla="*/ 23 h 168"/>
                  <a:gd name="T18" fmla="*/ 11 w 200"/>
                  <a:gd name="T19" fmla="*/ 38 h 168"/>
                  <a:gd name="T20" fmla="*/ 18 w 200"/>
                  <a:gd name="T21" fmla="*/ 60 h 168"/>
                  <a:gd name="T22" fmla="*/ 35 w 200"/>
                  <a:gd name="T23" fmla="*/ 73 h 168"/>
                  <a:gd name="T24" fmla="*/ 52 w 200"/>
                  <a:gd name="T25" fmla="*/ 76 h 168"/>
                  <a:gd name="T26" fmla="*/ 54 w 200"/>
                  <a:gd name="T27" fmla="*/ 80 h 168"/>
                  <a:gd name="T28" fmla="*/ 54 w 200"/>
                  <a:gd name="T29" fmla="*/ 90 h 168"/>
                  <a:gd name="T30" fmla="*/ 61 w 200"/>
                  <a:gd name="T31" fmla="*/ 100 h 168"/>
                  <a:gd name="T32" fmla="*/ 41 w 200"/>
                  <a:gd name="T33" fmla="*/ 100 h 168"/>
                  <a:gd name="T34" fmla="*/ 15 w 200"/>
                  <a:gd name="T35" fmla="*/ 111 h 168"/>
                  <a:gd name="T36" fmla="*/ 2 w 200"/>
                  <a:gd name="T37" fmla="*/ 130 h 168"/>
                  <a:gd name="T38" fmla="*/ 2 w 200"/>
                  <a:gd name="T39" fmla="*/ 144 h 168"/>
                  <a:gd name="T40" fmla="*/ 16 w 200"/>
                  <a:gd name="T41" fmla="*/ 160 h 168"/>
                  <a:gd name="T42" fmla="*/ 43 w 200"/>
                  <a:gd name="T43" fmla="*/ 168 h 168"/>
                  <a:gd name="T44" fmla="*/ 65 w 200"/>
                  <a:gd name="T45" fmla="*/ 166 h 168"/>
                  <a:gd name="T46" fmla="*/ 92 w 200"/>
                  <a:gd name="T47" fmla="*/ 156 h 168"/>
                  <a:gd name="T48" fmla="*/ 104 w 200"/>
                  <a:gd name="T49" fmla="*/ 137 h 168"/>
                  <a:gd name="T50" fmla="*/ 104 w 200"/>
                  <a:gd name="T51" fmla="*/ 121 h 168"/>
                  <a:gd name="T52" fmla="*/ 87 w 200"/>
                  <a:gd name="T53" fmla="*/ 96 h 168"/>
                  <a:gd name="T54" fmla="*/ 74 w 200"/>
                  <a:gd name="T55" fmla="*/ 84 h 168"/>
                  <a:gd name="T56" fmla="*/ 73 w 200"/>
                  <a:gd name="T57" fmla="*/ 77 h 168"/>
                  <a:gd name="T58" fmla="*/ 83 w 200"/>
                  <a:gd name="T59" fmla="*/ 65 h 168"/>
                  <a:gd name="T60" fmla="*/ 93 w 200"/>
                  <a:gd name="T61" fmla="*/ 54 h 168"/>
                  <a:gd name="T62" fmla="*/ 97 w 200"/>
                  <a:gd name="T63" fmla="*/ 38 h 168"/>
                  <a:gd name="T64" fmla="*/ 88 w 200"/>
                  <a:gd name="T65" fmla="*/ 14 h 168"/>
                  <a:gd name="T66" fmla="*/ 97 w 200"/>
                  <a:gd name="T67" fmla="*/ 9 h 168"/>
                  <a:gd name="T68" fmla="*/ 91 w 200"/>
                  <a:gd name="T69" fmla="*/ 127 h 168"/>
                  <a:gd name="T70" fmla="*/ 91 w 200"/>
                  <a:gd name="T71" fmla="*/ 138 h 168"/>
                  <a:gd name="T72" fmla="*/ 83 w 200"/>
                  <a:gd name="T73" fmla="*/ 152 h 168"/>
                  <a:gd name="T74" fmla="*/ 64 w 200"/>
                  <a:gd name="T75" fmla="*/ 158 h 168"/>
                  <a:gd name="T76" fmla="*/ 46 w 200"/>
                  <a:gd name="T77" fmla="*/ 158 h 168"/>
                  <a:gd name="T78" fmla="*/ 29 w 200"/>
                  <a:gd name="T79" fmla="*/ 152 h 168"/>
                  <a:gd name="T80" fmla="*/ 19 w 200"/>
                  <a:gd name="T81" fmla="*/ 137 h 168"/>
                  <a:gd name="T82" fmla="*/ 20 w 200"/>
                  <a:gd name="T83" fmla="*/ 126 h 168"/>
                  <a:gd name="T84" fmla="*/ 30 w 200"/>
                  <a:gd name="T85" fmla="*/ 112 h 168"/>
                  <a:gd name="T86" fmla="*/ 50 w 200"/>
                  <a:gd name="T87" fmla="*/ 106 h 168"/>
                  <a:gd name="T88" fmla="*/ 64 w 200"/>
                  <a:gd name="T89" fmla="*/ 106 h 168"/>
                  <a:gd name="T90" fmla="*/ 84 w 200"/>
                  <a:gd name="T91" fmla="*/ 117 h 168"/>
                  <a:gd name="T92" fmla="*/ 91 w 200"/>
                  <a:gd name="T93" fmla="*/ 127 h 168"/>
                  <a:gd name="T94" fmla="*/ 54 w 200"/>
                  <a:gd name="T95" fmla="*/ 71 h 168"/>
                  <a:gd name="T96" fmla="*/ 41 w 200"/>
                  <a:gd name="T97" fmla="*/ 61 h 168"/>
                  <a:gd name="T98" fmla="*/ 31 w 200"/>
                  <a:gd name="T99" fmla="*/ 45 h 168"/>
                  <a:gd name="T100" fmla="*/ 30 w 200"/>
                  <a:gd name="T101" fmla="*/ 31 h 168"/>
                  <a:gd name="T102" fmla="*/ 34 w 200"/>
                  <a:gd name="T103" fmla="*/ 17 h 168"/>
                  <a:gd name="T104" fmla="*/ 46 w 200"/>
                  <a:gd name="T105" fmla="*/ 9 h 168"/>
                  <a:gd name="T106" fmla="*/ 56 w 200"/>
                  <a:gd name="T107" fmla="*/ 9 h 168"/>
                  <a:gd name="T108" fmla="*/ 69 w 200"/>
                  <a:gd name="T109" fmla="*/ 18 h 168"/>
                  <a:gd name="T110" fmla="*/ 77 w 200"/>
                  <a:gd name="T111" fmla="*/ 33 h 168"/>
                  <a:gd name="T112" fmla="*/ 80 w 200"/>
                  <a:gd name="T113" fmla="*/ 46 h 168"/>
                  <a:gd name="T114" fmla="*/ 74 w 200"/>
                  <a:gd name="T115" fmla="*/ 63 h 168"/>
                  <a:gd name="T116" fmla="*/ 64 w 200"/>
                  <a:gd name="T117"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68">
                    <a:moveTo>
                      <a:pt x="168" y="33"/>
                    </a:moveTo>
                    <a:lnTo>
                      <a:pt x="168" y="0"/>
                    </a:lnTo>
                    <a:lnTo>
                      <a:pt x="157" y="0"/>
                    </a:lnTo>
                    <a:lnTo>
                      <a:pt x="157" y="33"/>
                    </a:lnTo>
                    <a:lnTo>
                      <a:pt x="124" y="33"/>
                    </a:lnTo>
                    <a:lnTo>
                      <a:pt x="124" y="34"/>
                    </a:lnTo>
                    <a:lnTo>
                      <a:pt x="124" y="34"/>
                    </a:lnTo>
                    <a:lnTo>
                      <a:pt x="124" y="42"/>
                    </a:lnTo>
                    <a:lnTo>
                      <a:pt x="124" y="42"/>
                    </a:lnTo>
                    <a:lnTo>
                      <a:pt x="124" y="44"/>
                    </a:lnTo>
                    <a:lnTo>
                      <a:pt x="157" y="44"/>
                    </a:lnTo>
                    <a:lnTo>
                      <a:pt x="157" y="76"/>
                    </a:lnTo>
                    <a:lnTo>
                      <a:pt x="168" y="76"/>
                    </a:lnTo>
                    <a:lnTo>
                      <a:pt x="168" y="44"/>
                    </a:lnTo>
                    <a:lnTo>
                      <a:pt x="200" y="44"/>
                    </a:lnTo>
                    <a:lnTo>
                      <a:pt x="200" y="33"/>
                    </a:lnTo>
                    <a:lnTo>
                      <a:pt x="168" y="33"/>
                    </a:lnTo>
                    <a:close/>
                    <a:moveTo>
                      <a:pt x="110" y="0"/>
                    </a:moveTo>
                    <a:lnTo>
                      <a:pt x="110" y="0"/>
                    </a:lnTo>
                    <a:lnTo>
                      <a:pt x="57" y="0"/>
                    </a:lnTo>
                    <a:lnTo>
                      <a:pt x="57" y="0"/>
                    </a:lnTo>
                    <a:lnTo>
                      <a:pt x="49" y="2"/>
                    </a:lnTo>
                    <a:lnTo>
                      <a:pt x="39" y="3"/>
                    </a:lnTo>
                    <a:lnTo>
                      <a:pt x="33" y="7"/>
                    </a:lnTo>
                    <a:lnTo>
                      <a:pt x="26" y="11"/>
                    </a:lnTo>
                    <a:lnTo>
                      <a:pt x="19" y="18"/>
                    </a:lnTo>
                    <a:lnTo>
                      <a:pt x="15" y="23"/>
                    </a:lnTo>
                    <a:lnTo>
                      <a:pt x="12" y="31"/>
                    </a:lnTo>
                    <a:lnTo>
                      <a:pt x="11" y="38"/>
                    </a:lnTo>
                    <a:lnTo>
                      <a:pt x="11" y="38"/>
                    </a:lnTo>
                    <a:lnTo>
                      <a:pt x="12" y="46"/>
                    </a:lnTo>
                    <a:lnTo>
                      <a:pt x="15" y="53"/>
                    </a:lnTo>
                    <a:lnTo>
                      <a:pt x="18" y="60"/>
                    </a:lnTo>
                    <a:lnTo>
                      <a:pt x="23" y="65"/>
                    </a:lnTo>
                    <a:lnTo>
                      <a:pt x="29" y="69"/>
                    </a:lnTo>
                    <a:lnTo>
                      <a:pt x="35" y="73"/>
                    </a:lnTo>
                    <a:lnTo>
                      <a:pt x="43" y="75"/>
                    </a:lnTo>
                    <a:lnTo>
                      <a:pt x="52" y="76"/>
                    </a:lnTo>
                    <a:lnTo>
                      <a:pt x="52" y="76"/>
                    </a:lnTo>
                    <a:lnTo>
                      <a:pt x="56" y="76"/>
                    </a:lnTo>
                    <a:lnTo>
                      <a:pt x="56" y="76"/>
                    </a:lnTo>
                    <a:lnTo>
                      <a:pt x="54" y="80"/>
                    </a:lnTo>
                    <a:lnTo>
                      <a:pt x="53" y="85"/>
                    </a:lnTo>
                    <a:lnTo>
                      <a:pt x="53" y="85"/>
                    </a:lnTo>
                    <a:lnTo>
                      <a:pt x="54" y="90"/>
                    </a:lnTo>
                    <a:lnTo>
                      <a:pt x="56" y="94"/>
                    </a:lnTo>
                    <a:lnTo>
                      <a:pt x="61" y="100"/>
                    </a:lnTo>
                    <a:lnTo>
                      <a:pt x="61" y="100"/>
                    </a:lnTo>
                    <a:lnTo>
                      <a:pt x="52" y="100"/>
                    </a:lnTo>
                    <a:lnTo>
                      <a:pt x="52" y="100"/>
                    </a:lnTo>
                    <a:lnTo>
                      <a:pt x="41" y="100"/>
                    </a:lnTo>
                    <a:lnTo>
                      <a:pt x="31" y="103"/>
                    </a:lnTo>
                    <a:lnTo>
                      <a:pt x="23" y="107"/>
                    </a:lnTo>
                    <a:lnTo>
                      <a:pt x="15" y="111"/>
                    </a:lnTo>
                    <a:lnTo>
                      <a:pt x="8" y="118"/>
                    </a:lnTo>
                    <a:lnTo>
                      <a:pt x="4" y="123"/>
                    </a:lnTo>
                    <a:lnTo>
                      <a:pt x="2" y="130"/>
                    </a:lnTo>
                    <a:lnTo>
                      <a:pt x="0" y="137"/>
                    </a:lnTo>
                    <a:lnTo>
                      <a:pt x="0" y="137"/>
                    </a:lnTo>
                    <a:lnTo>
                      <a:pt x="2" y="144"/>
                    </a:lnTo>
                    <a:lnTo>
                      <a:pt x="4" y="150"/>
                    </a:lnTo>
                    <a:lnTo>
                      <a:pt x="10" y="156"/>
                    </a:lnTo>
                    <a:lnTo>
                      <a:pt x="16" y="160"/>
                    </a:lnTo>
                    <a:lnTo>
                      <a:pt x="25" y="164"/>
                    </a:lnTo>
                    <a:lnTo>
                      <a:pt x="33" y="165"/>
                    </a:lnTo>
                    <a:lnTo>
                      <a:pt x="43" y="168"/>
                    </a:lnTo>
                    <a:lnTo>
                      <a:pt x="54" y="168"/>
                    </a:lnTo>
                    <a:lnTo>
                      <a:pt x="54" y="168"/>
                    </a:lnTo>
                    <a:lnTo>
                      <a:pt x="65" y="166"/>
                    </a:lnTo>
                    <a:lnTo>
                      <a:pt x="76" y="165"/>
                    </a:lnTo>
                    <a:lnTo>
                      <a:pt x="84" y="161"/>
                    </a:lnTo>
                    <a:lnTo>
                      <a:pt x="92" y="156"/>
                    </a:lnTo>
                    <a:lnTo>
                      <a:pt x="97" y="150"/>
                    </a:lnTo>
                    <a:lnTo>
                      <a:pt x="101" y="144"/>
                    </a:lnTo>
                    <a:lnTo>
                      <a:pt x="104" y="137"/>
                    </a:lnTo>
                    <a:lnTo>
                      <a:pt x="106" y="130"/>
                    </a:lnTo>
                    <a:lnTo>
                      <a:pt x="106" y="130"/>
                    </a:lnTo>
                    <a:lnTo>
                      <a:pt x="104" y="121"/>
                    </a:lnTo>
                    <a:lnTo>
                      <a:pt x="101" y="111"/>
                    </a:lnTo>
                    <a:lnTo>
                      <a:pt x="96" y="104"/>
                    </a:lnTo>
                    <a:lnTo>
                      <a:pt x="87" y="96"/>
                    </a:lnTo>
                    <a:lnTo>
                      <a:pt x="87" y="96"/>
                    </a:lnTo>
                    <a:lnTo>
                      <a:pt x="79" y="90"/>
                    </a:lnTo>
                    <a:lnTo>
                      <a:pt x="74" y="84"/>
                    </a:lnTo>
                    <a:lnTo>
                      <a:pt x="73" y="80"/>
                    </a:lnTo>
                    <a:lnTo>
                      <a:pt x="73" y="80"/>
                    </a:lnTo>
                    <a:lnTo>
                      <a:pt x="73" y="77"/>
                    </a:lnTo>
                    <a:lnTo>
                      <a:pt x="74" y="73"/>
                    </a:lnTo>
                    <a:lnTo>
                      <a:pt x="79" y="71"/>
                    </a:lnTo>
                    <a:lnTo>
                      <a:pt x="83" y="65"/>
                    </a:lnTo>
                    <a:lnTo>
                      <a:pt x="83" y="65"/>
                    </a:lnTo>
                    <a:lnTo>
                      <a:pt x="89" y="60"/>
                    </a:lnTo>
                    <a:lnTo>
                      <a:pt x="93" y="54"/>
                    </a:lnTo>
                    <a:lnTo>
                      <a:pt x="97" y="46"/>
                    </a:lnTo>
                    <a:lnTo>
                      <a:pt x="97" y="38"/>
                    </a:lnTo>
                    <a:lnTo>
                      <a:pt x="97" y="38"/>
                    </a:lnTo>
                    <a:lnTo>
                      <a:pt x="97" y="29"/>
                    </a:lnTo>
                    <a:lnTo>
                      <a:pt x="93" y="21"/>
                    </a:lnTo>
                    <a:lnTo>
                      <a:pt x="88" y="14"/>
                    </a:lnTo>
                    <a:lnTo>
                      <a:pt x="85" y="11"/>
                    </a:lnTo>
                    <a:lnTo>
                      <a:pt x="81" y="9"/>
                    </a:lnTo>
                    <a:lnTo>
                      <a:pt x="97" y="9"/>
                    </a:lnTo>
                    <a:lnTo>
                      <a:pt x="110" y="0"/>
                    </a:lnTo>
                    <a:close/>
                    <a:moveTo>
                      <a:pt x="91" y="127"/>
                    </a:moveTo>
                    <a:lnTo>
                      <a:pt x="91" y="127"/>
                    </a:lnTo>
                    <a:lnTo>
                      <a:pt x="92" y="133"/>
                    </a:lnTo>
                    <a:lnTo>
                      <a:pt x="92" y="133"/>
                    </a:lnTo>
                    <a:lnTo>
                      <a:pt x="91" y="138"/>
                    </a:lnTo>
                    <a:lnTo>
                      <a:pt x="89" y="144"/>
                    </a:lnTo>
                    <a:lnTo>
                      <a:pt x="87" y="148"/>
                    </a:lnTo>
                    <a:lnTo>
                      <a:pt x="83" y="152"/>
                    </a:lnTo>
                    <a:lnTo>
                      <a:pt x="79" y="154"/>
                    </a:lnTo>
                    <a:lnTo>
                      <a:pt x="72" y="157"/>
                    </a:lnTo>
                    <a:lnTo>
                      <a:pt x="64" y="158"/>
                    </a:lnTo>
                    <a:lnTo>
                      <a:pt x="54" y="160"/>
                    </a:lnTo>
                    <a:lnTo>
                      <a:pt x="54" y="160"/>
                    </a:lnTo>
                    <a:lnTo>
                      <a:pt x="46" y="158"/>
                    </a:lnTo>
                    <a:lnTo>
                      <a:pt x="39" y="157"/>
                    </a:lnTo>
                    <a:lnTo>
                      <a:pt x="34" y="154"/>
                    </a:lnTo>
                    <a:lnTo>
                      <a:pt x="29" y="152"/>
                    </a:lnTo>
                    <a:lnTo>
                      <a:pt x="25" y="148"/>
                    </a:lnTo>
                    <a:lnTo>
                      <a:pt x="22" y="142"/>
                    </a:lnTo>
                    <a:lnTo>
                      <a:pt x="19" y="137"/>
                    </a:lnTo>
                    <a:lnTo>
                      <a:pt x="19" y="131"/>
                    </a:lnTo>
                    <a:lnTo>
                      <a:pt x="19" y="131"/>
                    </a:lnTo>
                    <a:lnTo>
                      <a:pt x="20" y="126"/>
                    </a:lnTo>
                    <a:lnTo>
                      <a:pt x="22" y="122"/>
                    </a:lnTo>
                    <a:lnTo>
                      <a:pt x="26" y="117"/>
                    </a:lnTo>
                    <a:lnTo>
                      <a:pt x="30" y="112"/>
                    </a:lnTo>
                    <a:lnTo>
                      <a:pt x="37" y="110"/>
                    </a:lnTo>
                    <a:lnTo>
                      <a:pt x="42" y="107"/>
                    </a:lnTo>
                    <a:lnTo>
                      <a:pt x="50" y="106"/>
                    </a:lnTo>
                    <a:lnTo>
                      <a:pt x="57" y="104"/>
                    </a:lnTo>
                    <a:lnTo>
                      <a:pt x="57" y="104"/>
                    </a:lnTo>
                    <a:lnTo>
                      <a:pt x="64" y="106"/>
                    </a:lnTo>
                    <a:lnTo>
                      <a:pt x="70" y="107"/>
                    </a:lnTo>
                    <a:lnTo>
                      <a:pt x="70" y="107"/>
                    </a:lnTo>
                    <a:lnTo>
                      <a:pt x="84" y="117"/>
                    </a:lnTo>
                    <a:lnTo>
                      <a:pt x="88" y="122"/>
                    </a:lnTo>
                    <a:lnTo>
                      <a:pt x="91" y="127"/>
                    </a:lnTo>
                    <a:lnTo>
                      <a:pt x="91" y="127"/>
                    </a:lnTo>
                    <a:close/>
                    <a:moveTo>
                      <a:pt x="58" y="71"/>
                    </a:moveTo>
                    <a:lnTo>
                      <a:pt x="58" y="71"/>
                    </a:lnTo>
                    <a:lnTo>
                      <a:pt x="54" y="71"/>
                    </a:lnTo>
                    <a:lnTo>
                      <a:pt x="49" y="68"/>
                    </a:lnTo>
                    <a:lnTo>
                      <a:pt x="45" y="65"/>
                    </a:lnTo>
                    <a:lnTo>
                      <a:pt x="41" y="61"/>
                    </a:lnTo>
                    <a:lnTo>
                      <a:pt x="37" y="56"/>
                    </a:lnTo>
                    <a:lnTo>
                      <a:pt x="34" y="50"/>
                    </a:lnTo>
                    <a:lnTo>
                      <a:pt x="31" y="45"/>
                    </a:lnTo>
                    <a:lnTo>
                      <a:pt x="30" y="38"/>
                    </a:lnTo>
                    <a:lnTo>
                      <a:pt x="30" y="38"/>
                    </a:lnTo>
                    <a:lnTo>
                      <a:pt x="30" y="31"/>
                    </a:lnTo>
                    <a:lnTo>
                      <a:pt x="31" y="26"/>
                    </a:lnTo>
                    <a:lnTo>
                      <a:pt x="33" y="21"/>
                    </a:lnTo>
                    <a:lnTo>
                      <a:pt x="34" y="17"/>
                    </a:lnTo>
                    <a:lnTo>
                      <a:pt x="38" y="13"/>
                    </a:lnTo>
                    <a:lnTo>
                      <a:pt x="41" y="10"/>
                    </a:lnTo>
                    <a:lnTo>
                      <a:pt x="46" y="9"/>
                    </a:lnTo>
                    <a:lnTo>
                      <a:pt x="50" y="7"/>
                    </a:lnTo>
                    <a:lnTo>
                      <a:pt x="50" y="7"/>
                    </a:lnTo>
                    <a:lnTo>
                      <a:pt x="56" y="9"/>
                    </a:lnTo>
                    <a:lnTo>
                      <a:pt x="61" y="10"/>
                    </a:lnTo>
                    <a:lnTo>
                      <a:pt x="65" y="14"/>
                    </a:lnTo>
                    <a:lnTo>
                      <a:pt x="69" y="18"/>
                    </a:lnTo>
                    <a:lnTo>
                      <a:pt x="73" y="22"/>
                    </a:lnTo>
                    <a:lnTo>
                      <a:pt x="76" y="27"/>
                    </a:lnTo>
                    <a:lnTo>
                      <a:pt x="77" y="33"/>
                    </a:lnTo>
                    <a:lnTo>
                      <a:pt x="79" y="40"/>
                    </a:lnTo>
                    <a:lnTo>
                      <a:pt x="79" y="40"/>
                    </a:lnTo>
                    <a:lnTo>
                      <a:pt x="80" y="46"/>
                    </a:lnTo>
                    <a:lnTo>
                      <a:pt x="79" y="52"/>
                    </a:lnTo>
                    <a:lnTo>
                      <a:pt x="77" y="57"/>
                    </a:lnTo>
                    <a:lnTo>
                      <a:pt x="74" y="63"/>
                    </a:lnTo>
                    <a:lnTo>
                      <a:pt x="72" y="65"/>
                    </a:lnTo>
                    <a:lnTo>
                      <a:pt x="68" y="69"/>
                    </a:lnTo>
                    <a:lnTo>
                      <a:pt x="64" y="71"/>
                    </a:lnTo>
                    <a:lnTo>
                      <a:pt x="58" y="71"/>
                    </a:lnTo>
                    <a:lnTo>
                      <a:pt x="58" y="7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5309542" y="3454147"/>
            <a:ext cx="1589109" cy="1589319"/>
            <a:chOff x="3982674" y="2590610"/>
            <a:chExt cx="1191987" cy="1191989"/>
          </a:xfrm>
        </p:grpSpPr>
        <p:sp>
          <p:nvSpPr>
            <p:cNvPr id="18" name="任意多边形 17"/>
            <p:cNvSpPr/>
            <p:nvPr/>
          </p:nvSpPr>
          <p:spPr>
            <a:xfrm rot="5400000">
              <a:off x="3982673" y="25906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4332717" y="2940655"/>
              <a:ext cx="491901" cy="491900"/>
              <a:chOff x="10293351" y="3600450"/>
              <a:chExt cx="531813" cy="531813"/>
            </a:xfrm>
          </p:grpSpPr>
          <p:sp>
            <p:nvSpPr>
              <p:cNvPr id="20" name="Freeform 467"/>
              <p:cNvSpPr>
                <a:spLocks/>
              </p:cNvSpPr>
              <p:nvPr/>
            </p:nvSpPr>
            <p:spPr bwMode="auto">
              <a:xfrm>
                <a:off x="10293351" y="3600450"/>
                <a:ext cx="531813" cy="531813"/>
              </a:xfrm>
              <a:custGeom>
                <a:avLst/>
                <a:gdLst>
                  <a:gd name="T0" fmla="*/ 308 w 335"/>
                  <a:gd name="T1" fmla="*/ 0 h 335"/>
                  <a:gd name="T2" fmla="*/ 27 w 335"/>
                  <a:gd name="T3" fmla="*/ 0 h 335"/>
                  <a:gd name="T4" fmla="*/ 27 w 335"/>
                  <a:gd name="T5" fmla="*/ 0 h 335"/>
                  <a:gd name="T6" fmla="*/ 21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1 w 335"/>
                  <a:gd name="T39" fmla="*/ 335 h 335"/>
                  <a:gd name="T40" fmla="*/ 27 w 335"/>
                  <a:gd name="T41" fmla="*/ 335 h 335"/>
                  <a:gd name="T42" fmla="*/ 308 w 335"/>
                  <a:gd name="T43" fmla="*/ 335 h 335"/>
                  <a:gd name="T44" fmla="*/ 308 w 335"/>
                  <a:gd name="T45" fmla="*/ 335 h 335"/>
                  <a:gd name="T46" fmla="*/ 313 w 335"/>
                  <a:gd name="T47" fmla="*/ 335 h 335"/>
                  <a:gd name="T48" fmla="*/ 318 w 335"/>
                  <a:gd name="T49" fmla="*/ 332 h 335"/>
                  <a:gd name="T50" fmla="*/ 322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2 w 335"/>
                  <a:gd name="T75" fmla="*/ 4 h 335"/>
                  <a:gd name="T76" fmla="*/ 318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1"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1" y="335"/>
                    </a:lnTo>
                    <a:lnTo>
                      <a:pt x="27" y="335"/>
                    </a:lnTo>
                    <a:lnTo>
                      <a:pt x="308" y="335"/>
                    </a:lnTo>
                    <a:lnTo>
                      <a:pt x="308" y="335"/>
                    </a:lnTo>
                    <a:lnTo>
                      <a:pt x="313" y="335"/>
                    </a:lnTo>
                    <a:lnTo>
                      <a:pt x="318" y="332"/>
                    </a:lnTo>
                    <a:lnTo>
                      <a:pt x="322"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2" y="4"/>
                    </a:lnTo>
                    <a:lnTo>
                      <a:pt x="318"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8"/>
              <p:cNvSpPr>
                <a:spLocks/>
              </p:cNvSpPr>
              <p:nvPr/>
            </p:nvSpPr>
            <p:spPr bwMode="auto">
              <a:xfrm>
                <a:off x="10447338" y="3721100"/>
                <a:ext cx="222250" cy="290513"/>
              </a:xfrm>
              <a:custGeom>
                <a:avLst/>
                <a:gdLst>
                  <a:gd name="T0" fmla="*/ 65 w 140"/>
                  <a:gd name="T1" fmla="*/ 0 h 183"/>
                  <a:gd name="T2" fmla="*/ 42 w 140"/>
                  <a:gd name="T3" fmla="*/ 6 h 183"/>
                  <a:gd name="T4" fmla="*/ 11 w 140"/>
                  <a:gd name="T5" fmla="*/ 32 h 183"/>
                  <a:gd name="T6" fmla="*/ 0 w 140"/>
                  <a:gd name="T7" fmla="*/ 66 h 183"/>
                  <a:gd name="T8" fmla="*/ 5 w 140"/>
                  <a:gd name="T9" fmla="*/ 90 h 183"/>
                  <a:gd name="T10" fmla="*/ 16 w 140"/>
                  <a:gd name="T11" fmla="*/ 104 h 183"/>
                  <a:gd name="T12" fmla="*/ 24 w 140"/>
                  <a:gd name="T13" fmla="*/ 106 h 183"/>
                  <a:gd name="T14" fmla="*/ 28 w 140"/>
                  <a:gd name="T15" fmla="*/ 94 h 183"/>
                  <a:gd name="T16" fmla="*/ 27 w 140"/>
                  <a:gd name="T17" fmla="*/ 89 h 183"/>
                  <a:gd name="T18" fmla="*/ 22 w 140"/>
                  <a:gd name="T19" fmla="*/ 81 h 183"/>
                  <a:gd name="T20" fmla="*/ 20 w 140"/>
                  <a:gd name="T21" fmla="*/ 68 h 183"/>
                  <a:gd name="T22" fmla="*/ 28 w 140"/>
                  <a:gd name="T23" fmla="*/ 40 h 183"/>
                  <a:gd name="T24" fmla="*/ 50 w 140"/>
                  <a:gd name="T25" fmla="*/ 21 h 183"/>
                  <a:gd name="T26" fmla="*/ 72 w 140"/>
                  <a:gd name="T27" fmla="*/ 17 h 183"/>
                  <a:gd name="T28" fmla="*/ 97 w 140"/>
                  <a:gd name="T29" fmla="*/ 24 h 183"/>
                  <a:gd name="T30" fmla="*/ 112 w 140"/>
                  <a:gd name="T31" fmla="*/ 41 h 183"/>
                  <a:gd name="T32" fmla="*/ 115 w 140"/>
                  <a:gd name="T33" fmla="*/ 58 h 183"/>
                  <a:gd name="T34" fmla="*/ 109 w 140"/>
                  <a:gd name="T35" fmla="*/ 89 h 183"/>
                  <a:gd name="T36" fmla="*/ 96 w 140"/>
                  <a:gd name="T37" fmla="*/ 110 h 183"/>
                  <a:gd name="T38" fmla="*/ 82 w 140"/>
                  <a:gd name="T39" fmla="*/ 114 h 183"/>
                  <a:gd name="T40" fmla="*/ 72 w 140"/>
                  <a:gd name="T41" fmla="*/ 110 h 183"/>
                  <a:gd name="T42" fmla="*/ 65 w 140"/>
                  <a:gd name="T43" fmla="*/ 102 h 183"/>
                  <a:gd name="T44" fmla="*/ 65 w 140"/>
                  <a:gd name="T45" fmla="*/ 94 h 183"/>
                  <a:gd name="T46" fmla="*/ 74 w 140"/>
                  <a:gd name="T47" fmla="*/ 56 h 183"/>
                  <a:gd name="T48" fmla="*/ 72 w 140"/>
                  <a:gd name="T49" fmla="*/ 46 h 183"/>
                  <a:gd name="T50" fmla="*/ 61 w 140"/>
                  <a:gd name="T51" fmla="*/ 40 h 183"/>
                  <a:gd name="T52" fmla="*/ 50 w 140"/>
                  <a:gd name="T53" fmla="*/ 46 h 183"/>
                  <a:gd name="T54" fmla="*/ 42 w 140"/>
                  <a:gd name="T55" fmla="*/ 56 h 183"/>
                  <a:gd name="T56" fmla="*/ 41 w 140"/>
                  <a:gd name="T57" fmla="*/ 68 h 183"/>
                  <a:gd name="T58" fmla="*/ 43 w 140"/>
                  <a:gd name="T59" fmla="*/ 85 h 183"/>
                  <a:gd name="T60" fmla="*/ 31 w 140"/>
                  <a:gd name="T61" fmla="*/ 141 h 183"/>
                  <a:gd name="T62" fmla="*/ 30 w 140"/>
                  <a:gd name="T63" fmla="*/ 182 h 183"/>
                  <a:gd name="T64" fmla="*/ 32 w 140"/>
                  <a:gd name="T65" fmla="*/ 183 h 183"/>
                  <a:gd name="T66" fmla="*/ 47 w 140"/>
                  <a:gd name="T67" fmla="*/ 160 h 183"/>
                  <a:gd name="T68" fmla="*/ 59 w 140"/>
                  <a:gd name="T69" fmla="*/ 120 h 183"/>
                  <a:gd name="T70" fmla="*/ 69 w 140"/>
                  <a:gd name="T71" fmla="*/ 128 h 183"/>
                  <a:gd name="T72" fmla="*/ 84 w 140"/>
                  <a:gd name="T73" fmla="*/ 132 h 183"/>
                  <a:gd name="T74" fmla="*/ 116 w 140"/>
                  <a:gd name="T75" fmla="*/ 120 h 183"/>
                  <a:gd name="T76" fmla="*/ 136 w 140"/>
                  <a:gd name="T77" fmla="*/ 89 h 183"/>
                  <a:gd name="T78" fmla="*/ 140 w 140"/>
                  <a:gd name="T79" fmla="*/ 60 h 183"/>
                  <a:gd name="T80" fmla="*/ 130 w 140"/>
                  <a:gd name="T81" fmla="*/ 27 h 183"/>
                  <a:gd name="T82" fmla="*/ 101 w 140"/>
                  <a:gd name="T83" fmla="*/ 5 h 183"/>
                  <a:gd name="T84" fmla="*/ 74 w 140"/>
                  <a:gd name="T8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83">
                    <a:moveTo>
                      <a:pt x="74" y="0"/>
                    </a:moveTo>
                    <a:lnTo>
                      <a:pt x="74" y="0"/>
                    </a:lnTo>
                    <a:lnTo>
                      <a:pt x="65" y="0"/>
                    </a:lnTo>
                    <a:lnTo>
                      <a:pt x="57" y="1"/>
                    </a:lnTo>
                    <a:lnTo>
                      <a:pt x="49" y="4"/>
                    </a:lnTo>
                    <a:lnTo>
                      <a:pt x="42" y="6"/>
                    </a:lnTo>
                    <a:lnTo>
                      <a:pt x="30" y="13"/>
                    </a:lnTo>
                    <a:lnTo>
                      <a:pt x="19" y="21"/>
                    </a:lnTo>
                    <a:lnTo>
                      <a:pt x="11" y="32"/>
                    </a:lnTo>
                    <a:lnTo>
                      <a:pt x="4" y="43"/>
                    </a:lnTo>
                    <a:lnTo>
                      <a:pt x="1" y="54"/>
                    </a:lnTo>
                    <a:lnTo>
                      <a:pt x="0" y="66"/>
                    </a:lnTo>
                    <a:lnTo>
                      <a:pt x="0" y="66"/>
                    </a:lnTo>
                    <a:lnTo>
                      <a:pt x="1" y="79"/>
                    </a:lnTo>
                    <a:lnTo>
                      <a:pt x="5" y="90"/>
                    </a:lnTo>
                    <a:lnTo>
                      <a:pt x="8" y="95"/>
                    </a:lnTo>
                    <a:lnTo>
                      <a:pt x="12" y="100"/>
                    </a:lnTo>
                    <a:lnTo>
                      <a:pt x="16" y="104"/>
                    </a:lnTo>
                    <a:lnTo>
                      <a:pt x="22" y="106"/>
                    </a:lnTo>
                    <a:lnTo>
                      <a:pt x="22" y="106"/>
                    </a:lnTo>
                    <a:lnTo>
                      <a:pt x="24" y="106"/>
                    </a:lnTo>
                    <a:lnTo>
                      <a:pt x="27" y="104"/>
                    </a:lnTo>
                    <a:lnTo>
                      <a:pt x="27" y="104"/>
                    </a:lnTo>
                    <a:lnTo>
                      <a:pt x="28" y="94"/>
                    </a:lnTo>
                    <a:lnTo>
                      <a:pt x="28" y="94"/>
                    </a:lnTo>
                    <a:lnTo>
                      <a:pt x="28" y="91"/>
                    </a:lnTo>
                    <a:lnTo>
                      <a:pt x="27" y="89"/>
                    </a:lnTo>
                    <a:lnTo>
                      <a:pt x="27" y="89"/>
                    </a:lnTo>
                    <a:lnTo>
                      <a:pt x="24" y="85"/>
                    </a:lnTo>
                    <a:lnTo>
                      <a:pt x="22" y="81"/>
                    </a:lnTo>
                    <a:lnTo>
                      <a:pt x="20" y="75"/>
                    </a:lnTo>
                    <a:lnTo>
                      <a:pt x="20" y="68"/>
                    </a:lnTo>
                    <a:lnTo>
                      <a:pt x="20" y="68"/>
                    </a:lnTo>
                    <a:lnTo>
                      <a:pt x="22" y="58"/>
                    </a:lnTo>
                    <a:lnTo>
                      <a:pt x="24" y="50"/>
                    </a:lnTo>
                    <a:lnTo>
                      <a:pt x="28" y="40"/>
                    </a:lnTo>
                    <a:lnTo>
                      <a:pt x="34" y="33"/>
                    </a:lnTo>
                    <a:lnTo>
                      <a:pt x="42" y="27"/>
                    </a:lnTo>
                    <a:lnTo>
                      <a:pt x="50" y="21"/>
                    </a:lnTo>
                    <a:lnTo>
                      <a:pt x="61" y="19"/>
                    </a:lnTo>
                    <a:lnTo>
                      <a:pt x="72" y="17"/>
                    </a:lnTo>
                    <a:lnTo>
                      <a:pt x="72" y="17"/>
                    </a:lnTo>
                    <a:lnTo>
                      <a:pt x="81" y="19"/>
                    </a:lnTo>
                    <a:lnTo>
                      <a:pt x="90" y="21"/>
                    </a:lnTo>
                    <a:lnTo>
                      <a:pt x="97" y="24"/>
                    </a:lnTo>
                    <a:lnTo>
                      <a:pt x="104" y="29"/>
                    </a:lnTo>
                    <a:lnTo>
                      <a:pt x="108" y="35"/>
                    </a:lnTo>
                    <a:lnTo>
                      <a:pt x="112" y="41"/>
                    </a:lnTo>
                    <a:lnTo>
                      <a:pt x="115" y="50"/>
                    </a:lnTo>
                    <a:lnTo>
                      <a:pt x="115" y="58"/>
                    </a:lnTo>
                    <a:lnTo>
                      <a:pt x="115" y="58"/>
                    </a:lnTo>
                    <a:lnTo>
                      <a:pt x="115" y="70"/>
                    </a:lnTo>
                    <a:lnTo>
                      <a:pt x="112" y="79"/>
                    </a:lnTo>
                    <a:lnTo>
                      <a:pt x="109" y="89"/>
                    </a:lnTo>
                    <a:lnTo>
                      <a:pt x="105" y="98"/>
                    </a:lnTo>
                    <a:lnTo>
                      <a:pt x="101" y="105"/>
                    </a:lnTo>
                    <a:lnTo>
                      <a:pt x="96" y="110"/>
                    </a:lnTo>
                    <a:lnTo>
                      <a:pt x="89" y="113"/>
                    </a:lnTo>
                    <a:lnTo>
                      <a:pt x="82" y="114"/>
                    </a:lnTo>
                    <a:lnTo>
                      <a:pt x="82" y="114"/>
                    </a:lnTo>
                    <a:lnTo>
                      <a:pt x="78" y="114"/>
                    </a:lnTo>
                    <a:lnTo>
                      <a:pt x="74" y="113"/>
                    </a:lnTo>
                    <a:lnTo>
                      <a:pt x="72" y="110"/>
                    </a:lnTo>
                    <a:lnTo>
                      <a:pt x="69" y="108"/>
                    </a:lnTo>
                    <a:lnTo>
                      <a:pt x="66" y="105"/>
                    </a:lnTo>
                    <a:lnTo>
                      <a:pt x="65" y="102"/>
                    </a:lnTo>
                    <a:lnTo>
                      <a:pt x="65" y="98"/>
                    </a:lnTo>
                    <a:lnTo>
                      <a:pt x="65" y="94"/>
                    </a:lnTo>
                    <a:lnTo>
                      <a:pt x="65" y="94"/>
                    </a:lnTo>
                    <a:lnTo>
                      <a:pt x="72" y="74"/>
                    </a:lnTo>
                    <a:lnTo>
                      <a:pt x="74" y="64"/>
                    </a:lnTo>
                    <a:lnTo>
                      <a:pt x="74" y="56"/>
                    </a:lnTo>
                    <a:lnTo>
                      <a:pt x="74" y="56"/>
                    </a:lnTo>
                    <a:lnTo>
                      <a:pt x="74" y="51"/>
                    </a:lnTo>
                    <a:lnTo>
                      <a:pt x="72" y="46"/>
                    </a:lnTo>
                    <a:lnTo>
                      <a:pt x="66" y="41"/>
                    </a:lnTo>
                    <a:lnTo>
                      <a:pt x="61" y="40"/>
                    </a:lnTo>
                    <a:lnTo>
                      <a:pt x="61" y="40"/>
                    </a:lnTo>
                    <a:lnTo>
                      <a:pt x="57" y="41"/>
                    </a:lnTo>
                    <a:lnTo>
                      <a:pt x="53" y="43"/>
                    </a:lnTo>
                    <a:lnTo>
                      <a:pt x="50" y="46"/>
                    </a:lnTo>
                    <a:lnTo>
                      <a:pt x="46" y="48"/>
                    </a:lnTo>
                    <a:lnTo>
                      <a:pt x="45" y="52"/>
                    </a:lnTo>
                    <a:lnTo>
                      <a:pt x="42" y="56"/>
                    </a:lnTo>
                    <a:lnTo>
                      <a:pt x="41" y="62"/>
                    </a:lnTo>
                    <a:lnTo>
                      <a:pt x="41" y="68"/>
                    </a:lnTo>
                    <a:lnTo>
                      <a:pt x="41" y="68"/>
                    </a:lnTo>
                    <a:lnTo>
                      <a:pt x="41" y="75"/>
                    </a:lnTo>
                    <a:lnTo>
                      <a:pt x="42" y="79"/>
                    </a:lnTo>
                    <a:lnTo>
                      <a:pt x="43" y="85"/>
                    </a:lnTo>
                    <a:lnTo>
                      <a:pt x="43" y="85"/>
                    </a:lnTo>
                    <a:lnTo>
                      <a:pt x="31" y="141"/>
                    </a:lnTo>
                    <a:lnTo>
                      <a:pt x="31" y="141"/>
                    </a:lnTo>
                    <a:lnTo>
                      <a:pt x="28" y="155"/>
                    </a:lnTo>
                    <a:lnTo>
                      <a:pt x="28" y="167"/>
                    </a:lnTo>
                    <a:lnTo>
                      <a:pt x="30" y="182"/>
                    </a:lnTo>
                    <a:lnTo>
                      <a:pt x="30" y="182"/>
                    </a:lnTo>
                    <a:lnTo>
                      <a:pt x="31" y="183"/>
                    </a:lnTo>
                    <a:lnTo>
                      <a:pt x="32" y="183"/>
                    </a:lnTo>
                    <a:lnTo>
                      <a:pt x="32" y="183"/>
                    </a:lnTo>
                    <a:lnTo>
                      <a:pt x="41" y="171"/>
                    </a:lnTo>
                    <a:lnTo>
                      <a:pt x="47" y="160"/>
                    </a:lnTo>
                    <a:lnTo>
                      <a:pt x="51" y="148"/>
                    </a:lnTo>
                    <a:lnTo>
                      <a:pt x="51" y="148"/>
                    </a:lnTo>
                    <a:lnTo>
                      <a:pt x="59" y="120"/>
                    </a:lnTo>
                    <a:lnTo>
                      <a:pt x="59" y="120"/>
                    </a:lnTo>
                    <a:lnTo>
                      <a:pt x="62" y="124"/>
                    </a:lnTo>
                    <a:lnTo>
                      <a:pt x="69" y="128"/>
                    </a:lnTo>
                    <a:lnTo>
                      <a:pt x="76" y="132"/>
                    </a:lnTo>
                    <a:lnTo>
                      <a:pt x="84" y="132"/>
                    </a:lnTo>
                    <a:lnTo>
                      <a:pt x="84" y="132"/>
                    </a:lnTo>
                    <a:lnTo>
                      <a:pt x="96" y="131"/>
                    </a:lnTo>
                    <a:lnTo>
                      <a:pt x="107" y="127"/>
                    </a:lnTo>
                    <a:lnTo>
                      <a:pt x="116" y="120"/>
                    </a:lnTo>
                    <a:lnTo>
                      <a:pt x="124" y="112"/>
                    </a:lnTo>
                    <a:lnTo>
                      <a:pt x="131" y="101"/>
                    </a:lnTo>
                    <a:lnTo>
                      <a:pt x="136" y="89"/>
                    </a:lnTo>
                    <a:lnTo>
                      <a:pt x="139" y="75"/>
                    </a:lnTo>
                    <a:lnTo>
                      <a:pt x="140" y="60"/>
                    </a:lnTo>
                    <a:lnTo>
                      <a:pt x="140" y="60"/>
                    </a:lnTo>
                    <a:lnTo>
                      <a:pt x="139" y="48"/>
                    </a:lnTo>
                    <a:lnTo>
                      <a:pt x="136" y="37"/>
                    </a:lnTo>
                    <a:lnTo>
                      <a:pt x="130" y="27"/>
                    </a:lnTo>
                    <a:lnTo>
                      <a:pt x="123" y="19"/>
                    </a:lnTo>
                    <a:lnTo>
                      <a:pt x="113" y="10"/>
                    </a:lnTo>
                    <a:lnTo>
                      <a:pt x="101" y="5"/>
                    </a:lnTo>
                    <a:lnTo>
                      <a:pt x="89" y="1"/>
                    </a:lnTo>
                    <a:lnTo>
                      <a:pt x="74" y="0"/>
                    </a:lnTo>
                    <a:lnTo>
                      <a:pt x="7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8297875" y="932723"/>
            <a:ext cx="3449686" cy="2318219"/>
            <a:chOff x="6224216" y="699542"/>
            <a:chExt cx="2587601" cy="1738664"/>
          </a:xfrm>
        </p:grpSpPr>
        <p:grpSp>
          <p:nvGrpSpPr>
            <p:cNvPr id="23" name="组合 22"/>
            <p:cNvGrpSpPr/>
            <p:nvPr/>
          </p:nvGrpSpPr>
          <p:grpSpPr>
            <a:xfrm rot="10800000">
              <a:off x="6224216" y="699543"/>
              <a:ext cx="863909" cy="1738663"/>
              <a:chOff x="2758947" y="3773640"/>
              <a:chExt cx="1151878" cy="2318217"/>
            </a:xfrm>
          </p:grpSpPr>
          <p:cxnSp>
            <p:nvCxnSpPr>
              <p:cNvPr id="25" name="直接连接符 24"/>
              <p:cNvCxnSpPr/>
              <p:nvPr/>
            </p:nvCxnSpPr>
            <p:spPr>
              <a:xfrm flipH="1">
                <a:off x="2758947" y="3773640"/>
                <a:ext cx="1151878" cy="0"/>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758947" y="3773640"/>
                <a:ext cx="0" cy="2318217"/>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4" name="文本框 32"/>
            <p:cNvSpPr txBox="1"/>
            <p:nvPr/>
          </p:nvSpPr>
          <p:spPr>
            <a:xfrm>
              <a:off x="7227633" y="699542"/>
              <a:ext cx="1584184" cy="918200"/>
            </a:xfrm>
            <a:prstGeom prst="rect">
              <a:avLst/>
            </a:prstGeom>
            <a:noFill/>
          </p:spPr>
          <p:txBody>
            <a:bodyPr wrap="square" lIns="68580" tIns="34290" rIns="68580" bIns="34290"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27" name="组合 26"/>
          <p:cNvGrpSpPr/>
          <p:nvPr/>
        </p:nvGrpSpPr>
        <p:grpSpPr>
          <a:xfrm>
            <a:off x="591380" y="3250941"/>
            <a:ext cx="3318937" cy="2383375"/>
            <a:chOff x="443592" y="2438205"/>
            <a:chExt cx="2489527" cy="1787531"/>
          </a:xfrm>
        </p:grpSpPr>
        <p:grpSp>
          <p:nvGrpSpPr>
            <p:cNvPr id="28" name="组合 27"/>
            <p:cNvGrpSpPr/>
            <p:nvPr/>
          </p:nvGrpSpPr>
          <p:grpSpPr>
            <a:xfrm>
              <a:off x="2069210" y="2438205"/>
              <a:ext cx="863909" cy="1738663"/>
              <a:chOff x="2758947" y="3773640"/>
              <a:chExt cx="1151878" cy="2318217"/>
            </a:xfrm>
          </p:grpSpPr>
          <p:cxnSp>
            <p:nvCxnSpPr>
              <p:cNvPr id="30" name="直接连接符 29"/>
              <p:cNvCxnSpPr/>
              <p:nvPr/>
            </p:nvCxnSpPr>
            <p:spPr>
              <a:xfrm flipH="1">
                <a:off x="2758947" y="3773640"/>
                <a:ext cx="1151878" cy="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58947" y="3773640"/>
                <a:ext cx="0" cy="2318217"/>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9" name="文本框 33"/>
            <p:cNvSpPr txBox="1"/>
            <p:nvPr/>
          </p:nvSpPr>
          <p:spPr>
            <a:xfrm>
              <a:off x="443592" y="3307536"/>
              <a:ext cx="1584184" cy="918200"/>
            </a:xfrm>
            <a:prstGeom prst="rect">
              <a:avLst/>
            </a:prstGeom>
            <a:noFill/>
          </p:spPr>
          <p:txBody>
            <a:bodyPr wrap="square" lIns="68580" tIns="34290" rIns="68580" bIns="34290" rtlCol="0">
              <a:spAutoFit/>
            </a:bodyPr>
            <a:lstStyle/>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2" name="组合 31"/>
          <p:cNvGrpSpPr/>
          <p:nvPr/>
        </p:nvGrpSpPr>
        <p:grpSpPr>
          <a:xfrm>
            <a:off x="6131716" y="3735415"/>
            <a:ext cx="4966656" cy="1833743"/>
            <a:chOff x="4599385" y="2801561"/>
            <a:chExt cx="3725477" cy="1375307"/>
          </a:xfrm>
        </p:grpSpPr>
        <p:grpSp>
          <p:nvGrpSpPr>
            <p:cNvPr id="33" name="组合 32"/>
            <p:cNvGrpSpPr/>
            <p:nvPr/>
          </p:nvGrpSpPr>
          <p:grpSpPr>
            <a:xfrm rot="10800000">
              <a:off x="4599385" y="3782599"/>
              <a:ext cx="2530175" cy="394269"/>
              <a:chOff x="2758947" y="1469571"/>
              <a:chExt cx="3373566" cy="525692"/>
            </a:xfrm>
          </p:grpSpPr>
          <p:cxnSp>
            <p:nvCxnSpPr>
              <p:cNvPr id="35" name="直接连接符 34"/>
              <p:cNvCxnSpPr/>
              <p:nvPr/>
            </p:nvCxnSpPr>
            <p:spPr>
              <a:xfrm flipV="1">
                <a:off x="6132513"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758947" y="1469571"/>
                <a:ext cx="3373566"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58947"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4" name="文本框 34"/>
            <p:cNvSpPr txBox="1"/>
            <p:nvPr/>
          </p:nvSpPr>
          <p:spPr>
            <a:xfrm>
              <a:off x="5934257" y="2801561"/>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38" name="组合 37"/>
          <p:cNvGrpSpPr/>
          <p:nvPr/>
        </p:nvGrpSpPr>
        <p:grpSpPr>
          <a:xfrm>
            <a:off x="1171185" y="946871"/>
            <a:ext cx="4960530" cy="1509972"/>
            <a:chOff x="878503" y="710153"/>
            <a:chExt cx="3720882" cy="1132479"/>
          </a:xfrm>
        </p:grpSpPr>
        <p:grpSp>
          <p:nvGrpSpPr>
            <p:cNvPr id="39" name="组合 38"/>
            <p:cNvGrpSpPr/>
            <p:nvPr/>
          </p:nvGrpSpPr>
          <p:grpSpPr>
            <a:xfrm>
              <a:off x="2069210" y="710153"/>
              <a:ext cx="2530175" cy="394269"/>
              <a:chOff x="2758947" y="1469571"/>
              <a:chExt cx="3373566" cy="525692"/>
            </a:xfrm>
          </p:grpSpPr>
          <p:cxnSp>
            <p:nvCxnSpPr>
              <p:cNvPr id="41" name="直接连接符 40"/>
              <p:cNvCxnSpPr/>
              <p:nvPr/>
            </p:nvCxnSpPr>
            <p:spPr>
              <a:xfrm flipV="1">
                <a:off x="6132513"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758947" y="1469571"/>
                <a:ext cx="3373566" cy="0"/>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758947"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0" name="文本框 35"/>
            <p:cNvSpPr txBox="1"/>
            <p:nvPr/>
          </p:nvSpPr>
          <p:spPr>
            <a:xfrm>
              <a:off x="878503" y="1109098"/>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
        <p:nvSpPr>
          <p:cNvPr id="45" name="标题 4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351112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5163639" y="2180862"/>
            <a:ext cx="5481006" cy="887628"/>
            <a:chOff x="336" y="1584"/>
            <a:chExt cx="5040" cy="816"/>
          </a:xfrm>
        </p:grpSpPr>
        <p:grpSp>
          <p:nvGrpSpPr>
            <p:cNvPr id="3" name="Group 26"/>
            <p:cNvGrpSpPr>
              <a:grpSpLocks/>
            </p:cNvGrpSpPr>
            <p:nvPr/>
          </p:nvGrpSpPr>
          <p:grpSpPr bwMode="auto">
            <a:xfrm>
              <a:off x="336" y="1584"/>
              <a:ext cx="816" cy="816"/>
              <a:chOff x="432" y="1584"/>
              <a:chExt cx="816" cy="816"/>
            </a:xfrm>
          </p:grpSpPr>
          <p:sp>
            <p:nvSpPr>
              <p:cNvPr id="20" name="Oval 27"/>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21" name="Oval 28"/>
              <p:cNvSpPr>
                <a:spLocks noChangeArrowheads="1"/>
              </p:cNvSpPr>
              <p:nvPr/>
            </p:nvSpPr>
            <p:spPr bwMode="auto">
              <a:xfrm>
                <a:off x="528" y="1680"/>
                <a:ext cx="624" cy="624"/>
              </a:xfrm>
              <a:prstGeom prst="ellipse">
                <a:avLst/>
              </a:pr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4" name="Line 29"/>
            <p:cNvSpPr>
              <a:spLocks noChangeShapeType="1"/>
            </p:cNvSpPr>
            <p:nvPr/>
          </p:nvSpPr>
          <p:spPr bwMode="auto">
            <a:xfrm>
              <a:off x="1152"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5" name="Group 30"/>
            <p:cNvGrpSpPr>
              <a:grpSpLocks/>
            </p:cNvGrpSpPr>
            <p:nvPr/>
          </p:nvGrpSpPr>
          <p:grpSpPr bwMode="auto">
            <a:xfrm>
              <a:off x="1392" y="1584"/>
              <a:ext cx="816" cy="816"/>
              <a:chOff x="432" y="1584"/>
              <a:chExt cx="816" cy="816"/>
            </a:xfrm>
          </p:grpSpPr>
          <p:sp>
            <p:nvSpPr>
              <p:cNvPr id="18" name="Oval 31"/>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9" name="Oval 32"/>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6" name="Group 33"/>
            <p:cNvGrpSpPr>
              <a:grpSpLocks/>
            </p:cNvGrpSpPr>
            <p:nvPr/>
          </p:nvGrpSpPr>
          <p:grpSpPr bwMode="auto">
            <a:xfrm>
              <a:off x="2448" y="1584"/>
              <a:ext cx="816" cy="816"/>
              <a:chOff x="432" y="1584"/>
              <a:chExt cx="816" cy="816"/>
            </a:xfrm>
          </p:grpSpPr>
          <p:sp>
            <p:nvSpPr>
              <p:cNvPr id="16" name="Oval 34"/>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7" name="Oval 35"/>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7" name="Line 36"/>
            <p:cNvSpPr>
              <a:spLocks noChangeShapeType="1"/>
            </p:cNvSpPr>
            <p:nvPr/>
          </p:nvSpPr>
          <p:spPr bwMode="auto">
            <a:xfrm>
              <a:off x="2208"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sp>
          <p:nvSpPr>
            <p:cNvPr id="8" name="Line 37"/>
            <p:cNvSpPr>
              <a:spLocks noChangeShapeType="1"/>
            </p:cNvSpPr>
            <p:nvPr/>
          </p:nvSpPr>
          <p:spPr bwMode="auto">
            <a:xfrm>
              <a:off x="3264"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9" name="Group 38"/>
            <p:cNvGrpSpPr>
              <a:grpSpLocks/>
            </p:cNvGrpSpPr>
            <p:nvPr/>
          </p:nvGrpSpPr>
          <p:grpSpPr bwMode="auto">
            <a:xfrm>
              <a:off x="3504" y="1584"/>
              <a:ext cx="816" cy="816"/>
              <a:chOff x="432" y="1584"/>
              <a:chExt cx="816" cy="816"/>
            </a:xfrm>
          </p:grpSpPr>
          <p:sp>
            <p:nvSpPr>
              <p:cNvPr id="14" name="Oval 39"/>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5" name="Oval 40"/>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10" name="Group 41"/>
            <p:cNvGrpSpPr>
              <a:grpSpLocks/>
            </p:cNvGrpSpPr>
            <p:nvPr/>
          </p:nvGrpSpPr>
          <p:grpSpPr bwMode="auto">
            <a:xfrm>
              <a:off x="4560" y="1584"/>
              <a:ext cx="816" cy="816"/>
              <a:chOff x="432" y="1584"/>
              <a:chExt cx="816" cy="816"/>
            </a:xfrm>
          </p:grpSpPr>
          <p:sp>
            <p:nvSpPr>
              <p:cNvPr id="12" name="Oval 42"/>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3" name="Oval 43"/>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11" name="Line 44"/>
            <p:cNvSpPr>
              <a:spLocks noChangeShapeType="1"/>
            </p:cNvSpPr>
            <p:nvPr/>
          </p:nvSpPr>
          <p:spPr bwMode="auto">
            <a:xfrm>
              <a:off x="4320"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sp>
        <p:nvSpPr>
          <p:cNvPr id="22" name="Rectangle 45"/>
          <p:cNvSpPr>
            <a:spLocks noChangeArrowheads="1"/>
          </p:cNvSpPr>
          <p:nvPr/>
        </p:nvSpPr>
        <p:spPr bwMode="auto">
          <a:xfrm>
            <a:off x="1626584" y="3831355"/>
            <a:ext cx="2180448" cy="17102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pPr algn="ctr"/>
            <a:r>
              <a:rPr lang="en-US" altLang="zh-CN" sz="5300" dirty="0">
                <a:latin typeface="微软雅黑" panose="020B0503020204020204" pitchFamily="34" charset="-122"/>
                <a:ea typeface="微软雅黑" panose="020B0503020204020204" pitchFamily="34" charset="-122"/>
              </a:rPr>
              <a:t>PIC</a:t>
            </a:r>
          </a:p>
        </p:txBody>
      </p:sp>
      <p:sp>
        <p:nvSpPr>
          <p:cNvPr id="23" name="Rectangle 46"/>
          <p:cNvSpPr>
            <a:spLocks noChangeArrowheads="1"/>
          </p:cNvSpPr>
          <p:nvPr/>
        </p:nvSpPr>
        <p:spPr bwMode="auto">
          <a:xfrm>
            <a:off x="3925278" y="3831355"/>
            <a:ext cx="6777840" cy="170897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p>
        </p:txBody>
      </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280527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239"/>
          <p:cNvSpPr>
            <a:spLocks noEditPoints="1"/>
          </p:cNvSpPr>
          <p:nvPr/>
        </p:nvSpPr>
        <p:spPr bwMode="auto">
          <a:xfrm>
            <a:off x="2893635" y="2367211"/>
            <a:ext cx="2666653"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0" name="Freeform 240"/>
          <p:cNvSpPr>
            <a:spLocks noEditPoints="1"/>
          </p:cNvSpPr>
          <p:nvPr/>
        </p:nvSpPr>
        <p:spPr bwMode="auto">
          <a:xfrm>
            <a:off x="1014280" y="1381374"/>
            <a:ext cx="2319037"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1" name="Freeform 242"/>
          <p:cNvSpPr>
            <a:spLocks noEditPoints="1"/>
          </p:cNvSpPr>
          <p:nvPr/>
        </p:nvSpPr>
        <p:spPr bwMode="auto">
          <a:xfrm>
            <a:off x="2549192" y="4657974"/>
            <a:ext cx="1430152" cy="1428751"/>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sp>
        <p:nvSpPr>
          <p:cNvPr id="132" name="Freeform 247"/>
          <p:cNvSpPr>
            <a:spLocks noEditPoints="1"/>
          </p:cNvSpPr>
          <p:nvPr/>
        </p:nvSpPr>
        <p:spPr bwMode="auto">
          <a:xfrm>
            <a:off x="1858720" y="2227511"/>
            <a:ext cx="630157" cy="628651"/>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3" name="Freeform 248"/>
          <p:cNvSpPr>
            <a:spLocks noEditPoints="1"/>
          </p:cNvSpPr>
          <p:nvPr/>
        </p:nvSpPr>
        <p:spPr bwMode="auto">
          <a:xfrm>
            <a:off x="3879346" y="3338762"/>
            <a:ext cx="722219"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4" name="Freeform 250"/>
          <p:cNvSpPr>
            <a:spLocks noEditPoints="1"/>
          </p:cNvSpPr>
          <p:nvPr/>
        </p:nvSpPr>
        <p:spPr bwMode="auto">
          <a:xfrm>
            <a:off x="3047603" y="5158037"/>
            <a:ext cx="431744"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135" name="组合 134"/>
          <p:cNvGrpSpPr/>
          <p:nvPr/>
        </p:nvGrpSpPr>
        <p:grpSpPr>
          <a:xfrm>
            <a:off x="6297328" y="1612836"/>
            <a:ext cx="5341615" cy="877163"/>
            <a:chOff x="6298147" y="1612836"/>
            <a:chExt cx="5342310" cy="877163"/>
          </a:xfrm>
        </p:grpSpPr>
        <p:sp>
          <p:nvSpPr>
            <p:cNvPr id="136"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37" name="文本框 10"/>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38" name="组合 137"/>
          <p:cNvGrpSpPr/>
          <p:nvPr/>
        </p:nvGrpSpPr>
        <p:grpSpPr>
          <a:xfrm>
            <a:off x="6297328" y="3182250"/>
            <a:ext cx="5341615" cy="877163"/>
            <a:chOff x="6298147" y="1612836"/>
            <a:chExt cx="5342310" cy="877163"/>
          </a:xfrm>
        </p:grpSpPr>
        <p:sp>
          <p:nvSpPr>
            <p:cNvPr id="139"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0" name="文本框 13"/>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41" name="组合 140"/>
          <p:cNvGrpSpPr/>
          <p:nvPr/>
        </p:nvGrpSpPr>
        <p:grpSpPr>
          <a:xfrm>
            <a:off x="6297328" y="4751660"/>
            <a:ext cx="5341615" cy="877163"/>
            <a:chOff x="6298147" y="1612836"/>
            <a:chExt cx="5342310" cy="877163"/>
          </a:xfrm>
        </p:grpSpPr>
        <p:sp>
          <p:nvSpPr>
            <p:cNvPr id="142"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3" name="文本框 16"/>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609027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fltVal val="0"/>
                                          </p:val>
                                        </p:tav>
                                        <p:tav tm="100000">
                                          <p:val>
                                            <p:strVal val="#ppt_w"/>
                                          </p:val>
                                        </p:tav>
                                      </p:tavLst>
                                    </p:anim>
                                    <p:anim calcmode="lin" valueType="num">
                                      <p:cBhvr>
                                        <p:cTn id="8" dur="500" fill="hold"/>
                                        <p:tgtEl>
                                          <p:spTgt spid="129"/>
                                        </p:tgtEl>
                                        <p:attrNameLst>
                                          <p:attrName>ppt_h</p:attrName>
                                        </p:attrNameLst>
                                      </p:cBhvr>
                                      <p:tavLst>
                                        <p:tav tm="0">
                                          <p:val>
                                            <p:fltVal val="0"/>
                                          </p:val>
                                        </p:tav>
                                        <p:tav tm="100000">
                                          <p:val>
                                            <p:strVal val="#ppt_h"/>
                                          </p:val>
                                        </p:tav>
                                      </p:tavLst>
                                    </p:anim>
                                    <p:animEffect transition="in" filter="fade">
                                      <p:cBhvr>
                                        <p:cTn id="9" dur="500"/>
                                        <p:tgtEl>
                                          <p:spTgt spid="1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0"/>
                                        </p:tgtEl>
                                        <p:attrNameLst>
                                          <p:attrName>style.visibility</p:attrName>
                                        </p:attrNameLst>
                                      </p:cBhvr>
                                      <p:to>
                                        <p:strVal val="visible"/>
                                      </p:to>
                                    </p:set>
                                    <p:anim calcmode="lin" valueType="num">
                                      <p:cBhvr>
                                        <p:cTn id="12" dur="500" fill="hold"/>
                                        <p:tgtEl>
                                          <p:spTgt spid="130"/>
                                        </p:tgtEl>
                                        <p:attrNameLst>
                                          <p:attrName>ppt_w</p:attrName>
                                        </p:attrNameLst>
                                      </p:cBhvr>
                                      <p:tavLst>
                                        <p:tav tm="0">
                                          <p:val>
                                            <p:fltVal val="0"/>
                                          </p:val>
                                        </p:tav>
                                        <p:tav tm="100000">
                                          <p:val>
                                            <p:strVal val="#ppt_w"/>
                                          </p:val>
                                        </p:tav>
                                      </p:tavLst>
                                    </p:anim>
                                    <p:anim calcmode="lin" valueType="num">
                                      <p:cBhvr>
                                        <p:cTn id="13" dur="500" fill="hold"/>
                                        <p:tgtEl>
                                          <p:spTgt spid="130"/>
                                        </p:tgtEl>
                                        <p:attrNameLst>
                                          <p:attrName>ppt_h</p:attrName>
                                        </p:attrNameLst>
                                      </p:cBhvr>
                                      <p:tavLst>
                                        <p:tav tm="0">
                                          <p:val>
                                            <p:fltVal val="0"/>
                                          </p:val>
                                        </p:tav>
                                        <p:tav tm="100000">
                                          <p:val>
                                            <p:strVal val="#ppt_h"/>
                                          </p:val>
                                        </p:tav>
                                      </p:tavLst>
                                    </p:anim>
                                    <p:animEffect transition="in" filter="fade">
                                      <p:cBhvr>
                                        <p:cTn id="14" dur="500"/>
                                        <p:tgtEl>
                                          <p:spTgt spid="1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Effect transition="in" filter="fade">
                                      <p:cBhvr>
                                        <p:cTn id="19" dur="500"/>
                                        <p:tgtEl>
                                          <p:spTgt spid="1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p:cTn id="22" dur="500" fill="hold"/>
                                        <p:tgtEl>
                                          <p:spTgt spid="132"/>
                                        </p:tgtEl>
                                        <p:attrNameLst>
                                          <p:attrName>ppt_w</p:attrName>
                                        </p:attrNameLst>
                                      </p:cBhvr>
                                      <p:tavLst>
                                        <p:tav tm="0">
                                          <p:val>
                                            <p:fltVal val="0"/>
                                          </p:val>
                                        </p:tav>
                                        <p:tav tm="100000">
                                          <p:val>
                                            <p:strVal val="#ppt_w"/>
                                          </p:val>
                                        </p:tav>
                                      </p:tavLst>
                                    </p:anim>
                                    <p:anim calcmode="lin" valueType="num">
                                      <p:cBhvr>
                                        <p:cTn id="23" dur="500" fill="hold"/>
                                        <p:tgtEl>
                                          <p:spTgt spid="132"/>
                                        </p:tgtEl>
                                        <p:attrNameLst>
                                          <p:attrName>ppt_h</p:attrName>
                                        </p:attrNameLst>
                                      </p:cBhvr>
                                      <p:tavLst>
                                        <p:tav tm="0">
                                          <p:val>
                                            <p:fltVal val="0"/>
                                          </p:val>
                                        </p:tav>
                                        <p:tav tm="100000">
                                          <p:val>
                                            <p:strVal val="#ppt_h"/>
                                          </p:val>
                                        </p:tav>
                                      </p:tavLst>
                                    </p:anim>
                                    <p:animEffect transition="in" filter="fade">
                                      <p:cBhvr>
                                        <p:cTn id="24" dur="500"/>
                                        <p:tgtEl>
                                          <p:spTgt spid="1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p:cTn id="32" dur="500" fill="hold"/>
                                        <p:tgtEl>
                                          <p:spTgt spid="134"/>
                                        </p:tgtEl>
                                        <p:attrNameLst>
                                          <p:attrName>ppt_w</p:attrName>
                                        </p:attrNameLst>
                                      </p:cBhvr>
                                      <p:tavLst>
                                        <p:tav tm="0">
                                          <p:val>
                                            <p:fltVal val="0"/>
                                          </p:val>
                                        </p:tav>
                                        <p:tav tm="100000">
                                          <p:val>
                                            <p:strVal val="#ppt_w"/>
                                          </p:val>
                                        </p:tav>
                                      </p:tavLst>
                                    </p:anim>
                                    <p:anim calcmode="lin" valueType="num">
                                      <p:cBhvr>
                                        <p:cTn id="33" dur="500" fill="hold"/>
                                        <p:tgtEl>
                                          <p:spTgt spid="134"/>
                                        </p:tgtEl>
                                        <p:attrNameLst>
                                          <p:attrName>ppt_h</p:attrName>
                                        </p:attrNameLst>
                                      </p:cBhvr>
                                      <p:tavLst>
                                        <p:tav tm="0">
                                          <p:val>
                                            <p:fltVal val="0"/>
                                          </p:val>
                                        </p:tav>
                                        <p:tav tm="100000">
                                          <p:val>
                                            <p:strVal val="#ppt_h"/>
                                          </p:val>
                                        </p:tav>
                                      </p:tavLst>
                                    </p:anim>
                                    <p:animEffect transition="in" filter="fade">
                                      <p:cBhvr>
                                        <p:cTn id="34" dur="500"/>
                                        <p:tgtEl>
                                          <p:spTgt spid="134"/>
                                        </p:tgtEl>
                                      </p:cBhvr>
                                    </p:animEffect>
                                  </p:childTnLst>
                                </p:cTn>
                              </p:par>
                            </p:childTnLst>
                          </p:cTn>
                        </p:par>
                        <p:par>
                          <p:cTn id="35" fill="hold">
                            <p:stCondLst>
                              <p:cond delay="500"/>
                            </p:stCondLst>
                            <p:childTnLst>
                              <p:par>
                                <p:cTn id="36" presetID="8" presetClass="emph" presetSubtype="0" fill="hold" grpId="1" nodeType="afterEffect">
                                  <p:stCondLst>
                                    <p:cond delay="0"/>
                                  </p:stCondLst>
                                  <p:childTnLst>
                                    <p:animRot by="21600000">
                                      <p:cBhvr>
                                        <p:cTn id="37" dur="2000" fill="hold"/>
                                        <p:tgtEl>
                                          <p:spTgt spid="129"/>
                                        </p:tgtEl>
                                        <p:attrNameLst>
                                          <p:attrName>r</p:attrName>
                                        </p:attrNameLst>
                                      </p:cBhvr>
                                    </p:animRot>
                                  </p:childTnLst>
                                </p:cTn>
                              </p:par>
                              <p:par>
                                <p:cTn id="38" presetID="8" presetClass="emph" presetSubtype="0" fill="hold" grpId="1" nodeType="withEffect">
                                  <p:stCondLst>
                                    <p:cond delay="0"/>
                                  </p:stCondLst>
                                  <p:childTnLst>
                                    <p:animRot by="21600000">
                                      <p:cBhvr>
                                        <p:cTn id="39" dur="2000" fill="hold"/>
                                        <p:tgtEl>
                                          <p:spTgt spid="130"/>
                                        </p:tgtEl>
                                        <p:attrNameLst>
                                          <p:attrName>r</p:attrName>
                                        </p:attrNameLst>
                                      </p:cBhvr>
                                    </p:animRot>
                                  </p:childTnLst>
                                </p:cTn>
                              </p:par>
                              <p:par>
                                <p:cTn id="40" presetID="8" presetClass="emph" presetSubtype="0" fill="hold" grpId="1" nodeType="withEffect">
                                  <p:stCondLst>
                                    <p:cond delay="0"/>
                                  </p:stCondLst>
                                  <p:childTnLst>
                                    <p:animRot by="21600000">
                                      <p:cBhvr>
                                        <p:cTn id="41" dur="2000" fill="hold"/>
                                        <p:tgtEl>
                                          <p:spTgt spid="131"/>
                                        </p:tgtEl>
                                        <p:attrNameLst>
                                          <p:attrName>r</p:attrName>
                                        </p:attrNameLst>
                                      </p:cBhvr>
                                    </p:animRot>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35"/>
                                        </p:tgtEl>
                                        <p:attrNameLst>
                                          <p:attrName>style.visibility</p:attrName>
                                        </p:attrNameLst>
                                      </p:cBhvr>
                                      <p:to>
                                        <p:strVal val="visible"/>
                                      </p:to>
                                    </p:set>
                                    <p:animEffect transition="in" filter="fade">
                                      <p:cBhvr>
                                        <p:cTn id="45" dur="1000"/>
                                        <p:tgtEl>
                                          <p:spTgt spid="135"/>
                                        </p:tgtEl>
                                      </p:cBhvr>
                                    </p:animEffect>
                                    <p:anim calcmode="lin" valueType="num">
                                      <p:cBhvr>
                                        <p:cTn id="46" dur="1000" fill="hold"/>
                                        <p:tgtEl>
                                          <p:spTgt spid="135"/>
                                        </p:tgtEl>
                                        <p:attrNameLst>
                                          <p:attrName>ppt_x</p:attrName>
                                        </p:attrNameLst>
                                      </p:cBhvr>
                                      <p:tavLst>
                                        <p:tav tm="0">
                                          <p:val>
                                            <p:strVal val="#ppt_x"/>
                                          </p:val>
                                        </p:tav>
                                        <p:tav tm="100000">
                                          <p:val>
                                            <p:strVal val="#ppt_x"/>
                                          </p:val>
                                        </p:tav>
                                      </p:tavLst>
                                    </p:anim>
                                    <p:anim calcmode="lin" valueType="num">
                                      <p:cBhvr>
                                        <p:cTn id="47" dur="1000" fill="hold"/>
                                        <p:tgtEl>
                                          <p:spTgt spid="13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
                                  </p:stCondLst>
                                  <p:childTnLst>
                                    <p:set>
                                      <p:cBhvr>
                                        <p:cTn id="49" dur="1" fill="hold">
                                          <p:stCondLst>
                                            <p:cond delay="0"/>
                                          </p:stCondLst>
                                        </p:cTn>
                                        <p:tgtEl>
                                          <p:spTgt spid="138"/>
                                        </p:tgtEl>
                                        <p:attrNameLst>
                                          <p:attrName>style.visibility</p:attrName>
                                        </p:attrNameLst>
                                      </p:cBhvr>
                                      <p:to>
                                        <p:strVal val="visible"/>
                                      </p:to>
                                    </p:set>
                                    <p:animEffect transition="in" filter="fade">
                                      <p:cBhvr>
                                        <p:cTn id="50" dur="1000"/>
                                        <p:tgtEl>
                                          <p:spTgt spid="138"/>
                                        </p:tgtEl>
                                      </p:cBhvr>
                                    </p:animEffect>
                                    <p:anim calcmode="lin" valueType="num">
                                      <p:cBhvr>
                                        <p:cTn id="51" dur="1000" fill="hold"/>
                                        <p:tgtEl>
                                          <p:spTgt spid="138"/>
                                        </p:tgtEl>
                                        <p:attrNameLst>
                                          <p:attrName>ppt_x</p:attrName>
                                        </p:attrNameLst>
                                      </p:cBhvr>
                                      <p:tavLst>
                                        <p:tav tm="0">
                                          <p:val>
                                            <p:strVal val="#ppt_x"/>
                                          </p:val>
                                        </p:tav>
                                        <p:tav tm="100000">
                                          <p:val>
                                            <p:strVal val="#ppt_x"/>
                                          </p:val>
                                        </p:tav>
                                      </p:tavLst>
                                    </p:anim>
                                    <p:anim calcmode="lin" valueType="num">
                                      <p:cBhvr>
                                        <p:cTn id="52" dur="1000" fill="hold"/>
                                        <p:tgtEl>
                                          <p:spTgt spid="13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600"/>
                                  </p:stCondLst>
                                  <p:childTnLst>
                                    <p:set>
                                      <p:cBhvr>
                                        <p:cTn id="54" dur="1" fill="hold">
                                          <p:stCondLst>
                                            <p:cond delay="0"/>
                                          </p:stCondLst>
                                        </p:cTn>
                                        <p:tgtEl>
                                          <p:spTgt spid="141"/>
                                        </p:tgtEl>
                                        <p:attrNameLst>
                                          <p:attrName>style.visibility</p:attrName>
                                        </p:attrNameLst>
                                      </p:cBhvr>
                                      <p:to>
                                        <p:strVal val="visible"/>
                                      </p:to>
                                    </p:set>
                                    <p:animEffect transition="in" filter="fade">
                                      <p:cBhvr>
                                        <p:cTn id="55" dur="1000"/>
                                        <p:tgtEl>
                                          <p:spTgt spid="141"/>
                                        </p:tgtEl>
                                      </p:cBhvr>
                                    </p:animEffect>
                                    <p:anim calcmode="lin" valueType="num">
                                      <p:cBhvr>
                                        <p:cTn id="56" dur="1000" fill="hold"/>
                                        <p:tgtEl>
                                          <p:spTgt spid="141"/>
                                        </p:tgtEl>
                                        <p:attrNameLst>
                                          <p:attrName>ppt_x</p:attrName>
                                        </p:attrNameLst>
                                      </p:cBhvr>
                                      <p:tavLst>
                                        <p:tav tm="0">
                                          <p:val>
                                            <p:strVal val="#ppt_x"/>
                                          </p:val>
                                        </p:tav>
                                        <p:tav tm="100000">
                                          <p:val>
                                            <p:strVal val="#ppt_x"/>
                                          </p:val>
                                        </p:tav>
                                      </p:tavLst>
                                    </p:anim>
                                    <p:anim calcmode="lin" valueType="num">
                                      <p:cBhvr>
                                        <p:cTn id="57"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29" grpId="1" animBg="1"/>
      <p:bldP spid="130" grpId="0" animBg="1"/>
      <p:bldP spid="130" grpId="1" animBg="1"/>
      <p:bldP spid="131" grpId="0" animBg="1"/>
      <p:bldP spid="131" grpId="1" animBg="1"/>
      <p:bldP spid="132" grpId="0" animBg="1"/>
      <p:bldP spid="133" grpId="0" animBg="1"/>
      <p:bldP spid="1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bwMode="auto">
          <a:xfrm>
            <a:off x="8207166" y="150878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400" dirty="0">
                <a:solidFill>
                  <a:schemeClr val="tx1"/>
                </a:solidFill>
              </a:rPr>
              <a:t>添加标题</a:t>
            </a:r>
          </a:p>
        </p:txBody>
      </p:sp>
      <p:sp>
        <p:nvSpPr>
          <p:cNvPr id="9" name="矩形 1"/>
          <p:cNvSpPr>
            <a:spLocks noChangeArrowheads="1"/>
          </p:cNvSpPr>
          <p:nvPr/>
        </p:nvSpPr>
        <p:spPr bwMode="auto">
          <a:xfrm>
            <a:off x="8217846" y="1908879"/>
            <a:ext cx="2631607"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0" name="TextBox 9"/>
          <p:cNvSpPr txBox="1"/>
          <p:nvPr/>
        </p:nvSpPr>
        <p:spPr bwMode="auto">
          <a:xfrm>
            <a:off x="2233658" y="299974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400" dirty="0">
                <a:solidFill>
                  <a:schemeClr val="bg2"/>
                </a:solidFill>
              </a:rPr>
              <a:t>添加标题</a:t>
            </a:r>
          </a:p>
        </p:txBody>
      </p:sp>
      <p:sp>
        <p:nvSpPr>
          <p:cNvPr id="11" name="矩形 1"/>
          <p:cNvSpPr>
            <a:spLocks noChangeArrowheads="1"/>
          </p:cNvSpPr>
          <p:nvPr/>
        </p:nvSpPr>
        <p:spPr bwMode="auto">
          <a:xfrm>
            <a:off x="814811" y="3424252"/>
            <a:ext cx="2963548"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8205880" y="4306000"/>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400" dirty="0">
                <a:solidFill>
                  <a:schemeClr val="tx2"/>
                </a:solidFill>
              </a:rPr>
              <a:t>添加标题</a:t>
            </a:r>
          </a:p>
        </p:txBody>
      </p:sp>
      <p:sp>
        <p:nvSpPr>
          <p:cNvPr id="13" name="矩形 1"/>
          <p:cNvSpPr>
            <a:spLocks noChangeArrowheads="1"/>
          </p:cNvSpPr>
          <p:nvPr/>
        </p:nvSpPr>
        <p:spPr bwMode="auto">
          <a:xfrm>
            <a:off x="8228630" y="4706092"/>
            <a:ext cx="2631607" cy="7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grpSp>
        <p:nvGrpSpPr>
          <p:cNvPr id="23" name="组合 22"/>
          <p:cNvGrpSpPr/>
          <p:nvPr/>
        </p:nvGrpSpPr>
        <p:grpSpPr>
          <a:xfrm>
            <a:off x="3841130" y="1070916"/>
            <a:ext cx="4326583" cy="5269568"/>
            <a:chOff x="3841130" y="1070916"/>
            <a:chExt cx="4326583" cy="5269568"/>
          </a:xfrm>
        </p:grpSpPr>
        <p:sp>
          <p:nvSpPr>
            <p:cNvPr id="3" name="Freeform 138"/>
            <p:cNvSpPr>
              <a:spLocks/>
            </p:cNvSpPr>
            <p:nvPr/>
          </p:nvSpPr>
          <p:spPr bwMode="auto">
            <a:xfrm>
              <a:off x="5891288" y="1070916"/>
              <a:ext cx="305947" cy="117814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140"/>
            <p:cNvSpPr>
              <a:spLocks/>
            </p:cNvSpPr>
            <p:nvPr/>
          </p:nvSpPr>
          <p:spPr bwMode="auto">
            <a:xfrm>
              <a:off x="5891288" y="4685957"/>
              <a:ext cx="2000564" cy="1654527"/>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2100">
                <a:solidFill>
                  <a:schemeClr val="accent1"/>
                </a:solidFill>
              </a:endParaRPr>
            </a:p>
          </p:txBody>
        </p:sp>
        <p:sp>
          <p:nvSpPr>
            <p:cNvPr id="5" name="Freeform 141"/>
            <p:cNvSpPr>
              <a:spLocks/>
            </p:cNvSpPr>
            <p:nvPr/>
          </p:nvSpPr>
          <p:spPr bwMode="auto">
            <a:xfrm>
              <a:off x="6003041" y="3786319"/>
              <a:ext cx="1832" cy="27484"/>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142"/>
            <p:cNvSpPr>
              <a:spLocks/>
            </p:cNvSpPr>
            <p:nvPr/>
          </p:nvSpPr>
          <p:spPr bwMode="auto">
            <a:xfrm>
              <a:off x="4198504" y="3372229"/>
              <a:ext cx="1998731" cy="1667353"/>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143"/>
            <p:cNvSpPr>
              <a:spLocks/>
            </p:cNvSpPr>
            <p:nvPr/>
          </p:nvSpPr>
          <p:spPr bwMode="auto">
            <a:xfrm>
              <a:off x="5891288" y="1893599"/>
              <a:ext cx="2000564" cy="1832256"/>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2100">
                <a:solidFill>
                  <a:schemeClr val="accent1"/>
                </a:solidFill>
              </a:endParaRPr>
            </a:p>
          </p:txBody>
        </p:sp>
        <p:sp>
          <p:nvSpPr>
            <p:cNvPr id="14" name="椭圆 13"/>
            <p:cNvSpPr/>
            <p:nvPr/>
          </p:nvSpPr>
          <p:spPr>
            <a:xfrm>
              <a:off x="7452966" y="4401093"/>
              <a:ext cx="714747" cy="714840"/>
            </a:xfrm>
            <a:prstGeom prst="ellipse">
              <a:avLst/>
            </a:prstGeom>
            <a:solidFill>
              <a:schemeClr val="tx2"/>
            </a:solidFill>
            <a:ln>
              <a:solidFill>
                <a:schemeClr val="tx2"/>
              </a:solidFill>
            </a:ln>
          </p:spPr>
          <p:txBody>
            <a:bodyPr/>
            <a:lstStyle/>
            <a:p>
              <a:endParaRPr lang="zh-CN" altLang="en-US" sz="2100">
                <a:solidFill>
                  <a:schemeClr val="accent1"/>
                </a:solidFill>
                <a:latin typeface="Calibri" pitchFamily="34" charset="0"/>
                <a:ea typeface="宋体" pitchFamily="2" charset="-122"/>
              </a:endParaRPr>
            </a:p>
          </p:txBody>
        </p:sp>
        <p:sp>
          <p:nvSpPr>
            <p:cNvPr id="15" name="椭圆 14"/>
            <p:cNvSpPr/>
            <p:nvPr/>
          </p:nvSpPr>
          <p:spPr>
            <a:xfrm>
              <a:off x="7452966" y="1640960"/>
              <a:ext cx="714747" cy="714840"/>
            </a:xfrm>
            <a:prstGeom prst="ellipse">
              <a:avLst/>
            </a:prstGeom>
            <a:solidFill>
              <a:schemeClr val="tx1"/>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6" name="椭圆 15"/>
            <p:cNvSpPr/>
            <p:nvPr/>
          </p:nvSpPr>
          <p:spPr>
            <a:xfrm>
              <a:off x="3841130" y="3098963"/>
              <a:ext cx="714747" cy="714840"/>
            </a:xfrm>
            <a:prstGeom prst="ellipse">
              <a:avLst/>
            </a:prstGeom>
            <a:solidFill>
              <a:schemeClr val="bg2"/>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7" name="TextBox 682"/>
            <p:cNvSpPr txBox="1"/>
            <p:nvPr/>
          </p:nvSpPr>
          <p:spPr>
            <a:xfrm>
              <a:off x="7579987" y="1734928"/>
              <a:ext cx="433132"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C</a:t>
              </a:r>
              <a:endParaRPr lang="zh-CN" altLang="en-US" sz="2700" dirty="0">
                <a:solidFill>
                  <a:schemeClr val="accent2"/>
                </a:solidFill>
              </a:endParaRPr>
            </a:p>
          </p:txBody>
        </p:sp>
        <p:sp>
          <p:nvSpPr>
            <p:cNvPr id="18" name="TextBox 682"/>
            <p:cNvSpPr txBox="1"/>
            <p:nvPr/>
          </p:nvSpPr>
          <p:spPr>
            <a:xfrm>
              <a:off x="7589605" y="4506103"/>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A</a:t>
              </a:r>
              <a:endParaRPr lang="zh-CN" altLang="en-US" sz="2700" dirty="0">
                <a:solidFill>
                  <a:schemeClr val="accent2"/>
                </a:solidFill>
              </a:endParaRPr>
            </a:p>
          </p:txBody>
        </p:sp>
        <p:sp>
          <p:nvSpPr>
            <p:cNvPr id="19" name="TextBox 682"/>
            <p:cNvSpPr txBox="1"/>
            <p:nvPr/>
          </p:nvSpPr>
          <p:spPr>
            <a:xfrm>
              <a:off x="3997307" y="3196216"/>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B</a:t>
              </a:r>
              <a:endParaRPr lang="zh-CN" altLang="en-US" sz="2700" dirty="0">
                <a:solidFill>
                  <a:schemeClr val="accent2"/>
                </a:solidFill>
              </a:endParaRPr>
            </a:p>
          </p:txBody>
        </p:sp>
      </p:grpSp>
      <p:sp>
        <p:nvSpPr>
          <p:cNvPr id="20" name="TextBox 19"/>
          <p:cNvSpPr txBox="1"/>
          <p:nvPr/>
        </p:nvSpPr>
        <p:spPr bwMode="auto">
          <a:xfrm>
            <a:off x="4395314" y="1189708"/>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400" dirty="0">
                <a:solidFill>
                  <a:schemeClr val="bg1"/>
                </a:solidFill>
              </a:rPr>
              <a:t>添加标题</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9303709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6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8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2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果</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展</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示</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成</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737323" y="3824905"/>
            <a:ext cx="10735429" cy="0"/>
          </a:xfrm>
          <a:prstGeom prst="line">
            <a:avLst/>
          </a:prstGeom>
          <a:ln w="381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919769" y="4223963"/>
            <a:ext cx="10453594" cy="946414"/>
            <a:chOff x="689917" y="3167971"/>
            <a:chExt cx="7841216" cy="709810"/>
          </a:xfrm>
        </p:grpSpPr>
        <p:sp>
          <p:nvSpPr>
            <p:cNvPr id="61" name="文本框 7"/>
            <p:cNvSpPr txBox="1"/>
            <p:nvPr/>
          </p:nvSpPr>
          <p:spPr>
            <a:xfrm>
              <a:off x="689917"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2" name="文本框 8"/>
            <p:cNvSpPr txBox="1"/>
            <p:nvPr/>
          </p:nvSpPr>
          <p:spPr>
            <a:xfrm>
              <a:off x="2654998"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462007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4" name="文本框 10"/>
            <p:cNvSpPr txBox="1"/>
            <p:nvPr/>
          </p:nvSpPr>
          <p:spPr>
            <a:xfrm>
              <a:off x="658515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572129" y="1833263"/>
            <a:ext cx="1289576" cy="2144043"/>
            <a:chOff x="1179250" y="1374947"/>
            <a:chExt cx="967308" cy="1608032"/>
          </a:xfrm>
        </p:grpSpPr>
        <p:sp>
          <p:nvSpPr>
            <p:cNvPr id="66" name="泪滴形 65"/>
            <p:cNvSpPr/>
            <p:nvPr/>
          </p:nvSpPr>
          <p:spPr>
            <a:xfrm rot="8100000">
              <a:off x="1179250" y="1374947"/>
              <a:ext cx="967308" cy="96730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1436990" y="1674614"/>
              <a:ext cx="451827" cy="442953"/>
              <a:chOff x="5100638" y="12700"/>
              <a:chExt cx="80963" cy="79375"/>
            </a:xfrm>
            <a:solidFill>
              <a:schemeClr val="accent2"/>
            </a:solidFill>
          </p:grpSpPr>
          <p:sp>
            <p:nvSpPr>
              <p:cNvPr id="69" name="Freeform 5"/>
              <p:cNvSpPr>
                <a:spLocks/>
              </p:cNvSpPr>
              <p:nvPr/>
            </p:nvSpPr>
            <p:spPr bwMode="auto">
              <a:xfrm>
                <a:off x="5100638" y="12700"/>
                <a:ext cx="80963" cy="79375"/>
              </a:xfrm>
              <a:custGeom>
                <a:avLst/>
                <a:gdLst>
                  <a:gd name="T0" fmla="*/ 131 w 152"/>
                  <a:gd name="T1" fmla="*/ 55 h 152"/>
                  <a:gd name="T2" fmla="*/ 131 w 152"/>
                  <a:gd name="T3" fmla="*/ 7 h 152"/>
                  <a:gd name="T4" fmla="*/ 103 w 152"/>
                  <a:gd name="T5" fmla="*/ 7 h 152"/>
                  <a:gd name="T6" fmla="*/ 103 w 152"/>
                  <a:gd name="T7" fmla="*/ 28 h 152"/>
                  <a:gd name="T8" fmla="*/ 76 w 152"/>
                  <a:gd name="T9" fmla="*/ 0 h 152"/>
                  <a:gd name="T10" fmla="*/ 0 w 152"/>
                  <a:gd name="T11" fmla="*/ 76 h 152"/>
                  <a:gd name="T12" fmla="*/ 13 w 152"/>
                  <a:gd name="T13" fmla="*/ 76 h 152"/>
                  <a:gd name="T14" fmla="*/ 13 w 152"/>
                  <a:gd name="T15" fmla="*/ 152 h 152"/>
                  <a:gd name="T16" fmla="*/ 55 w 152"/>
                  <a:gd name="T17" fmla="*/ 152 h 152"/>
                  <a:gd name="T18" fmla="*/ 55 w 152"/>
                  <a:gd name="T19" fmla="*/ 90 h 152"/>
                  <a:gd name="T20" fmla="*/ 96 w 152"/>
                  <a:gd name="T21" fmla="*/ 90 h 152"/>
                  <a:gd name="T22" fmla="*/ 96 w 152"/>
                  <a:gd name="T23" fmla="*/ 152 h 152"/>
                  <a:gd name="T24" fmla="*/ 138 w 152"/>
                  <a:gd name="T25" fmla="*/ 152 h 152"/>
                  <a:gd name="T26" fmla="*/ 138 w 152"/>
                  <a:gd name="T27" fmla="*/ 76 h 152"/>
                  <a:gd name="T28" fmla="*/ 152 w 152"/>
                  <a:gd name="T29" fmla="*/ 76 h 152"/>
                  <a:gd name="T30" fmla="*/ 131 w 152"/>
                  <a:gd name="T31"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31" y="55"/>
                    </a:moveTo>
                    <a:lnTo>
                      <a:pt x="131" y="7"/>
                    </a:lnTo>
                    <a:lnTo>
                      <a:pt x="103" y="7"/>
                    </a:lnTo>
                    <a:lnTo>
                      <a:pt x="103" y="28"/>
                    </a:lnTo>
                    <a:lnTo>
                      <a:pt x="76" y="0"/>
                    </a:lnTo>
                    <a:lnTo>
                      <a:pt x="0" y="76"/>
                    </a:lnTo>
                    <a:lnTo>
                      <a:pt x="13" y="76"/>
                    </a:lnTo>
                    <a:lnTo>
                      <a:pt x="13" y="152"/>
                    </a:lnTo>
                    <a:lnTo>
                      <a:pt x="55" y="152"/>
                    </a:lnTo>
                    <a:lnTo>
                      <a:pt x="55" y="90"/>
                    </a:lnTo>
                    <a:lnTo>
                      <a:pt x="96" y="90"/>
                    </a:lnTo>
                    <a:lnTo>
                      <a:pt x="96" y="152"/>
                    </a:lnTo>
                    <a:lnTo>
                      <a:pt x="138" y="152"/>
                    </a:lnTo>
                    <a:lnTo>
                      <a:pt x="138" y="76"/>
                    </a:lnTo>
                    <a:lnTo>
                      <a:pt x="152" y="76"/>
                    </a:lnTo>
                    <a:lnTo>
                      <a:pt x="13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6"/>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7"/>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8"/>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9"/>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椭圆 67"/>
            <p:cNvSpPr/>
            <p:nvPr/>
          </p:nvSpPr>
          <p:spPr>
            <a:xfrm>
              <a:off x="1548604" y="2754379"/>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74" name="组合 73"/>
          <p:cNvGrpSpPr/>
          <p:nvPr/>
        </p:nvGrpSpPr>
        <p:grpSpPr>
          <a:xfrm>
            <a:off x="4191896" y="1833263"/>
            <a:ext cx="1289576" cy="2144043"/>
            <a:chOff x="3144331" y="1374947"/>
            <a:chExt cx="967308" cy="1608032"/>
          </a:xfrm>
        </p:grpSpPr>
        <p:sp>
          <p:nvSpPr>
            <p:cNvPr id="75" name="泪滴形 74"/>
            <p:cNvSpPr/>
            <p:nvPr/>
          </p:nvSpPr>
          <p:spPr>
            <a:xfrm rot="8100000">
              <a:off x="3144331" y="1374947"/>
              <a:ext cx="967308" cy="9673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6" name="组合 75"/>
            <p:cNvGrpSpPr/>
            <p:nvPr/>
          </p:nvGrpSpPr>
          <p:grpSpPr>
            <a:xfrm>
              <a:off x="3384353" y="1652464"/>
              <a:ext cx="487263" cy="487253"/>
              <a:chOff x="5456238" y="15875"/>
              <a:chExt cx="87313" cy="87313"/>
            </a:xfrm>
            <a:solidFill>
              <a:srgbClr val="FFFFFF"/>
            </a:solidFill>
          </p:grpSpPr>
          <p:sp>
            <p:nvSpPr>
              <p:cNvPr id="78" name="Freeform 18"/>
              <p:cNvSpPr>
                <a:spLocks noEditPoints="1"/>
              </p:cNvSpPr>
              <p:nvPr/>
            </p:nvSpPr>
            <p:spPr bwMode="auto">
              <a:xfrm>
                <a:off x="5456238" y="15875"/>
                <a:ext cx="87313" cy="87313"/>
              </a:xfrm>
              <a:custGeom>
                <a:avLst/>
                <a:gdLst>
                  <a:gd name="T0" fmla="*/ 122 w 166"/>
                  <a:gd name="T1" fmla="*/ 103 h 166"/>
                  <a:gd name="T2" fmla="*/ 121 w 166"/>
                  <a:gd name="T3" fmla="*/ 101 h 166"/>
                  <a:gd name="T4" fmla="*/ 126 w 166"/>
                  <a:gd name="T5" fmla="*/ 93 h 166"/>
                  <a:gd name="T6" fmla="*/ 130 w 166"/>
                  <a:gd name="T7" fmla="*/ 75 h 166"/>
                  <a:gd name="T8" fmla="*/ 131 w 166"/>
                  <a:gd name="T9" fmla="*/ 66 h 166"/>
                  <a:gd name="T10" fmla="*/ 127 w 166"/>
                  <a:gd name="T11" fmla="*/ 40 h 166"/>
                  <a:gd name="T12" fmla="*/ 112 w 166"/>
                  <a:gd name="T13" fmla="*/ 20 h 166"/>
                  <a:gd name="T14" fmla="*/ 91 w 166"/>
                  <a:gd name="T15" fmla="*/ 5 h 166"/>
                  <a:gd name="T16" fmla="*/ 66 w 166"/>
                  <a:gd name="T17" fmla="*/ 0 h 166"/>
                  <a:gd name="T18" fmla="*/ 53 w 166"/>
                  <a:gd name="T19" fmla="*/ 1 h 166"/>
                  <a:gd name="T20" fmla="*/ 29 w 166"/>
                  <a:gd name="T21" fmla="*/ 11 h 166"/>
                  <a:gd name="T22" fmla="*/ 12 w 166"/>
                  <a:gd name="T23" fmla="*/ 29 h 166"/>
                  <a:gd name="T24" fmla="*/ 1 w 166"/>
                  <a:gd name="T25" fmla="*/ 53 h 166"/>
                  <a:gd name="T26" fmla="*/ 0 w 166"/>
                  <a:gd name="T27" fmla="*/ 66 h 166"/>
                  <a:gd name="T28" fmla="*/ 5 w 166"/>
                  <a:gd name="T29" fmla="*/ 91 h 166"/>
                  <a:gd name="T30" fmla="*/ 20 w 166"/>
                  <a:gd name="T31" fmla="*/ 112 h 166"/>
                  <a:gd name="T32" fmla="*/ 40 w 166"/>
                  <a:gd name="T33" fmla="*/ 127 h 166"/>
                  <a:gd name="T34" fmla="*/ 66 w 166"/>
                  <a:gd name="T35" fmla="*/ 131 h 166"/>
                  <a:gd name="T36" fmla="*/ 75 w 166"/>
                  <a:gd name="T37" fmla="*/ 130 h 166"/>
                  <a:gd name="T38" fmla="*/ 93 w 166"/>
                  <a:gd name="T39" fmla="*/ 126 h 166"/>
                  <a:gd name="T40" fmla="*/ 101 w 166"/>
                  <a:gd name="T41" fmla="*/ 121 h 166"/>
                  <a:gd name="T42" fmla="*/ 143 w 166"/>
                  <a:gd name="T43" fmla="*/ 161 h 166"/>
                  <a:gd name="T44" fmla="*/ 146 w 166"/>
                  <a:gd name="T45" fmla="*/ 165 h 166"/>
                  <a:gd name="T46" fmla="*/ 152 w 166"/>
                  <a:gd name="T47" fmla="*/ 166 h 166"/>
                  <a:gd name="T48" fmla="*/ 161 w 166"/>
                  <a:gd name="T49" fmla="*/ 161 h 166"/>
                  <a:gd name="T50" fmla="*/ 165 w 166"/>
                  <a:gd name="T51" fmla="*/ 158 h 166"/>
                  <a:gd name="T52" fmla="*/ 165 w 166"/>
                  <a:gd name="T53" fmla="*/ 146 h 166"/>
                  <a:gd name="T54" fmla="*/ 66 w 166"/>
                  <a:gd name="T55" fmla="*/ 111 h 166"/>
                  <a:gd name="T56" fmla="*/ 56 w 166"/>
                  <a:gd name="T57" fmla="*/ 109 h 166"/>
                  <a:gd name="T58" fmla="*/ 40 w 166"/>
                  <a:gd name="T59" fmla="*/ 103 h 166"/>
                  <a:gd name="T60" fmla="*/ 29 w 166"/>
                  <a:gd name="T61" fmla="*/ 91 h 166"/>
                  <a:gd name="T62" fmla="*/ 22 w 166"/>
                  <a:gd name="T63" fmla="*/ 75 h 166"/>
                  <a:gd name="T64" fmla="*/ 21 w 166"/>
                  <a:gd name="T65" fmla="*/ 66 h 166"/>
                  <a:gd name="T66" fmla="*/ 24 w 166"/>
                  <a:gd name="T67" fmla="*/ 48 h 166"/>
                  <a:gd name="T68" fmla="*/ 33 w 166"/>
                  <a:gd name="T69" fmla="*/ 33 h 166"/>
                  <a:gd name="T70" fmla="*/ 48 w 166"/>
                  <a:gd name="T71" fmla="*/ 24 h 166"/>
                  <a:gd name="T72" fmla="*/ 66 w 166"/>
                  <a:gd name="T73" fmla="*/ 21 h 166"/>
                  <a:gd name="T74" fmla="*/ 75 w 166"/>
                  <a:gd name="T75" fmla="*/ 22 h 166"/>
                  <a:gd name="T76" fmla="*/ 91 w 166"/>
                  <a:gd name="T77" fmla="*/ 29 h 166"/>
                  <a:gd name="T78" fmla="*/ 103 w 166"/>
                  <a:gd name="T79" fmla="*/ 40 h 166"/>
                  <a:gd name="T80" fmla="*/ 109 w 166"/>
                  <a:gd name="T81" fmla="*/ 56 h 166"/>
                  <a:gd name="T82" fmla="*/ 111 w 166"/>
                  <a:gd name="T83" fmla="*/ 66 h 166"/>
                  <a:gd name="T84" fmla="*/ 107 w 166"/>
                  <a:gd name="T85" fmla="*/ 83 h 166"/>
                  <a:gd name="T86" fmla="*/ 98 w 166"/>
                  <a:gd name="T87" fmla="*/ 98 h 166"/>
                  <a:gd name="T88" fmla="*/ 83 w 166"/>
                  <a:gd name="T89" fmla="*/ 107 h 166"/>
                  <a:gd name="T90" fmla="*/ 66 w 166"/>
                  <a:gd name="T91"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close/>
                    <a:moveTo>
                      <a:pt x="66" y="111"/>
                    </a:moveTo>
                    <a:lnTo>
                      <a:pt x="66" y="111"/>
                    </a:lnTo>
                    <a:lnTo>
                      <a:pt x="56" y="109"/>
                    </a:lnTo>
                    <a:lnTo>
                      <a:pt x="48" y="107"/>
                    </a:lnTo>
                    <a:lnTo>
                      <a:pt x="40" y="103"/>
                    </a:lnTo>
                    <a:lnTo>
                      <a:pt x="33" y="98"/>
                    </a:lnTo>
                    <a:lnTo>
                      <a:pt x="29" y="91"/>
                    </a:lnTo>
                    <a:lnTo>
                      <a:pt x="24" y="83"/>
                    </a:lnTo>
                    <a:lnTo>
                      <a:pt x="22" y="75"/>
                    </a:lnTo>
                    <a:lnTo>
                      <a:pt x="21" y="66"/>
                    </a:lnTo>
                    <a:lnTo>
                      <a:pt x="21" y="66"/>
                    </a:lnTo>
                    <a:lnTo>
                      <a:pt x="22" y="56"/>
                    </a:lnTo>
                    <a:lnTo>
                      <a:pt x="24" y="48"/>
                    </a:lnTo>
                    <a:lnTo>
                      <a:pt x="29" y="40"/>
                    </a:lnTo>
                    <a:lnTo>
                      <a:pt x="33" y="33"/>
                    </a:lnTo>
                    <a:lnTo>
                      <a:pt x="40" y="29"/>
                    </a:lnTo>
                    <a:lnTo>
                      <a:pt x="48" y="24"/>
                    </a:lnTo>
                    <a:lnTo>
                      <a:pt x="56" y="22"/>
                    </a:lnTo>
                    <a:lnTo>
                      <a:pt x="66" y="21"/>
                    </a:lnTo>
                    <a:lnTo>
                      <a:pt x="66" y="21"/>
                    </a:lnTo>
                    <a:lnTo>
                      <a:pt x="75" y="22"/>
                    </a:lnTo>
                    <a:lnTo>
                      <a:pt x="83" y="24"/>
                    </a:lnTo>
                    <a:lnTo>
                      <a:pt x="91" y="29"/>
                    </a:lnTo>
                    <a:lnTo>
                      <a:pt x="98" y="33"/>
                    </a:lnTo>
                    <a:lnTo>
                      <a:pt x="103" y="40"/>
                    </a:lnTo>
                    <a:lnTo>
                      <a:pt x="107" y="48"/>
                    </a:lnTo>
                    <a:lnTo>
                      <a:pt x="109" y="56"/>
                    </a:lnTo>
                    <a:lnTo>
                      <a:pt x="111" y="66"/>
                    </a:lnTo>
                    <a:lnTo>
                      <a:pt x="111" y="66"/>
                    </a:lnTo>
                    <a:lnTo>
                      <a:pt x="109" y="75"/>
                    </a:lnTo>
                    <a:lnTo>
                      <a:pt x="107" y="83"/>
                    </a:lnTo>
                    <a:lnTo>
                      <a:pt x="103" y="91"/>
                    </a:lnTo>
                    <a:lnTo>
                      <a:pt x="98" y="98"/>
                    </a:lnTo>
                    <a:lnTo>
                      <a:pt x="91" y="103"/>
                    </a:lnTo>
                    <a:lnTo>
                      <a:pt x="83" y="107"/>
                    </a:lnTo>
                    <a:lnTo>
                      <a:pt x="75" y="109"/>
                    </a:lnTo>
                    <a:lnTo>
                      <a:pt x="6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456238" y="15875"/>
                <a:ext cx="87313" cy="87313"/>
              </a:xfrm>
              <a:custGeom>
                <a:avLst/>
                <a:gdLst>
                  <a:gd name="T0" fmla="*/ 161 w 166"/>
                  <a:gd name="T1" fmla="*/ 143 h 166"/>
                  <a:gd name="T2" fmla="*/ 122 w 166"/>
                  <a:gd name="T3" fmla="*/ 103 h 166"/>
                  <a:gd name="T4" fmla="*/ 122 w 166"/>
                  <a:gd name="T5" fmla="*/ 103 h 166"/>
                  <a:gd name="T6" fmla="*/ 121 w 166"/>
                  <a:gd name="T7" fmla="*/ 101 h 166"/>
                  <a:gd name="T8" fmla="*/ 121 w 166"/>
                  <a:gd name="T9" fmla="*/ 101 h 166"/>
                  <a:gd name="T10" fmla="*/ 126 w 166"/>
                  <a:gd name="T11" fmla="*/ 93 h 166"/>
                  <a:gd name="T12" fmla="*/ 129 w 166"/>
                  <a:gd name="T13" fmla="*/ 84 h 166"/>
                  <a:gd name="T14" fmla="*/ 130 w 166"/>
                  <a:gd name="T15" fmla="*/ 75 h 166"/>
                  <a:gd name="T16" fmla="*/ 131 w 166"/>
                  <a:gd name="T17" fmla="*/ 66 h 166"/>
                  <a:gd name="T18" fmla="*/ 131 w 166"/>
                  <a:gd name="T19" fmla="*/ 66 h 166"/>
                  <a:gd name="T20" fmla="*/ 130 w 166"/>
                  <a:gd name="T21" fmla="*/ 53 h 166"/>
                  <a:gd name="T22" fmla="*/ 127 w 166"/>
                  <a:gd name="T23" fmla="*/ 40 h 166"/>
                  <a:gd name="T24" fmla="*/ 120 w 166"/>
                  <a:gd name="T25" fmla="*/ 29 h 166"/>
                  <a:gd name="T26" fmla="*/ 112 w 166"/>
                  <a:gd name="T27" fmla="*/ 20 h 166"/>
                  <a:gd name="T28" fmla="*/ 103 w 166"/>
                  <a:gd name="T29" fmla="*/ 11 h 166"/>
                  <a:gd name="T30" fmla="*/ 91 w 166"/>
                  <a:gd name="T31" fmla="*/ 5 h 166"/>
                  <a:gd name="T32" fmla="*/ 78 w 166"/>
                  <a:gd name="T33" fmla="*/ 1 h 166"/>
                  <a:gd name="T34" fmla="*/ 66 w 166"/>
                  <a:gd name="T35" fmla="*/ 0 h 166"/>
                  <a:gd name="T36" fmla="*/ 66 w 166"/>
                  <a:gd name="T37" fmla="*/ 0 h 166"/>
                  <a:gd name="T38" fmla="*/ 53 w 166"/>
                  <a:gd name="T39" fmla="*/ 1 h 166"/>
                  <a:gd name="T40" fmla="*/ 40 w 166"/>
                  <a:gd name="T41" fmla="*/ 5 h 166"/>
                  <a:gd name="T42" fmla="*/ 29 w 166"/>
                  <a:gd name="T43" fmla="*/ 11 h 166"/>
                  <a:gd name="T44" fmla="*/ 20 w 166"/>
                  <a:gd name="T45" fmla="*/ 20 h 166"/>
                  <a:gd name="T46" fmla="*/ 12 w 166"/>
                  <a:gd name="T47" fmla="*/ 29 h 166"/>
                  <a:gd name="T48" fmla="*/ 5 w 166"/>
                  <a:gd name="T49" fmla="*/ 40 h 166"/>
                  <a:gd name="T50" fmla="*/ 1 w 166"/>
                  <a:gd name="T51" fmla="*/ 53 h 166"/>
                  <a:gd name="T52" fmla="*/ 0 w 166"/>
                  <a:gd name="T53" fmla="*/ 66 h 166"/>
                  <a:gd name="T54" fmla="*/ 0 w 166"/>
                  <a:gd name="T55" fmla="*/ 66 h 166"/>
                  <a:gd name="T56" fmla="*/ 1 w 166"/>
                  <a:gd name="T57" fmla="*/ 78 h 166"/>
                  <a:gd name="T58" fmla="*/ 5 w 166"/>
                  <a:gd name="T59" fmla="*/ 91 h 166"/>
                  <a:gd name="T60" fmla="*/ 12 w 166"/>
                  <a:gd name="T61" fmla="*/ 103 h 166"/>
                  <a:gd name="T62" fmla="*/ 20 w 166"/>
                  <a:gd name="T63" fmla="*/ 112 h 166"/>
                  <a:gd name="T64" fmla="*/ 29 w 166"/>
                  <a:gd name="T65" fmla="*/ 120 h 166"/>
                  <a:gd name="T66" fmla="*/ 40 w 166"/>
                  <a:gd name="T67" fmla="*/ 127 h 166"/>
                  <a:gd name="T68" fmla="*/ 53 w 166"/>
                  <a:gd name="T69" fmla="*/ 130 h 166"/>
                  <a:gd name="T70" fmla="*/ 66 w 166"/>
                  <a:gd name="T71" fmla="*/ 131 h 166"/>
                  <a:gd name="T72" fmla="*/ 66 w 166"/>
                  <a:gd name="T73" fmla="*/ 131 h 166"/>
                  <a:gd name="T74" fmla="*/ 75 w 166"/>
                  <a:gd name="T75" fmla="*/ 130 h 166"/>
                  <a:gd name="T76" fmla="*/ 84 w 166"/>
                  <a:gd name="T77" fmla="*/ 129 h 166"/>
                  <a:gd name="T78" fmla="*/ 93 w 166"/>
                  <a:gd name="T79" fmla="*/ 126 h 166"/>
                  <a:gd name="T80" fmla="*/ 101 w 166"/>
                  <a:gd name="T81" fmla="*/ 121 h 166"/>
                  <a:gd name="T82" fmla="*/ 101 w 166"/>
                  <a:gd name="T83" fmla="*/ 121 h 166"/>
                  <a:gd name="T84" fmla="*/ 103 w 166"/>
                  <a:gd name="T85" fmla="*/ 122 h 166"/>
                  <a:gd name="T86" fmla="*/ 143 w 166"/>
                  <a:gd name="T87" fmla="*/ 161 h 166"/>
                  <a:gd name="T88" fmla="*/ 143 w 166"/>
                  <a:gd name="T89" fmla="*/ 161 h 166"/>
                  <a:gd name="T90" fmla="*/ 146 w 166"/>
                  <a:gd name="T91" fmla="*/ 165 h 166"/>
                  <a:gd name="T92" fmla="*/ 152 w 166"/>
                  <a:gd name="T93" fmla="*/ 166 h 166"/>
                  <a:gd name="T94" fmla="*/ 152 w 166"/>
                  <a:gd name="T95" fmla="*/ 166 h 166"/>
                  <a:gd name="T96" fmla="*/ 158 w 166"/>
                  <a:gd name="T97" fmla="*/ 165 h 166"/>
                  <a:gd name="T98" fmla="*/ 161 w 166"/>
                  <a:gd name="T99" fmla="*/ 161 h 166"/>
                  <a:gd name="T100" fmla="*/ 161 w 166"/>
                  <a:gd name="T101" fmla="*/ 161 h 166"/>
                  <a:gd name="T102" fmla="*/ 165 w 166"/>
                  <a:gd name="T103" fmla="*/ 158 h 166"/>
                  <a:gd name="T104" fmla="*/ 166 w 166"/>
                  <a:gd name="T105" fmla="*/ 152 h 166"/>
                  <a:gd name="T106" fmla="*/ 165 w 166"/>
                  <a:gd name="T107" fmla="*/ 146 h 166"/>
                  <a:gd name="T108" fmla="*/ 161 w 166"/>
                  <a:gd name="T10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467352" y="26988"/>
                <a:ext cx="47625" cy="47625"/>
              </a:xfrm>
              <a:custGeom>
                <a:avLst/>
                <a:gdLst>
                  <a:gd name="T0" fmla="*/ 45 w 90"/>
                  <a:gd name="T1" fmla="*/ 90 h 90"/>
                  <a:gd name="T2" fmla="*/ 45 w 90"/>
                  <a:gd name="T3" fmla="*/ 90 h 90"/>
                  <a:gd name="T4" fmla="*/ 35 w 90"/>
                  <a:gd name="T5" fmla="*/ 88 h 90"/>
                  <a:gd name="T6" fmla="*/ 27 w 90"/>
                  <a:gd name="T7" fmla="*/ 86 h 90"/>
                  <a:gd name="T8" fmla="*/ 19 w 90"/>
                  <a:gd name="T9" fmla="*/ 82 h 90"/>
                  <a:gd name="T10" fmla="*/ 12 w 90"/>
                  <a:gd name="T11" fmla="*/ 77 h 90"/>
                  <a:gd name="T12" fmla="*/ 8 w 90"/>
                  <a:gd name="T13" fmla="*/ 70 h 90"/>
                  <a:gd name="T14" fmla="*/ 3 w 90"/>
                  <a:gd name="T15" fmla="*/ 62 h 90"/>
                  <a:gd name="T16" fmla="*/ 1 w 90"/>
                  <a:gd name="T17" fmla="*/ 54 h 90"/>
                  <a:gd name="T18" fmla="*/ 0 w 90"/>
                  <a:gd name="T19" fmla="*/ 45 h 90"/>
                  <a:gd name="T20" fmla="*/ 0 w 90"/>
                  <a:gd name="T21" fmla="*/ 45 h 90"/>
                  <a:gd name="T22" fmla="*/ 1 w 90"/>
                  <a:gd name="T23" fmla="*/ 35 h 90"/>
                  <a:gd name="T24" fmla="*/ 3 w 90"/>
                  <a:gd name="T25" fmla="*/ 27 h 90"/>
                  <a:gd name="T26" fmla="*/ 8 w 90"/>
                  <a:gd name="T27" fmla="*/ 19 h 90"/>
                  <a:gd name="T28" fmla="*/ 12 w 90"/>
                  <a:gd name="T29" fmla="*/ 12 h 90"/>
                  <a:gd name="T30" fmla="*/ 19 w 90"/>
                  <a:gd name="T31" fmla="*/ 8 h 90"/>
                  <a:gd name="T32" fmla="*/ 27 w 90"/>
                  <a:gd name="T33" fmla="*/ 3 h 90"/>
                  <a:gd name="T34" fmla="*/ 35 w 90"/>
                  <a:gd name="T35" fmla="*/ 1 h 90"/>
                  <a:gd name="T36" fmla="*/ 45 w 90"/>
                  <a:gd name="T37" fmla="*/ 0 h 90"/>
                  <a:gd name="T38" fmla="*/ 45 w 90"/>
                  <a:gd name="T39" fmla="*/ 0 h 90"/>
                  <a:gd name="T40" fmla="*/ 54 w 90"/>
                  <a:gd name="T41" fmla="*/ 1 h 90"/>
                  <a:gd name="T42" fmla="*/ 62 w 90"/>
                  <a:gd name="T43" fmla="*/ 3 h 90"/>
                  <a:gd name="T44" fmla="*/ 70 w 90"/>
                  <a:gd name="T45" fmla="*/ 8 h 90"/>
                  <a:gd name="T46" fmla="*/ 77 w 90"/>
                  <a:gd name="T47" fmla="*/ 12 h 90"/>
                  <a:gd name="T48" fmla="*/ 82 w 90"/>
                  <a:gd name="T49" fmla="*/ 19 h 90"/>
                  <a:gd name="T50" fmla="*/ 86 w 90"/>
                  <a:gd name="T51" fmla="*/ 27 h 90"/>
                  <a:gd name="T52" fmla="*/ 88 w 90"/>
                  <a:gd name="T53" fmla="*/ 35 h 90"/>
                  <a:gd name="T54" fmla="*/ 90 w 90"/>
                  <a:gd name="T55" fmla="*/ 45 h 90"/>
                  <a:gd name="T56" fmla="*/ 90 w 90"/>
                  <a:gd name="T57" fmla="*/ 45 h 90"/>
                  <a:gd name="T58" fmla="*/ 88 w 90"/>
                  <a:gd name="T59" fmla="*/ 54 h 90"/>
                  <a:gd name="T60" fmla="*/ 86 w 90"/>
                  <a:gd name="T61" fmla="*/ 62 h 90"/>
                  <a:gd name="T62" fmla="*/ 82 w 90"/>
                  <a:gd name="T63" fmla="*/ 70 h 90"/>
                  <a:gd name="T64" fmla="*/ 77 w 90"/>
                  <a:gd name="T65" fmla="*/ 77 h 90"/>
                  <a:gd name="T66" fmla="*/ 70 w 90"/>
                  <a:gd name="T67" fmla="*/ 82 h 90"/>
                  <a:gd name="T68" fmla="*/ 62 w 90"/>
                  <a:gd name="T69" fmla="*/ 86 h 90"/>
                  <a:gd name="T70" fmla="*/ 54 w 90"/>
                  <a:gd name="T71" fmla="*/ 88 h 90"/>
                  <a:gd name="T72" fmla="*/ 45 w 90"/>
                  <a:gd name="T7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90">
                    <a:moveTo>
                      <a:pt x="45" y="90"/>
                    </a:moveTo>
                    <a:lnTo>
                      <a:pt x="45" y="90"/>
                    </a:lnTo>
                    <a:lnTo>
                      <a:pt x="35" y="88"/>
                    </a:lnTo>
                    <a:lnTo>
                      <a:pt x="27" y="86"/>
                    </a:lnTo>
                    <a:lnTo>
                      <a:pt x="19" y="82"/>
                    </a:lnTo>
                    <a:lnTo>
                      <a:pt x="12" y="77"/>
                    </a:lnTo>
                    <a:lnTo>
                      <a:pt x="8" y="70"/>
                    </a:lnTo>
                    <a:lnTo>
                      <a:pt x="3" y="62"/>
                    </a:lnTo>
                    <a:lnTo>
                      <a:pt x="1" y="54"/>
                    </a:lnTo>
                    <a:lnTo>
                      <a:pt x="0" y="45"/>
                    </a:lnTo>
                    <a:lnTo>
                      <a:pt x="0" y="45"/>
                    </a:lnTo>
                    <a:lnTo>
                      <a:pt x="1" y="35"/>
                    </a:lnTo>
                    <a:lnTo>
                      <a:pt x="3" y="27"/>
                    </a:lnTo>
                    <a:lnTo>
                      <a:pt x="8" y="19"/>
                    </a:lnTo>
                    <a:lnTo>
                      <a:pt x="12" y="12"/>
                    </a:lnTo>
                    <a:lnTo>
                      <a:pt x="19" y="8"/>
                    </a:lnTo>
                    <a:lnTo>
                      <a:pt x="27" y="3"/>
                    </a:lnTo>
                    <a:lnTo>
                      <a:pt x="35" y="1"/>
                    </a:lnTo>
                    <a:lnTo>
                      <a:pt x="45" y="0"/>
                    </a:lnTo>
                    <a:lnTo>
                      <a:pt x="45" y="0"/>
                    </a:lnTo>
                    <a:lnTo>
                      <a:pt x="54" y="1"/>
                    </a:lnTo>
                    <a:lnTo>
                      <a:pt x="62" y="3"/>
                    </a:lnTo>
                    <a:lnTo>
                      <a:pt x="70" y="8"/>
                    </a:lnTo>
                    <a:lnTo>
                      <a:pt x="77" y="12"/>
                    </a:lnTo>
                    <a:lnTo>
                      <a:pt x="82" y="19"/>
                    </a:lnTo>
                    <a:lnTo>
                      <a:pt x="86" y="27"/>
                    </a:lnTo>
                    <a:lnTo>
                      <a:pt x="88" y="35"/>
                    </a:lnTo>
                    <a:lnTo>
                      <a:pt x="90" y="45"/>
                    </a:lnTo>
                    <a:lnTo>
                      <a:pt x="90" y="45"/>
                    </a:lnTo>
                    <a:lnTo>
                      <a:pt x="88" y="54"/>
                    </a:lnTo>
                    <a:lnTo>
                      <a:pt x="86" y="62"/>
                    </a:lnTo>
                    <a:lnTo>
                      <a:pt x="82" y="70"/>
                    </a:lnTo>
                    <a:lnTo>
                      <a:pt x="77" y="77"/>
                    </a:lnTo>
                    <a:lnTo>
                      <a:pt x="70" y="82"/>
                    </a:lnTo>
                    <a:lnTo>
                      <a:pt x="62" y="86"/>
                    </a:lnTo>
                    <a:lnTo>
                      <a:pt x="54" y="88"/>
                    </a:lnTo>
                    <a:lnTo>
                      <a:pt x="45" y="90"/>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椭圆 76"/>
            <p:cNvSpPr/>
            <p:nvPr/>
          </p:nvSpPr>
          <p:spPr>
            <a:xfrm>
              <a:off x="3513685" y="2754379"/>
              <a:ext cx="228600" cy="228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81" name="组合 80"/>
          <p:cNvGrpSpPr/>
          <p:nvPr/>
        </p:nvGrpSpPr>
        <p:grpSpPr>
          <a:xfrm>
            <a:off x="6811663" y="1833263"/>
            <a:ext cx="1289576" cy="2144043"/>
            <a:chOff x="5109412" y="1374947"/>
            <a:chExt cx="967308" cy="1608032"/>
          </a:xfrm>
        </p:grpSpPr>
        <p:sp>
          <p:nvSpPr>
            <p:cNvPr id="82" name="泪滴形 81"/>
            <p:cNvSpPr/>
            <p:nvPr/>
          </p:nvSpPr>
          <p:spPr>
            <a:xfrm rot="8100000">
              <a:off x="5109412" y="1374947"/>
              <a:ext cx="967308" cy="96730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3" name="组合 82"/>
            <p:cNvGrpSpPr/>
            <p:nvPr/>
          </p:nvGrpSpPr>
          <p:grpSpPr>
            <a:xfrm>
              <a:off x="5349435" y="1670183"/>
              <a:ext cx="487262" cy="451814"/>
              <a:chOff x="5957888" y="22225"/>
              <a:chExt cx="87313" cy="80963"/>
            </a:xfrm>
          </p:grpSpPr>
          <p:sp>
            <p:nvSpPr>
              <p:cNvPr id="85" name="Freeform 26"/>
              <p:cNvSpPr>
                <a:spLocks noEditPoints="1"/>
              </p:cNvSpPr>
              <p:nvPr/>
            </p:nvSpPr>
            <p:spPr bwMode="auto">
              <a:xfrm>
                <a:off x="5957888" y="22225"/>
                <a:ext cx="87313" cy="80963"/>
              </a:xfrm>
              <a:custGeom>
                <a:avLst/>
                <a:gdLst>
                  <a:gd name="T0" fmla="*/ 42 w 166"/>
                  <a:gd name="T1" fmla="*/ 0 h 153"/>
                  <a:gd name="T2" fmla="*/ 34 w 166"/>
                  <a:gd name="T3" fmla="*/ 2 h 153"/>
                  <a:gd name="T4" fmla="*/ 19 w 166"/>
                  <a:gd name="T5" fmla="*/ 7 h 153"/>
                  <a:gd name="T6" fmla="*/ 7 w 166"/>
                  <a:gd name="T7" fmla="*/ 19 h 153"/>
                  <a:gd name="T8" fmla="*/ 1 w 166"/>
                  <a:gd name="T9" fmla="*/ 34 h 153"/>
                  <a:gd name="T10" fmla="*/ 0 w 166"/>
                  <a:gd name="T11" fmla="*/ 70 h 153"/>
                  <a:gd name="T12" fmla="*/ 1 w 166"/>
                  <a:gd name="T13" fmla="*/ 78 h 153"/>
                  <a:gd name="T14" fmla="*/ 7 w 166"/>
                  <a:gd name="T15" fmla="*/ 93 h 153"/>
                  <a:gd name="T16" fmla="*/ 19 w 166"/>
                  <a:gd name="T17" fmla="*/ 104 h 153"/>
                  <a:gd name="T18" fmla="*/ 34 w 166"/>
                  <a:gd name="T19" fmla="*/ 110 h 153"/>
                  <a:gd name="T20" fmla="*/ 48 w 166"/>
                  <a:gd name="T21" fmla="*/ 111 h 153"/>
                  <a:gd name="T22" fmla="*/ 96 w 166"/>
                  <a:gd name="T23" fmla="*/ 111 h 153"/>
                  <a:gd name="T24" fmla="*/ 125 w 166"/>
                  <a:gd name="T25" fmla="*/ 111 h 153"/>
                  <a:gd name="T26" fmla="*/ 141 w 166"/>
                  <a:gd name="T27" fmla="*/ 108 h 153"/>
                  <a:gd name="T28" fmla="*/ 153 w 166"/>
                  <a:gd name="T29" fmla="*/ 98 h 153"/>
                  <a:gd name="T30" fmla="*/ 163 w 166"/>
                  <a:gd name="T31" fmla="*/ 86 h 153"/>
                  <a:gd name="T32" fmla="*/ 166 w 166"/>
                  <a:gd name="T33" fmla="*/ 70 h 153"/>
                  <a:gd name="T34" fmla="*/ 166 w 166"/>
                  <a:gd name="T35" fmla="*/ 42 h 153"/>
                  <a:gd name="T36" fmla="*/ 163 w 166"/>
                  <a:gd name="T37" fmla="*/ 26 h 153"/>
                  <a:gd name="T38" fmla="*/ 153 w 166"/>
                  <a:gd name="T39" fmla="*/ 13 h 153"/>
                  <a:gd name="T40" fmla="*/ 141 w 166"/>
                  <a:gd name="T41" fmla="*/ 4 h 153"/>
                  <a:gd name="T42" fmla="*/ 125 w 166"/>
                  <a:gd name="T43" fmla="*/ 0 h 153"/>
                  <a:gd name="T44" fmla="*/ 42 w 166"/>
                  <a:gd name="T45" fmla="*/ 70 h 153"/>
                  <a:gd name="T46" fmla="*/ 32 w 166"/>
                  <a:gd name="T47" fmla="*/ 65 h 153"/>
                  <a:gd name="T48" fmla="*/ 28 w 166"/>
                  <a:gd name="T49" fmla="*/ 56 h 153"/>
                  <a:gd name="T50" fmla="*/ 29 w 166"/>
                  <a:gd name="T51" fmla="*/ 50 h 153"/>
                  <a:gd name="T52" fmla="*/ 36 w 166"/>
                  <a:gd name="T53" fmla="*/ 43 h 153"/>
                  <a:gd name="T54" fmla="*/ 42 w 166"/>
                  <a:gd name="T55" fmla="*/ 42 h 153"/>
                  <a:gd name="T56" fmla="*/ 51 w 166"/>
                  <a:gd name="T57" fmla="*/ 47 h 153"/>
                  <a:gd name="T58" fmla="*/ 55 w 166"/>
                  <a:gd name="T59" fmla="*/ 56 h 153"/>
                  <a:gd name="T60" fmla="*/ 54 w 166"/>
                  <a:gd name="T61" fmla="*/ 62 h 153"/>
                  <a:gd name="T62" fmla="*/ 47 w 166"/>
                  <a:gd name="T63" fmla="*/ 68 h 153"/>
                  <a:gd name="T64" fmla="*/ 83 w 166"/>
                  <a:gd name="T65" fmla="*/ 70 h 153"/>
                  <a:gd name="T66" fmla="*/ 77 w 166"/>
                  <a:gd name="T67" fmla="*/ 68 h 153"/>
                  <a:gd name="T68" fmla="*/ 70 w 166"/>
                  <a:gd name="T69" fmla="*/ 62 h 153"/>
                  <a:gd name="T70" fmla="*/ 69 w 166"/>
                  <a:gd name="T71" fmla="*/ 56 h 153"/>
                  <a:gd name="T72" fmla="*/ 74 w 166"/>
                  <a:gd name="T73" fmla="*/ 47 h 153"/>
                  <a:gd name="T74" fmla="*/ 83 w 166"/>
                  <a:gd name="T75" fmla="*/ 42 h 153"/>
                  <a:gd name="T76" fmla="*/ 89 w 166"/>
                  <a:gd name="T77" fmla="*/ 43 h 153"/>
                  <a:gd name="T78" fmla="*/ 96 w 166"/>
                  <a:gd name="T79" fmla="*/ 50 h 153"/>
                  <a:gd name="T80" fmla="*/ 97 w 166"/>
                  <a:gd name="T81" fmla="*/ 56 h 153"/>
                  <a:gd name="T82" fmla="*/ 92 w 166"/>
                  <a:gd name="T83" fmla="*/ 65 h 153"/>
                  <a:gd name="T84" fmla="*/ 83 w 166"/>
                  <a:gd name="T85" fmla="*/ 70 h 153"/>
                  <a:gd name="T86" fmla="*/ 125 w 166"/>
                  <a:gd name="T87" fmla="*/ 70 h 153"/>
                  <a:gd name="T88" fmla="*/ 115 w 166"/>
                  <a:gd name="T89" fmla="*/ 65 h 153"/>
                  <a:gd name="T90" fmla="*/ 111 w 166"/>
                  <a:gd name="T91" fmla="*/ 56 h 153"/>
                  <a:gd name="T92" fmla="*/ 112 w 166"/>
                  <a:gd name="T93" fmla="*/ 50 h 153"/>
                  <a:gd name="T94" fmla="*/ 119 w 166"/>
                  <a:gd name="T95" fmla="*/ 43 h 153"/>
                  <a:gd name="T96" fmla="*/ 125 w 166"/>
                  <a:gd name="T97" fmla="*/ 42 h 153"/>
                  <a:gd name="T98" fmla="*/ 134 w 166"/>
                  <a:gd name="T99" fmla="*/ 47 h 153"/>
                  <a:gd name="T100" fmla="*/ 138 w 166"/>
                  <a:gd name="T101" fmla="*/ 56 h 153"/>
                  <a:gd name="T102" fmla="*/ 137 w 166"/>
                  <a:gd name="T103" fmla="*/ 62 h 153"/>
                  <a:gd name="T104" fmla="*/ 130 w 166"/>
                  <a:gd name="T105"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close/>
                    <a:moveTo>
                      <a:pt x="42" y="70"/>
                    </a:moveTo>
                    <a:lnTo>
                      <a:pt x="42" y="70"/>
                    </a:lnTo>
                    <a:lnTo>
                      <a:pt x="36" y="68"/>
                    </a:lnTo>
                    <a:lnTo>
                      <a:pt x="32" y="65"/>
                    </a:lnTo>
                    <a:lnTo>
                      <a:pt x="29" y="62"/>
                    </a:lnTo>
                    <a:lnTo>
                      <a:pt x="28" y="56"/>
                    </a:lnTo>
                    <a:lnTo>
                      <a:pt x="28" y="56"/>
                    </a:lnTo>
                    <a:lnTo>
                      <a:pt x="29" y="50"/>
                    </a:lnTo>
                    <a:lnTo>
                      <a:pt x="32" y="47"/>
                    </a:lnTo>
                    <a:lnTo>
                      <a:pt x="36" y="43"/>
                    </a:lnTo>
                    <a:lnTo>
                      <a:pt x="42" y="42"/>
                    </a:lnTo>
                    <a:lnTo>
                      <a:pt x="42" y="42"/>
                    </a:lnTo>
                    <a:lnTo>
                      <a:pt x="47" y="43"/>
                    </a:lnTo>
                    <a:lnTo>
                      <a:pt x="51" y="47"/>
                    </a:lnTo>
                    <a:lnTo>
                      <a:pt x="54" y="50"/>
                    </a:lnTo>
                    <a:lnTo>
                      <a:pt x="55" y="56"/>
                    </a:lnTo>
                    <a:lnTo>
                      <a:pt x="55" y="56"/>
                    </a:lnTo>
                    <a:lnTo>
                      <a:pt x="54" y="62"/>
                    </a:lnTo>
                    <a:lnTo>
                      <a:pt x="51" y="65"/>
                    </a:lnTo>
                    <a:lnTo>
                      <a:pt x="47" y="68"/>
                    </a:lnTo>
                    <a:lnTo>
                      <a:pt x="42" y="70"/>
                    </a:lnTo>
                    <a:close/>
                    <a:moveTo>
                      <a:pt x="83" y="70"/>
                    </a:moveTo>
                    <a:lnTo>
                      <a:pt x="83" y="70"/>
                    </a:lnTo>
                    <a:lnTo>
                      <a:pt x="77" y="68"/>
                    </a:lnTo>
                    <a:lnTo>
                      <a:pt x="74" y="65"/>
                    </a:lnTo>
                    <a:lnTo>
                      <a:pt x="70" y="62"/>
                    </a:lnTo>
                    <a:lnTo>
                      <a:pt x="69" y="56"/>
                    </a:lnTo>
                    <a:lnTo>
                      <a:pt x="69" y="56"/>
                    </a:lnTo>
                    <a:lnTo>
                      <a:pt x="70" y="50"/>
                    </a:lnTo>
                    <a:lnTo>
                      <a:pt x="74" y="47"/>
                    </a:lnTo>
                    <a:lnTo>
                      <a:pt x="77" y="43"/>
                    </a:lnTo>
                    <a:lnTo>
                      <a:pt x="83" y="42"/>
                    </a:lnTo>
                    <a:lnTo>
                      <a:pt x="83" y="42"/>
                    </a:lnTo>
                    <a:lnTo>
                      <a:pt x="89" y="43"/>
                    </a:lnTo>
                    <a:lnTo>
                      <a:pt x="92" y="47"/>
                    </a:lnTo>
                    <a:lnTo>
                      <a:pt x="96" y="50"/>
                    </a:lnTo>
                    <a:lnTo>
                      <a:pt x="97" y="56"/>
                    </a:lnTo>
                    <a:lnTo>
                      <a:pt x="97" y="56"/>
                    </a:lnTo>
                    <a:lnTo>
                      <a:pt x="96" y="62"/>
                    </a:lnTo>
                    <a:lnTo>
                      <a:pt x="92" y="65"/>
                    </a:lnTo>
                    <a:lnTo>
                      <a:pt x="89" y="68"/>
                    </a:lnTo>
                    <a:lnTo>
                      <a:pt x="83" y="70"/>
                    </a:lnTo>
                    <a:close/>
                    <a:moveTo>
                      <a:pt x="125" y="70"/>
                    </a:moveTo>
                    <a:lnTo>
                      <a:pt x="125" y="70"/>
                    </a:lnTo>
                    <a:lnTo>
                      <a:pt x="119" y="68"/>
                    </a:lnTo>
                    <a:lnTo>
                      <a:pt x="115" y="65"/>
                    </a:lnTo>
                    <a:lnTo>
                      <a:pt x="112" y="62"/>
                    </a:lnTo>
                    <a:lnTo>
                      <a:pt x="111" y="56"/>
                    </a:lnTo>
                    <a:lnTo>
                      <a:pt x="111" y="56"/>
                    </a:lnTo>
                    <a:lnTo>
                      <a:pt x="112" y="50"/>
                    </a:lnTo>
                    <a:lnTo>
                      <a:pt x="115" y="47"/>
                    </a:lnTo>
                    <a:lnTo>
                      <a:pt x="119" y="43"/>
                    </a:lnTo>
                    <a:lnTo>
                      <a:pt x="125" y="42"/>
                    </a:lnTo>
                    <a:lnTo>
                      <a:pt x="125" y="42"/>
                    </a:lnTo>
                    <a:lnTo>
                      <a:pt x="130" y="43"/>
                    </a:lnTo>
                    <a:lnTo>
                      <a:pt x="134" y="47"/>
                    </a:lnTo>
                    <a:lnTo>
                      <a:pt x="137" y="50"/>
                    </a:lnTo>
                    <a:lnTo>
                      <a:pt x="138" y="56"/>
                    </a:lnTo>
                    <a:lnTo>
                      <a:pt x="138" y="56"/>
                    </a:lnTo>
                    <a:lnTo>
                      <a:pt x="137" y="62"/>
                    </a:lnTo>
                    <a:lnTo>
                      <a:pt x="134" y="65"/>
                    </a:lnTo>
                    <a:lnTo>
                      <a:pt x="130" y="68"/>
                    </a:lnTo>
                    <a:lnTo>
                      <a:pt x="125" y="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
              <p:cNvSpPr>
                <a:spLocks/>
              </p:cNvSpPr>
              <p:nvPr/>
            </p:nvSpPr>
            <p:spPr bwMode="auto">
              <a:xfrm>
                <a:off x="5957888" y="22225"/>
                <a:ext cx="87313" cy="80963"/>
              </a:xfrm>
              <a:custGeom>
                <a:avLst/>
                <a:gdLst>
                  <a:gd name="T0" fmla="*/ 125 w 166"/>
                  <a:gd name="T1" fmla="*/ 0 h 153"/>
                  <a:gd name="T2" fmla="*/ 42 w 166"/>
                  <a:gd name="T3" fmla="*/ 0 h 153"/>
                  <a:gd name="T4" fmla="*/ 42 w 166"/>
                  <a:gd name="T5" fmla="*/ 0 h 153"/>
                  <a:gd name="T6" fmla="*/ 34 w 166"/>
                  <a:gd name="T7" fmla="*/ 2 h 153"/>
                  <a:gd name="T8" fmla="*/ 25 w 166"/>
                  <a:gd name="T9" fmla="*/ 4 h 153"/>
                  <a:gd name="T10" fmla="*/ 19 w 166"/>
                  <a:gd name="T11" fmla="*/ 7 h 153"/>
                  <a:gd name="T12" fmla="*/ 13 w 166"/>
                  <a:gd name="T13" fmla="*/ 13 h 153"/>
                  <a:gd name="T14" fmla="*/ 7 w 166"/>
                  <a:gd name="T15" fmla="*/ 19 h 153"/>
                  <a:gd name="T16" fmla="*/ 4 w 166"/>
                  <a:gd name="T17" fmla="*/ 26 h 153"/>
                  <a:gd name="T18" fmla="*/ 1 w 166"/>
                  <a:gd name="T19" fmla="*/ 34 h 153"/>
                  <a:gd name="T20" fmla="*/ 0 w 166"/>
                  <a:gd name="T21" fmla="*/ 42 h 153"/>
                  <a:gd name="T22" fmla="*/ 0 w 166"/>
                  <a:gd name="T23" fmla="*/ 70 h 153"/>
                  <a:gd name="T24" fmla="*/ 0 w 166"/>
                  <a:gd name="T25" fmla="*/ 70 h 153"/>
                  <a:gd name="T26" fmla="*/ 1 w 166"/>
                  <a:gd name="T27" fmla="*/ 78 h 153"/>
                  <a:gd name="T28" fmla="*/ 4 w 166"/>
                  <a:gd name="T29" fmla="*/ 86 h 153"/>
                  <a:gd name="T30" fmla="*/ 7 w 166"/>
                  <a:gd name="T31" fmla="*/ 93 h 153"/>
                  <a:gd name="T32" fmla="*/ 13 w 166"/>
                  <a:gd name="T33" fmla="*/ 98 h 153"/>
                  <a:gd name="T34" fmla="*/ 19 w 166"/>
                  <a:gd name="T35" fmla="*/ 104 h 153"/>
                  <a:gd name="T36" fmla="*/ 25 w 166"/>
                  <a:gd name="T37" fmla="*/ 108 h 153"/>
                  <a:gd name="T38" fmla="*/ 34 w 166"/>
                  <a:gd name="T39" fmla="*/ 110 h 153"/>
                  <a:gd name="T40" fmla="*/ 42 w 166"/>
                  <a:gd name="T41" fmla="*/ 111 h 153"/>
                  <a:gd name="T42" fmla="*/ 48 w 166"/>
                  <a:gd name="T43" fmla="*/ 111 h 153"/>
                  <a:gd name="T44" fmla="*/ 48 w 166"/>
                  <a:gd name="T45" fmla="*/ 153 h 153"/>
                  <a:gd name="T46" fmla="*/ 96 w 166"/>
                  <a:gd name="T47" fmla="*/ 111 h 153"/>
                  <a:gd name="T48" fmla="*/ 125 w 166"/>
                  <a:gd name="T49" fmla="*/ 111 h 153"/>
                  <a:gd name="T50" fmla="*/ 125 w 166"/>
                  <a:gd name="T51" fmla="*/ 111 h 153"/>
                  <a:gd name="T52" fmla="*/ 133 w 166"/>
                  <a:gd name="T53" fmla="*/ 110 h 153"/>
                  <a:gd name="T54" fmla="*/ 141 w 166"/>
                  <a:gd name="T55" fmla="*/ 108 h 153"/>
                  <a:gd name="T56" fmla="*/ 148 w 166"/>
                  <a:gd name="T57" fmla="*/ 104 h 153"/>
                  <a:gd name="T58" fmla="*/ 153 w 166"/>
                  <a:gd name="T59" fmla="*/ 98 h 153"/>
                  <a:gd name="T60" fmla="*/ 159 w 166"/>
                  <a:gd name="T61" fmla="*/ 93 h 153"/>
                  <a:gd name="T62" fmla="*/ 163 w 166"/>
                  <a:gd name="T63" fmla="*/ 86 h 153"/>
                  <a:gd name="T64" fmla="*/ 165 w 166"/>
                  <a:gd name="T65" fmla="*/ 78 h 153"/>
                  <a:gd name="T66" fmla="*/ 166 w 166"/>
                  <a:gd name="T67" fmla="*/ 70 h 153"/>
                  <a:gd name="T68" fmla="*/ 166 w 166"/>
                  <a:gd name="T69" fmla="*/ 42 h 153"/>
                  <a:gd name="T70" fmla="*/ 166 w 166"/>
                  <a:gd name="T71" fmla="*/ 42 h 153"/>
                  <a:gd name="T72" fmla="*/ 165 w 166"/>
                  <a:gd name="T73" fmla="*/ 34 h 153"/>
                  <a:gd name="T74" fmla="*/ 163 w 166"/>
                  <a:gd name="T75" fmla="*/ 26 h 153"/>
                  <a:gd name="T76" fmla="*/ 159 w 166"/>
                  <a:gd name="T77" fmla="*/ 19 h 153"/>
                  <a:gd name="T78" fmla="*/ 153 w 166"/>
                  <a:gd name="T79" fmla="*/ 13 h 153"/>
                  <a:gd name="T80" fmla="*/ 148 w 166"/>
                  <a:gd name="T81" fmla="*/ 7 h 153"/>
                  <a:gd name="T82" fmla="*/ 141 w 166"/>
                  <a:gd name="T83" fmla="*/ 4 h 153"/>
                  <a:gd name="T84" fmla="*/ 133 w 166"/>
                  <a:gd name="T85" fmla="*/ 2 h 153"/>
                  <a:gd name="T86" fmla="*/ 125 w 166"/>
                  <a:gd name="T8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p:cNvSpPr>
              <p:nvPr/>
            </p:nvSpPr>
            <p:spPr bwMode="auto">
              <a:xfrm>
                <a:off x="597217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994401" y="44450"/>
                <a:ext cx="14288" cy="14288"/>
              </a:xfrm>
              <a:custGeom>
                <a:avLst/>
                <a:gdLst>
                  <a:gd name="T0" fmla="*/ 14 w 28"/>
                  <a:gd name="T1" fmla="*/ 28 h 28"/>
                  <a:gd name="T2" fmla="*/ 14 w 28"/>
                  <a:gd name="T3" fmla="*/ 28 h 28"/>
                  <a:gd name="T4" fmla="*/ 8 w 28"/>
                  <a:gd name="T5" fmla="*/ 26 h 28"/>
                  <a:gd name="T6" fmla="*/ 5 w 28"/>
                  <a:gd name="T7" fmla="*/ 23 h 28"/>
                  <a:gd name="T8" fmla="*/ 1 w 28"/>
                  <a:gd name="T9" fmla="*/ 20 h 28"/>
                  <a:gd name="T10" fmla="*/ 0 w 28"/>
                  <a:gd name="T11" fmla="*/ 14 h 28"/>
                  <a:gd name="T12" fmla="*/ 0 w 28"/>
                  <a:gd name="T13" fmla="*/ 14 h 28"/>
                  <a:gd name="T14" fmla="*/ 1 w 28"/>
                  <a:gd name="T15" fmla="*/ 8 h 28"/>
                  <a:gd name="T16" fmla="*/ 5 w 28"/>
                  <a:gd name="T17" fmla="*/ 5 h 28"/>
                  <a:gd name="T18" fmla="*/ 8 w 28"/>
                  <a:gd name="T19" fmla="*/ 1 h 28"/>
                  <a:gd name="T20" fmla="*/ 14 w 28"/>
                  <a:gd name="T21" fmla="*/ 0 h 28"/>
                  <a:gd name="T22" fmla="*/ 14 w 28"/>
                  <a:gd name="T23" fmla="*/ 0 h 28"/>
                  <a:gd name="T24" fmla="*/ 20 w 28"/>
                  <a:gd name="T25" fmla="*/ 1 h 28"/>
                  <a:gd name="T26" fmla="*/ 23 w 28"/>
                  <a:gd name="T27" fmla="*/ 5 h 28"/>
                  <a:gd name="T28" fmla="*/ 27 w 28"/>
                  <a:gd name="T29" fmla="*/ 8 h 28"/>
                  <a:gd name="T30" fmla="*/ 28 w 28"/>
                  <a:gd name="T31" fmla="*/ 14 h 28"/>
                  <a:gd name="T32" fmla="*/ 28 w 28"/>
                  <a:gd name="T33" fmla="*/ 14 h 28"/>
                  <a:gd name="T34" fmla="*/ 27 w 28"/>
                  <a:gd name="T35" fmla="*/ 20 h 28"/>
                  <a:gd name="T36" fmla="*/ 23 w 28"/>
                  <a:gd name="T37" fmla="*/ 23 h 28"/>
                  <a:gd name="T38" fmla="*/ 20 w 28"/>
                  <a:gd name="T39" fmla="*/ 26 h 28"/>
                  <a:gd name="T40" fmla="*/ 14 w 28"/>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8">
                    <a:moveTo>
                      <a:pt x="14" y="28"/>
                    </a:moveTo>
                    <a:lnTo>
                      <a:pt x="14" y="28"/>
                    </a:lnTo>
                    <a:lnTo>
                      <a:pt x="8" y="26"/>
                    </a:lnTo>
                    <a:lnTo>
                      <a:pt x="5" y="23"/>
                    </a:lnTo>
                    <a:lnTo>
                      <a:pt x="1" y="20"/>
                    </a:lnTo>
                    <a:lnTo>
                      <a:pt x="0" y="14"/>
                    </a:lnTo>
                    <a:lnTo>
                      <a:pt x="0" y="14"/>
                    </a:lnTo>
                    <a:lnTo>
                      <a:pt x="1" y="8"/>
                    </a:lnTo>
                    <a:lnTo>
                      <a:pt x="5" y="5"/>
                    </a:lnTo>
                    <a:lnTo>
                      <a:pt x="8" y="1"/>
                    </a:lnTo>
                    <a:lnTo>
                      <a:pt x="14" y="0"/>
                    </a:lnTo>
                    <a:lnTo>
                      <a:pt x="14" y="0"/>
                    </a:lnTo>
                    <a:lnTo>
                      <a:pt x="20" y="1"/>
                    </a:lnTo>
                    <a:lnTo>
                      <a:pt x="23" y="5"/>
                    </a:lnTo>
                    <a:lnTo>
                      <a:pt x="27" y="8"/>
                    </a:lnTo>
                    <a:lnTo>
                      <a:pt x="28" y="14"/>
                    </a:lnTo>
                    <a:lnTo>
                      <a:pt x="28" y="14"/>
                    </a:lnTo>
                    <a:lnTo>
                      <a:pt x="27" y="20"/>
                    </a:lnTo>
                    <a:lnTo>
                      <a:pt x="23" y="23"/>
                    </a:lnTo>
                    <a:lnTo>
                      <a:pt x="20"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p:cNvSpPr>
              <p:nvPr/>
            </p:nvSpPr>
            <p:spPr bwMode="auto">
              <a:xfrm>
                <a:off x="601662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椭圆 83"/>
            <p:cNvSpPr/>
            <p:nvPr/>
          </p:nvSpPr>
          <p:spPr>
            <a:xfrm>
              <a:off x="5478766" y="2754379"/>
              <a:ext cx="228600" cy="228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0" name="组合 89"/>
          <p:cNvGrpSpPr/>
          <p:nvPr/>
        </p:nvGrpSpPr>
        <p:grpSpPr>
          <a:xfrm>
            <a:off x="9431428" y="1833263"/>
            <a:ext cx="1289576" cy="2144043"/>
            <a:chOff x="7074492" y="1374947"/>
            <a:chExt cx="967308" cy="1608032"/>
          </a:xfrm>
        </p:grpSpPr>
        <p:sp>
          <p:nvSpPr>
            <p:cNvPr id="91" name="泪滴形 90"/>
            <p:cNvSpPr/>
            <p:nvPr/>
          </p:nvSpPr>
          <p:spPr>
            <a:xfrm rot="8100000">
              <a:off x="7074492" y="1374947"/>
              <a:ext cx="967308" cy="967308"/>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2" name="组合 91"/>
            <p:cNvGrpSpPr/>
            <p:nvPr/>
          </p:nvGrpSpPr>
          <p:grpSpPr>
            <a:xfrm>
              <a:off x="7314515" y="1652464"/>
              <a:ext cx="487263" cy="487253"/>
              <a:chOff x="6475413" y="11113"/>
              <a:chExt cx="87313" cy="87313"/>
            </a:xfrm>
          </p:grpSpPr>
          <p:sp>
            <p:nvSpPr>
              <p:cNvPr id="94" name="Freeform 44"/>
              <p:cNvSpPr>
                <a:spLocks noEditPoints="1"/>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 name="T96" fmla="*/ 114 w 166"/>
                  <a:gd name="T97" fmla="*/ 90 h 166"/>
                  <a:gd name="T98" fmla="*/ 100 w 166"/>
                  <a:gd name="T99" fmla="*/ 109 h 166"/>
                  <a:gd name="T100" fmla="*/ 83 w 166"/>
                  <a:gd name="T101" fmla="*/ 115 h 166"/>
                  <a:gd name="T102" fmla="*/ 60 w 166"/>
                  <a:gd name="T103" fmla="*/ 106 h 166"/>
                  <a:gd name="T104" fmla="*/ 51 w 166"/>
                  <a:gd name="T105" fmla="*/ 83 h 166"/>
                  <a:gd name="T106" fmla="*/ 56 w 166"/>
                  <a:gd name="T107" fmla="*/ 65 h 166"/>
                  <a:gd name="T108" fmla="*/ 76 w 166"/>
                  <a:gd name="T109" fmla="*/ 52 h 166"/>
                  <a:gd name="T110" fmla="*/ 95 w 166"/>
                  <a:gd name="T111" fmla="*/ 53 h 166"/>
                  <a:gd name="T112" fmla="*/ 113 w 166"/>
                  <a:gd name="T113"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close/>
                    <a:moveTo>
                      <a:pt x="115" y="83"/>
                    </a:moveTo>
                    <a:lnTo>
                      <a:pt x="115" y="83"/>
                    </a:lnTo>
                    <a:lnTo>
                      <a:pt x="114" y="90"/>
                    </a:lnTo>
                    <a:lnTo>
                      <a:pt x="113" y="95"/>
                    </a:lnTo>
                    <a:lnTo>
                      <a:pt x="109" y="100"/>
                    </a:lnTo>
                    <a:lnTo>
                      <a:pt x="106" y="106"/>
                    </a:lnTo>
                    <a:lnTo>
                      <a:pt x="100" y="109"/>
                    </a:lnTo>
                    <a:lnTo>
                      <a:pt x="95" y="113"/>
                    </a:lnTo>
                    <a:lnTo>
                      <a:pt x="90" y="114"/>
                    </a:lnTo>
                    <a:lnTo>
                      <a:pt x="83" y="115"/>
                    </a:lnTo>
                    <a:lnTo>
                      <a:pt x="83" y="115"/>
                    </a:lnTo>
                    <a:lnTo>
                      <a:pt x="76" y="114"/>
                    </a:lnTo>
                    <a:lnTo>
                      <a:pt x="70" y="113"/>
                    </a:lnTo>
                    <a:lnTo>
                      <a:pt x="66" y="109"/>
                    </a:lnTo>
                    <a:lnTo>
                      <a:pt x="60" y="106"/>
                    </a:lnTo>
                    <a:lnTo>
                      <a:pt x="56" y="100"/>
                    </a:lnTo>
                    <a:lnTo>
                      <a:pt x="53" y="95"/>
                    </a:lnTo>
                    <a:lnTo>
                      <a:pt x="52" y="90"/>
                    </a:lnTo>
                    <a:lnTo>
                      <a:pt x="51" y="83"/>
                    </a:lnTo>
                    <a:lnTo>
                      <a:pt x="51" y="83"/>
                    </a:lnTo>
                    <a:lnTo>
                      <a:pt x="52" y="76"/>
                    </a:lnTo>
                    <a:lnTo>
                      <a:pt x="53" y="70"/>
                    </a:lnTo>
                    <a:lnTo>
                      <a:pt x="56" y="65"/>
                    </a:lnTo>
                    <a:lnTo>
                      <a:pt x="60" y="60"/>
                    </a:lnTo>
                    <a:lnTo>
                      <a:pt x="66" y="56"/>
                    </a:lnTo>
                    <a:lnTo>
                      <a:pt x="70" y="53"/>
                    </a:lnTo>
                    <a:lnTo>
                      <a:pt x="76" y="52"/>
                    </a:lnTo>
                    <a:lnTo>
                      <a:pt x="83" y="50"/>
                    </a:lnTo>
                    <a:lnTo>
                      <a:pt x="83" y="50"/>
                    </a:lnTo>
                    <a:lnTo>
                      <a:pt x="90" y="52"/>
                    </a:lnTo>
                    <a:lnTo>
                      <a:pt x="95" y="53"/>
                    </a:lnTo>
                    <a:lnTo>
                      <a:pt x="100" y="56"/>
                    </a:lnTo>
                    <a:lnTo>
                      <a:pt x="106" y="60"/>
                    </a:lnTo>
                    <a:lnTo>
                      <a:pt x="109" y="65"/>
                    </a:lnTo>
                    <a:lnTo>
                      <a:pt x="113" y="70"/>
                    </a:lnTo>
                    <a:lnTo>
                      <a:pt x="114" y="76"/>
                    </a:lnTo>
                    <a:lnTo>
                      <a:pt x="115" y="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6502401" y="38100"/>
                <a:ext cx="33338" cy="33338"/>
              </a:xfrm>
              <a:custGeom>
                <a:avLst/>
                <a:gdLst>
                  <a:gd name="T0" fmla="*/ 64 w 64"/>
                  <a:gd name="T1" fmla="*/ 33 h 65"/>
                  <a:gd name="T2" fmla="*/ 64 w 64"/>
                  <a:gd name="T3" fmla="*/ 33 h 65"/>
                  <a:gd name="T4" fmla="*/ 63 w 64"/>
                  <a:gd name="T5" fmla="*/ 40 h 65"/>
                  <a:gd name="T6" fmla="*/ 62 w 64"/>
                  <a:gd name="T7" fmla="*/ 45 h 65"/>
                  <a:gd name="T8" fmla="*/ 58 w 64"/>
                  <a:gd name="T9" fmla="*/ 50 h 65"/>
                  <a:gd name="T10" fmla="*/ 55 w 64"/>
                  <a:gd name="T11" fmla="*/ 56 h 65"/>
                  <a:gd name="T12" fmla="*/ 49 w 64"/>
                  <a:gd name="T13" fmla="*/ 59 h 65"/>
                  <a:gd name="T14" fmla="*/ 44 w 64"/>
                  <a:gd name="T15" fmla="*/ 63 h 65"/>
                  <a:gd name="T16" fmla="*/ 39 w 64"/>
                  <a:gd name="T17" fmla="*/ 64 h 65"/>
                  <a:gd name="T18" fmla="*/ 32 w 64"/>
                  <a:gd name="T19" fmla="*/ 65 h 65"/>
                  <a:gd name="T20" fmla="*/ 32 w 64"/>
                  <a:gd name="T21" fmla="*/ 65 h 65"/>
                  <a:gd name="T22" fmla="*/ 25 w 64"/>
                  <a:gd name="T23" fmla="*/ 64 h 65"/>
                  <a:gd name="T24" fmla="*/ 19 w 64"/>
                  <a:gd name="T25" fmla="*/ 63 h 65"/>
                  <a:gd name="T26" fmla="*/ 15 w 64"/>
                  <a:gd name="T27" fmla="*/ 59 h 65"/>
                  <a:gd name="T28" fmla="*/ 9 w 64"/>
                  <a:gd name="T29" fmla="*/ 56 h 65"/>
                  <a:gd name="T30" fmla="*/ 5 w 64"/>
                  <a:gd name="T31" fmla="*/ 50 h 65"/>
                  <a:gd name="T32" fmla="*/ 2 w 64"/>
                  <a:gd name="T33" fmla="*/ 45 h 65"/>
                  <a:gd name="T34" fmla="*/ 1 w 64"/>
                  <a:gd name="T35" fmla="*/ 40 h 65"/>
                  <a:gd name="T36" fmla="*/ 0 w 64"/>
                  <a:gd name="T37" fmla="*/ 33 h 65"/>
                  <a:gd name="T38" fmla="*/ 0 w 64"/>
                  <a:gd name="T39" fmla="*/ 33 h 65"/>
                  <a:gd name="T40" fmla="*/ 1 w 64"/>
                  <a:gd name="T41" fmla="*/ 26 h 65"/>
                  <a:gd name="T42" fmla="*/ 2 w 64"/>
                  <a:gd name="T43" fmla="*/ 20 h 65"/>
                  <a:gd name="T44" fmla="*/ 5 w 64"/>
                  <a:gd name="T45" fmla="*/ 15 h 65"/>
                  <a:gd name="T46" fmla="*/ 9 w 64"/>
                  <a:gd name="T47" fmla="*/ 10 h 65"/>
                  <a:gd name="T48" fmla="*/ 15 w 64"/>
                  <a:gd name="T49" fmla="*/ 6 h 65"/>
                  <a:gd name="T50" fmla="*/ 19 w 64"/>
                  <a:gd name="T51" fmla="*/ 3 h 65"/>
                  <a:gd name="T52" fmla="*/ 25 w 64"/>
                  <a:gd name="T53" fmla="*/ 2 h 65"/>
                  <a:gd name="T54" fmla="*/ 32 w 64"/>
                  <a:gd name="T55" fmla="*/ 0 h 65"/>
                  <a:gd name="T56" fmla="*/ 32 w 64"/>
                  <a:gd name="T57" fmla="*/ 0 h 65"/>
                  <a:gd name="T58" fmla="*/ 39 w 64"/>
                  <a:gd name="T59" fmla="*/ 2 h 65"/>
                  <a:gd name="T60" fmla="*/ 44 w 64"/>
                  <a:gd name="T61" fmla="*/ 3 h 65"/>
                  <a:gd name="T62" fmla="*/ 49 w 64"/>
                  <a:gd name="T63" fmla="*/ 6 h 65"/>
                  <a:gd name="T64" fmla="*/ 55 w 64"/>
                  <a:gd name="T65" fmla="*/ 10 h 65"/>
                  <a:gd name="T66" fmla="*/ 58 w 64"/>
                  <a:gd name="T67" fmla="*/ 15 h 65"/>
                  <a:gd name="T68" fmla="*/ 62 w 64"/>
                  <a:gd name="T69" fmla="*/ 20 h 65"/>
                  <a:gd name="T70" fmla="*/ 63 w 64"/>
                  <a:gd name="T71" fmla="*/ 26 h 65"/>
                  <a:gd name="T72" fmla="*/ 64 w 64"/>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5">
                    <a:moveTo>
                      <a:pt x="64" y="33"/>
                    </a:moveTo>
                    <a:lnTo>
                      <a:pt x="64" y="33"/>
                    </a:lnTo>
                    <a:lnTo>
                      <a:pt x="63" y="40"/>
                    </a:lnTo>
                    <a:lnTo>
                      <a:pt x="62" y="45"/>
                    </a:lnTo>
                    <a:lnTo>
                      <a:pt x="58" y="50"/>
                    </a:lnTo>
                    <a:lnTo>
                      <a:pt x="55" y="56"/>
                    </a:lnTo>
                    <a:lnTo>
                      <a:pt x="49" y="59"/>
                    </a:lnTo>
                    <a:lnTo>
                      <a:pt x="44" y="63"/>
                    </a:lnTo>
                    <a:lnTo>
                      <a:pt x="39" y="64"/>
                    </a:lnTo>
                    <a:lnTo>
                      <a:pt x="32" y="65"/>
                    </a:lnTo>
                    <a:lnTo>
                      <a:pt x="32" y="65"/>
                    </a:lnTo>
                    <a:lnTo>
                      <a:pt x="25" y="64"/>
                    </a:lnTo>
                    <a:lnTo>
                      <a:pt x="19" y="63"/>
                    </a:lnTo>
                    <a:lnTo>
                      <a:pt x="15" y="59"/>
                    </a:lnTo>
                    <a:lnTo>
                      <a:pt x="9" y="56"/>
                    </a:lnTo>
                    <a:lnTo>
                      <a:pt x="5" y="50"/>
                    </a:lnTo>
                    <a:lnTo>
                      <a:pt x="2" y="45"/>
                    </a:lnTo>
                    <a:lnTo>
                      <a:pt x="1" y="40"/>
                    </a:lnTo>
                    <a:lnTo>
                      <a:pt x="0" y="33"/>
                    </a:lnTo>
                    <a:lnTo>
                      <a:pt x="0" y="33"/>
                    </a:lnTo>
                    <a:lnTo>
                      <a:pt x="1" y="26"/>
                    </a:lnTo>
                    <a:lnTo>
                      <a:pt x="2" y="20"/>
                    </a:lnTo>
                    <a:lnTo>
                      <a:pt x="5" y="15"/>
                    </a:lnTo>
                    <a:lnTo>
                      <a:pt x="9" y="10"/>
                    </a:lnTo>
                    <a:lnTo>
                      <a:pt x="15" y="6"/>
                    </a:lnTo>
                    <a:lnTo>
                      <a:pt x="19" y="3"/>
                    </a:lnTo>
                    <a:lnTo>
                      <a:pt x="25" y="2"/>
                    </a:lnTo>
                    <a:lnTo>
                      <a:pt x="32" y="0"/>
                    </a:lnTo>
                    <a:lnTo>
                      <a:pt x="32" y="0"/>
                    </a:lnTo>
                    <a:lnTo>
                      <a:pt x="39" y="2"/>
                    </a:lnTo>
                    <a:lnTo>
                      <a:pt x="44" y="3"/>
                    </a:lnTo>
                    <a:lnTo>
                      <a:pt x="49" y="6"/>
                    </a:lnTo>
                    <a:lnTo>
                      <a:pt x="55" y="10"/>
                    </a:lnTo>
                    <a:lnTo>
                      <a:pt x="58" y="15"/>
                    </a:lnTo>
                    <a:lnTo>
                      <a:pt x="62" y="20"/>
                    </a:lnTo>
                    <a:lnTo>
                      <a:pt x="63" y="26"/>
                    </a:lnTo>
                    <a:lnTo>
                      <a:pt x="64"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椭圆 92"/>
            <p:cNvSpPr/>
            <p:nvPr/>
          </p:nvSpPr>
          <p:spPr>
            <a:xfrm>
              <a:off x="7443846" y="2754379"/>
              <a:ext cx="228600" cy="228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1380203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14812" y="5235376"/>
            <a:ext cx="10560792" cy="1231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6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6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6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2927267" y="1192434"/>
            <a:ext cx="6336178" cy="4440017"/>
            <a:chOff x="2195736" y="894325"/>
            <a:chExt cx="4752752" cy="3330013"/>
          </a:xfrm>
        </p:grpSpPr>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solidFill>
            <a:ln>
              <a:noFill/>
            </a:ln>
            <a:extLst/>
          </p:spPr>
          <p:txBody>
            <a:bodyPr/>
            <a:lstStyle/>
            <a:p>
              <a:endParaRPr lang="zh-CN" altLang="en-US" sz="2100">
                <a:solidFill>
                  <a:schemeClr val="accent2"/>
                </a:solidFill>
              </a:endParaRPr>
            </a:p>
          </p:txBody>
        </p:sp>
        <p:sp>
          <p:nvSpPr>
            <p:cNvPr id="6"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solidFill>
            <a:ln>
              <a:noFill/>
            </a:ln>
            <a:extLst/>
          </p:spPr>
          <p:txBody>
            <a:bodyPr/>
            <a:lstStyle/>
            <a:p>
              <a:endParaRPr lang="zh-CN" altLang="en-US" sz="2100">
                <a:solidFill>
                  <a:schemeClr val="accent2"/>
                </a:solidFill>
              </a:endParaRPr>
            </a:p>
          </p:txBody>
        </p:sp>
        <p:sp>
          <p:nvSpPr>
            <p:cNvPr id="7"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solidFill>
            <a:ln>
              <a:noFill/>
            </a:ln>
            <a:extLst/>
          </p:spPr>
          <p:txBody>
            <a:bodyPr/>
            <a:lstStyle/>
            <a:p>
              <a:endParaRPr lang="zh-CN" altLang="en-US" sz="2100">
                <a:solidFill>
                  <a:schemeClr val="accent2"/>
                </a:solidFill>
              </a:endParaRPr>
            </a:p>
          </p:txBody>
        </p:sp>
        <p:sp>
          <p:nvSpPr>
            <p:cNvPr id="8"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solidFill>
            <a:ln>
              <a:noFill/>
            </a:ln>
            <a:extLst/>
          </p:spPr>
          <p:txBody>
            <a:bodyPr/>
            <a:lstStyle/>
            <a:p>
              <a:endParaRPr lang="zh-CN" altLang="en-US" sz="2100">
                <a:solidFill>
                  <a:schemeClr val="accent2"/>
                </a:solidFill>
              </a:endParaRPr>
            </a:p>
          </p:txBody>
        </p:sp>
        <p:sp>
          <p:nvSpPr>
            <p:cNvPr id="9" name="TextBox 8"/>
            <p:cNvSpPr txBox="1"/>
            <p:nvPr/>
          </p:nvSpPr>
          <p:spPr bwMode="auto">
            <a:xfrm>
              <a:off x="2195736" y="3338102"/>
              <a:ext cx="1523692" cy="450123"/>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3300" dirty="0"/>
                <a:t>添加标题</a:t>
              </a:r>
            </a:p>
          </p:txBody>
        </p:sp>
        <p:sp>
          <p:nvSpPr>
            <p:cNvPr id="10" name="TextBox 9"/>
            <p:cNvSpPr txBox="1"/>
            <p:nvPr/>
          </p:nvSpPr>
          <p:spPr bwMode="auto">
            <a:xfrm>
              <a:off x="5771734" y="3303081"/>
              <a:ext cx="32426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smtClean="0">
                  <a:solidFill>
                    <a:schemeClr val="tx1"/>
                  </a:solidFill>
                </a:rPr>
                <a:t>标题</a:t>
              </a:r>
              <a:endParaRPr lang="zh-CN" altLang="en-US" dirty="0">
                <a:solidFill>
                  <a:schemeClr val="tx1"/>
                </a:solidFill>
              </a:endParaRPr>
            </a:p>
          </p:txBody>
        </p:sp>
        <p:sp>
          <p:nvSpPr>
            <p:cNvPr id="11" name="TextBox 10"/>
            <p:cNvSpPr txBox="1"/>
            <p:nvPr/>
          </p:nvSpPr>
          <p:spPr bwMode="auto">
            <a:xfrm>
              <a:off x="6667172" y="3303081"/>
              <a:ext cx="28131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tx2"/>
                  </a:solidFill>
                </a:rPr>
                <a:t>标题</a:t>
              </a:r>
              <a:endParaRPr lang="zh-CN" altLang="en-US" dirty="0">
                <a:solidFill>
                  <a:schemeClr val="tx2"/>
                </a:solidFill>
              </a:endParaRPr>
            </a:p>
          </p:txBody>
        </p:sp>
        <p:sp>
          <p:nvSpPr>
            <p:cNvPr id="12" name="TextBox 11"/>
            <p:cNvSpPr txBox="1"/>
            <p:nvPr/>
          </p:nvSpPr>
          <p:spPr bwMode="auto">
            <a:xfrm>
              <a:off x="6224170" y="3303081"/>
              <a:ext cx="28934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smtClean="0">
                  <a:solidFill>
                    <a:schemeClr val="bg2"/>
                  </a:solidFill>
                </a:rPr>
                <a:t>标题</a:t>
              </a:r>
              <a:endParaRPr lang="zh-CN" altLang="en-US" dirty="0">
                <a:solidFill>
                  <a:schemeClr val="bg2"/>
                </a:solidFill>
              </a:endParaRPr>
            </a:p>
          </p:txBody>
        </p:sp>
        <p:sp>
          <p:nvSpPr>
            <p:cNvPr id="13" name="TextBox 12"/>
            <p:cNvSpPr txBox="1"/>
            <p:nvPr/>
          </p:nvSpPr>
          <p:spPr bwMode="auto">
            <a:xfrm>
              <a:off x="5338514" y="3303081"/>
              <a:ext cx="28881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smtClean="0">
                  <a:solidFill>
                    <a:schemeClr val="bg1"/>
                  </a:solidFill>
                </a:rPr>
                <a:t>标题</a:t>
              </a:r>
              <a:endParaRPr lang="zh-CN" altLang="en-US" dirty="0">
                <a:solidFill>
                  <a:schemeClr val="bg1"/>
                </a:solidFill>
              </a:endParaRPr>
            </a:p>
          </p:txBody>
        </p:sp>
        <p:sp>
          <p:nvSpPr>
            <p:cNvPr id="14" name="TextBox 682"/>
            <p:cNvSpPr txBox="1"/>
            <p:nvPr/>
          </p:nvSpPr>
          <p:spPr>
            <a:xfrm>
              <a:off x="4292178" y="2146862"/>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20</a:t>
              </a:r>
              <a:r>
                <a:rPr lang="en-US" altLang="zh-CN" sz="1600" dirty="0">
                  <a:solidFill>
                    <a:schemeClr val="accent2"/>
                  </a:solidFill>
                </a:rPr>
                <a:t>%</a:t>
              </a:r>
              <a:endParaRPr lang="zh-CN" altLang="en-US" sz="2700" dirty="0">
                <a:solidFill>
                  <a:schemeClr val="accent2"/>
                </a:solidFill>
              </a:endParaRPr>
            </a:p>
          </p:txBody>
        </p:sp>
        <p:sp>
          <p:nvSpPr>
            <p:cNvPr id="15" name="TextBox 682"/>
            <p:cNvSpPr txBox="1"/>
            <p:nvPr/>
          </p:nvSpPr>
          <p:spPr>
            <a:xfrm>
              <a:off x="4292178" y="17420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40</a:t>
              </a:r>
              <a:r>
                <a:rPr lang="en-US" altLang="zh-CN" sz="1600" dirty="0">
                  <a:solidFill>
                    <a:schemeClr val="accent2"/>
                  </a:solidFill>
                </a:rPr>
                <a:t>%</a:t>
              </a:r>
              <a:endParaRPr lang="zh-CN" altLang="en-US" sz="2700" dirty="0">
                <a:solidFill>
                  <a:schemeClr val="accent2"/>
                </a:solidFill>
              </a:endParaRPr>
            </a:p>
          </p:txBody>
        </p:sp>
        <p:sp>
          <p:nvSpPr>
            <p:cNvPr id="16" name="TextBox 682"/>
            <p:cNvSpPr txBox="1"/>
            <p:nvPr/>
          </p:nvSpPr>
          <p:spPr>
            <a:xfrm>
              <a:off x="4292178" y="13229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60</a:t>
              </a:r>
              <a:r>
                <a:rPr lang="en-US" altLang="zh-CN" sz="1600" dirty="0">
                  <a:solidFill>
                    <a:schemeClr val="accent2"/>
                  </a:solidFill>
                </a:rPr>
                <a:t>%</a:t>
              </a:r>
              <a:endParaRPr lang="zh-CN" altLang="en-US" sz="2700" dirty="0">
                <a:solidFill>
                  <a:schemeClr val="accent2"/>
                </a:solidFill>
              </a:endParaRPr>
            </a:p>
          </p:txBody>
        </p:sp>
        <p:sp>
          <p:nvSpPr>
            <p:cNvPr id="17" name="TextBox 682"/>
            <p:cNvSpPr txBox="1"/>
            <p:nvPr/>
          </p:nvSpPr>
          <p:spPr>
            <a:xfrm>
              <a:off x="4292178" y="894325"/>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80</a:t>
              </a:r>
              <a:r>
                <a:rPr lang="en-US" altLang="zh-CN" sz="1600" dirty="0">
                  <a:solidFill>
                    <a:schemeClr val="accent2"/>
                  </a:solidFill>
                </a:rPr>
                <a:t>%</a:t>
              </a:r>
              <a:endParaRPr lang="zh-CN" altLang="en-US" sz="2700" dirty="0">
                <a:solidFill>
                  <a:schemeClr val="accent2"/>
                </a:solidFill>
              </a:endParaRPr>
            </a:p>
          </p:txBody>
        </p:sp>
      </p:grpSp>
      <p:sp>
        <p:nvSpPr>
          <p:cNvPr id="19" name="标题 1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727676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537088" y="2062935"/>
            <a:ext cx="5093753" cy="358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pPr>
              <a:lnSpc>
                <a:spcPct val="150000"/>
              </a:lnSpc>
            </a:pP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5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1121013" y="1464255"/>
            <a:ext cx="10542088" cy="451405"/>
            <a:chOff x="840869" y="985422"/>
            <a:chExt cx="7907595" cy="338554"/>
          </a:xfrm>
        </p:grpSpPr>
        <p:cxnSp>
          <p:nvCxnSpPr>
            <p:cNvPr id="4" name="直接连接符 3"/>
            <p:cNvCxnSpPr/>
            <p:nvPr/>
          </p:nvCxnSpPr>
          <p:spPr>
            <a:xfrm>
              <a:off x="840869" y="1323976"/>
              <a:ext cx="3830895" cy="0"/>
            </a:xfrm>
            <a:prstGeom prst="line">
              <a:avLst/>
            </a:prstGeom>
            <a:solidFill>
              <a:srgbClr val="070606"/>
            </a:solidFill>
            <a:ln w="15875">
              <a:solidFill>
                <a:schemeClr val="tx1"/>
              </a:solidFill>
              <a:round/>
              <a:headEnd/>
              <a:tailEnd/>
            </a:ln>
          </p:spPr>
        </p:cxnSp>
        <p:sp>
          <p:nvSpPr>
            <p:cNvPr id="5" name="TextBox 4"/>
            <p:cNvSpPr txBox="1"/>
            <p:nvPr/>
          </p:nvSpPr>
          <p:spPr bwMode="auto">
            <a:xfrm>
              <a:off x="8845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cxnSp>
          <p:nvCxnSpPr>
            <p:cNvPr id="6" name="直接连接符 5"/>
            <p:cNvCxnSpPr/>
            <p:nvPr/>
          </p:nvCxnSpPr>
          <p:spPr>
            <a:xfrm>
              <a:off x="4917569" y="1323976"/>
              <a:ext cx="3830895" cy="0"/>
            </a:xfrm>
            <a:prstGeom prst="line">
              <a:avLst/>
            </a:prstGeom>
            <a:solidFill>
              <a:srgbClr val="070606"/>
            </a:solidFill>
            <a:ln w="15875">
              <a:solidFill>
                <a:schemeClr val="tx1"/>
              </a:solidFill>
              <a:round/>
              <a:headEnd/>
              <a:tailEnd/>
            </a:ln>
          </p:spPr>
        </p:cxnSp>
        <p:sp>
          <p:nvSpPr>
            <p:cNvPr id="7" name="TextBox 6"/>
            <p:cNvSpPr txBox="1"/>
            <p:nvPr/>
          </p:nvSpPr>
          <p:spPr bwMode="auto">
            <a:xfrm>
              <a:off x="49612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grpSp>
        <p:nvGrpSpPr>
          <p:cNvPr id="8" name="组合 7"/>
          <p:cNvGrpSpPr/>
          <p:nvPr/>
        </p:nvGrpSpPr>
        <p:grpSpPr>
          <a:xfrm>
            <a:off x="835900" y="2288192"/>
            <a:ext cx="5119783" cy="3419415"/>
            <a:chOff x="627006" y="1603375"/>
            <a:chExt cx="3840337" cy="2564561"/>
          </a:xfrm>
        </p:grpSpPr>
        <p:sp>
          <p:nvSpPr>
            <p:cNvPr id="9" name="Freeform 8"/>
            <p:cNvSpPr>
              <a:spLocks/>
            </p:cNvSpPr>
            <p:nvPr/>
          </p:nvSpPr>
          <p:spPr bwMode="auto">
            <a:xfrm>
              <a:off x="3084264" y="2257425"/>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bg2"/>
            </a:solidFill>
            <a:ln>
              <a:noFill/>
            </a:ln>
            <a:extLst/>
          </p:spPr>
          <p:txBody>
            <a:bodyPr/>
            <a:lstStyle/>
            <a:p>
              <a:endParaRPr lang="zh-CN" altLang="en-US" sz="2100">
                <a:solidFill>
                  <a:schemeClr val="accent1"/>
                </a:solidFill>
              </a:endParaRPr>
            </a:p>
          </p:txBody>
        </p:sp>
        <p:sp>
          <p:nvSpPr>
            <p:cNvPr id="10" name="Freeform 9"/>
            <p:cNvSpPr>
              <a:spLocks/>
            </p:cNvSpPr>
            <p:nvPr/>
          </p:nvSpPr>
          <p:spPr bwMode="auto">
            <a:xfrm>
              <a:off x="2609601" y="1866900"/>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tx1"/>
            </a:solidFill>
            <a:ln>
              <a:noFill/>
            </a:ln>
            <a:extLst/>
          </p:spPr>
          <p:txBody>
            <a:bodyPr/>
            <a:lstStyle/>
            <a:p>
              <a:endParaRPr lang="zh-CN" altLang="en-US" sz="2100">
                <a:solidFill>
                  <a:schemeClr val="accent1"/>
                </a:solidFill>
              </a:endParaRPr>
            </a:p>
          </p:txBody>
        </p:sp>
        <p:sp>
          <p:nvSpPr>
            <p:cNvPr id="11" name="Freeform 10"/>
            <p:cNvSpPr>
              <a:spLocks/>
            </p:cNvSpPr>
            <p:nvPr/>
          </p:nvSpPr>
          <p:spPr bwMode="auto">
            <a:xfrm>
              <a:off x="1630114" y="1814513"/>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bg1"/>
            </a:solidFill>
            <a:ln>
              <a:noFill/>
            </a:ln>
            <a:extLst/>
          </p:spPr>
          <p:txBody>
            <a:bodyPr/>
            <a:lstStyle/>
            <a:p>
              <a:endParaRPr lang="zh-CN" altLang="en-US" sz="2100">
                <a:solidFill>
                  <a:schemeClr val="accent1"/>
                </a:solidFill>
              </a:endParaRPr>
            </a:p>
          </p:txBody>
        </p:sp>
        <p:sp>
          <p:nvSpPr>
            <p:cNvPr id="12" name="Oval 11"/>
            <p:cNvSpPr>
              <a:spLocks noChangeArrowheads="1"/>
            </p:cNvSpPr>
            <p:nvPr/>
          </p:nvSpPr>
          <p:spPr bwMode="auto">
            <a:xfrm>
              <a:off x="1409451" y="1603375"/>
              <a:ext cx="2459038" cy="2459038"/>
            </a:xfrm>
            <a:prstGeom prst="ellipse">
              <a:avLst/>
            </a:prstGeom>
            <a:noFill/>
            <a:ln w="4">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accent1"/>
                </a:solidFill>
              </a:endParaRPr>
            </a:p>
          </p:txBody>
        </p:sp>
        <p:sp>
          <p:nvSpPr>
            <p:cNvPr id="13" name="Freeform 22"/>
            <p:cNvSpPr>
              <a:spLocks/>
            </p:cNvSpPr>
            <p:nvPr/>
          </p:nvSpPr>
          <p:spPr bwMode="auto">
            <a:xfrm>
              <a:off x="3058864" y="1658938"/>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111">
                  <a:moveTo>
                    <a:pt x="0" y="111"/>
                  </a:moveTo>
                  <a:lnTo>
                    <a:pt x="0" y="109"/>
                  </a:lnTo>
                  <a:lnTo>
                    <a:pt x="234" y="0"/>
                  </a:lnTo>
                  <a:lnTo>
                    <a:pt x="312" y="0"/>
                  </a:lnTo>
                  <a:lnTo>
                    <a:pt x="312" y="5"/>
                  </a:lnTo>
                  <a:lnTo>
                    <a:pt x="236" y="5"/>
                  </a:lnTo>
                  <a:lnTo>
                    <a:pt x="0" y="111"/>
                  </a:lnTo>
                  <a:close/>
                </a:path>
              </a:pathLst>
            </a:custGeom>
            <a:solidFill>
              <a:schemeClr val="tx1"/>
            </a:solidFill>
            <a:ln>
              <a:noFill/>
            </a:ln>
            <a:extLst/>
          </p:spPr>
          <p:txBody>
            <a:bodyPr/>
            <a:lstStyle/>
            <a:p>
              <a:endParaRPr lang="zh-CN" altLang="en-US">
                <a:solidFill>
                  <a:schemeClr val="accent1"/>
                </a:solidFill>
              </a:endParaRPr>
            </a:p>
          </p:txBody>
        </p:sp>
        <p:sp>
          <p:nvSpPr>
            <p:cNvPr id="14" name="Freeform 23"/>
            <p:cNvSpPr>
              <a:spLocks/>
            </p:cNvSpPr>
            <p:nvPr/>
          </p:nvSpPr>
          <p:spPr bwMode="auto">
            <a:xfrm>
              <a:off x="3395414" y="3222625"/>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144">
                  <a:moveTo>
                    <a:pt x="283" y="144"/>
                  </a:moveTo>
                  <a:lnTo>
                    <a:pt x="217" y="144"/>
                  </a:lnTo>
                  <a:lnTo>
                    <a:pt x="0" y="4"/>
                  </a:lnTo>
                  <a:lnTo>
                    <a:pt x="2" y="0"/>
                  </a:lnTo>
                  <a:lnTo>
                    <a:pt x="217" y="139"/>
                  </a:lnTo>
                  <a:lnTo>
                    <a:pt x="283" y="139"/>
                  </a:lnTo>
                  <a:lnTo>
                    <a:pt x="283" y="144"/>
                  </a:lnTo>
                  <a:close/>
                </a:path>
              </a:pathLst>
            </a:custGeom>
            <a:solidFill>
              <a:schemeClr val="tx1"/>
            </a:solidFill>
            <a:ln>
              <a:noFill/>
            </a:ln>
            <a:extLst/>
          </p:spPr>
          <p:txBody>
            <a:bodyPr/>
            <a:lstStyle/>
            <a:p>
              <a:endParaRPr lang="zh-CN" altLang="en-US">
                <a:solidFill>
                  <a:schemeClr val="accent1"/>
                </a:solidFill>
              </a:endParaRPr>
            </a:p>
          </p:txBody>
        </p:sp>
        <p:sp>
          <p:nvSpPr>
            <p:cNvPr id="15" name="Freeform 24"/>
            <p:cNvSpPr>
              <a:spLocks/>
            </p:cNvSpPr>
            <p:nvPr/>
          </p:nvSpPr>
          <p:spPr bwMode="auto">
            <a:xfrm>
              <a:off x="918914" y="1905000"/>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144">
                  <a:moveTo>
                    <a:pt x="270" y="144"/>
                  </a:moveTo>
                  <a:lnTo>
                    <a:pt x="55" y="5"/>
                  </a:lnTo>
                  <a:lnTo>
                    <a:pt x="0" y="5"/>
                  </a:lnTo>
                  <a:lnTo>
                    <a:pt x="0" y="0"/>
                  </a:lnTo>
                  <a:lnTo>
                    <a:pt x="55" y="0"/>
                  </a:lnTo>
                  <a:lnTo>
                    <a:pt x="57" y="0"/>
                  </a:lnTo>
                  <a:lnTo>
                    <a:pt x="272" y="142"/>
                  </a:lnTo>
                  <a:lnTo>
                    <a:pt x="270" y="144"/>
                  </a:lnTo>
                  <a:close/>
                </a:path>
              </a:pathLst>
            </a:custGeom>
            <a:solidFill>
              <a:schemeClr val="tx1"/>
            </a:solidFill>
            <a:ln>
              <a:noFill/>
            </a:ln>
            <a:extLst/>
          </p:spPr>
          <p:txBody>
            <a:bodyPr/>
            <a:lstStyle/>
            <a:p>
              <a:endParaRPr lang="zh-CN" altLang="en-US">
                <a:solidFill>
                  <a:schemeClr val="accent1"/>
                </a:solidFill>
              </a:endParaRPr>
            </a:p>
          </p:txBody>
        </p:sp>
        <p:sp>
          <p:nvSpPr>
            <p:cNvPr id="16" name="TextBox 682"/>
            <p:cNvSpPr txBox="1"/>
            <p:nvPr/>
          </p:nvSpPr>
          <p:spPr>
            <a:xfrm>
              <a:off x="627006" y="1949157"/>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58%</a:t>
              </a:r>
              <a:endParaRPr lang="zh-CN" altLang="en-US" sz="2700" dirty="0">
                <a:solidFill>
                  <a:schemeClr val="accent1"/>
                </a:solidFill>
              </a:endParaRPr>
            </a:p>
          </p:txBody>
        </p:sp>
        <p:sp>
          <p:nvSpPr>
            <p:cNvPr id="17" name="TextBox 682"/>
            <p:cNvSpPr txBox="1"/>
            <p:nvPr/>
          </p:nvSpPr>
          <p:spPr>
            <a:xfrm>
              <a:off x="3809385" y="1712569"/>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19%</a:t>
              </a:r>
              <a:endParaRPr lang="zh-CN" altLang="en-US" sz="2700" dirty="0">
                <a:solidFill>
                  <a:schemeClr val="accent1"/>
                </a:solidFill>
              </a:endParaRPr>
            </a:p>
          </p:txBody>
        </p:sp>
        <p:sp>
          <p:nvSpPr>
            <p:cNvPr id="18" name="TextBox 682"/>
            <p:cNvSpPr txBox="1"/>
            <p:nvPr/>
          </p:nvSpPr>
          <p:spPr>
            <a:xfrm>
              <a:off x="3809385" y="3787063"/>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23%</a:t>
              </a:r>
              <a:endParaRPr lang="zh-CN" altLang="en-US" sz="2700" dirty="0">
                <a:solidFill>
                  <a:schemeClr val="accent1"/>
                </a:solidFill>
              </a:endParaRPr>
            </a:p>
          </p:txBody>
        </p:sp>
        <p:sp>
          <p:nvSpPr>
            <p:cNvPr id="19" name="TextBox 18"/>
            <p:cNvSpPr txBox="1"/>
            <p:nvPr/>
          </p:nvSpPr>
          <p:spPr bwMode="auto">
            <a:xfrm>
              <a:off x="2051720" y="2643758"/>
              <a:ext cx="1061967" cy="311623"/>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sp>
        <p:nvSpPr>
          <p:cNvPr id="21" name="标题 2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9122135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15256" y="1881147"/>
            <a:ext cx="2537116"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、教学工作概述</a:t>
            </a:r>
            <a:endParaRPr lang="zh-CN" altLang="en-US" dirty="0"/>
          </a:p>
        </p:txBody>
      </p:sp>
      <p:sp>
        <p:nvSpPr>
          <p:cNvPr id="3" name="TextBox 2"/>
          <p:cNvSpPr txBox="1"/>
          <p:nvPr/>
        </p:nvSpPr>
        <p:spPr>
          <a:xfrm>
            <a:off x="6913119" y="2569018"/>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、教学过程分析</a:t>
            </a:r>
            <a:endParaRPr lang="zh-CN" altLang="en-US" dirty="0"/>
          </a:p>
        </p:txBody>
      </p:sp>
      <p:sp>
        <p:nvSpPr>
          <p:cNvPr id="4" name="TextBox 3"/>
          <p:cNvSpPr txBox="1"/>
          <p:nvPr/>
        </p:nvSpPr>
        <p:spPr>
          <a:xfrm>
            <a:off x="6914188" y="3187983"/>
            <a:ext cx="2539255"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、教学成果展示</a:t>
            </a:r>
            <a:endParaRPr lang="zh-CN" altLang="en-US" dirty="0"/>
          </a:p>
        </p:txBody>
      </p:sp>
      <p:sp>
        <p:nvSpPr>
          <p:cNvPr id="5" name="TextBox 4"/>
          <p:cNvSpPr txBox="1"/>
          <p:nvPr/>
        </p:nvSpPr>
        <p:spPr>
          <a:xfrm>
            <a:off x="6913118" y="3875854"/>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、教学存在不足</a:t>
            </a:r>
            <a:endParaRPr lang="zh-CN" altLang="en-US" dirty="0"/>
          </a:p>
        </p:txBody>
      </p:sp>
      <p:grpSp>
        <p:nvGrpSpPr>
          <p:cNvPr id="6" name="组合 5"/>
          <p:cNvGrpSpPr/>
          <p:nvPr/>
        </p:nvGrpSpPr>
        <p:grpSpPr>
          <a:xfrm>
            <a:off x="5783859" y="2373590"/>
            <a:ext cx="5279899" cy="2655788"/>
            <a:chOff x="2267744" y="1860962"/>
            <a:chExt cx="5040560" cy="1991841"/>
          </a:xfrm>
        </p:grpSpPr>
        <p:cxnSp>
          <p:nvCxnSpPr>
            <p:cNvPr id="7" name="直接连接符 6"/>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175326" y="4515418"/>
            <a:ext cx="1535011" cy="400097"/>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、教</a:t>
            </a:r>
            <a:r>
              <a:rPr lang="zh-CN" altLang="en-US" dirty="0" smtClean="0"/>
              <a:t>学计划</a:t>
            </a:r>
            <a:endParaRPr lang="zh-CN" altLang="en-US" dirty="0"/>
          </a:p>
        </p:txBody>
      </p:sp>
      <p:pic>
        <p:nvPicPr>
          <p:cNvPr id="13"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5657" y="1772816"/>
            <a:ext cx="433634" cy="53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6779" y="2600827"/>
            <a:ext cx="711390" cy="33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8624" y="3272115"/>
            <a:ext cx="707700" cy="324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28815" y="3875855"/>
            <a:ext cx="387318" cy="445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8752" y="4544457"/>
            <a:ext cx="347447" cy="43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 name="组合 25"/>
          <p:cNvGrpSpPr/>
          <p:nvPr/>
        </p:nvGrpSpPr>
        <p:grpSpPr>
          <a:xfrm>
            <a:off x="3516122" y="3222796"/>
            <a:ext cx="1066916" cy="192464"/>
            <a:chOff x="5688013" y="3359150"/>
            <a:chExt cx="809625" cy="146050"/>
          </a:xfrm>
          <a:solidFill>
            <a:schemeClr val="bg1">
              <a:lumMod val="85000"/>
            </a:schemeClr>
          </a:solidFill>
        </p:grpSpPr>
        <p:sp>
          <p:nvSpPr>
            <p:cNvPr id="20"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flipH="1">
            <a:off x="1208351" y="3222796"/>
            <a:ext cx="1066916" cy="192464"/>
            <a:chOff x="5688013" y="3359150"/>
            <a:chExt cx="809625" cy="146050"/>
          </a:xfrm>
          <a:solidFill>
            <a:schemeClr val="bg1">
              <a:lumMod val="85000"/>
            </a:schemeClr>
          </a:solidFill>
        </p:grpSpPr>
        <p:sp>
          <p:nvSpPr>
            <p:cNvPr id="29"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TextBox 34"/>
          <p:cNvSpPr txBox="1"/>
          <p:nvPr/>
        </p:nvSpPr>
        <p:spPr>
          <a:xfrm>
            <a:off x="2281052" y="2967928"/>
            <a:ext cx="1169528" cy="677096"/>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zh-CN" altLang="en-US" sz="3600" dirty="0" smtClean="0"/>
              <a:t>目录</a:t>
            </a:r>
            <a:endParaRPr lang="zh-CN" altLang="en-US" sz="3600" dirty="0"/>
          </a:p>
        </p:txBody>
      </p:sp>
      <p:sp>
        <p:nvSpPr>
          <p:cNvPr id="27" name="矩形 26"/>
          <p:cNvSpPr/>
          <p:nvPr/>
        </p:nvSpPr>
        <p:spPr>
          <a:xfrm>
            <a:off x="1702718" y="3471984"/>
            <a:ext cx="2337475" cy="677096"/>
          </a:xfrm>
          <a:prstGeom prst="rect">
            <a:avLst/>
          </a:prstGeom>
          <a:noFill/>
        </p:spPr>
        <p:txBody>
          <a:bodyPr wrap="none" lIns="121908" tIns="60954" rIns="121908" bIns="60954" rtlCol="0">
            <a:spAutoFit/>
          </a:bodyPr>
          <a:lstStyle/>
          <a:p>
            <a:pPr algn="ctr"/>
            <a:r>
              <a:rPr lang="en-US" altLang="zh-CN" sz="3600" dirty="0" smtClean="0">
                <a:solidFill>
                  <a:schemeClr val="bg1">
                    <a:alpha val="70000"/>
                  </a:schemeClr>
                </a:solidFill>
                <a:latin typeface="+mj-ea"/>
                <a:ea typeface="+mj-ea"/>
              </a:rPr>
              <a:t>CATALOG</a:t>
            </a:r>
            <a:endParaRPr lang="zh-CN" altLang="en-US" sz="3600" dirty="0">
              <a:solidFill>
                <a:schemeClr val="bg1">
                  <a:alpha val="70000"/>
                </a:schemeClr>
              </a:solidFill>
              <a:latin typeface="+mj-ea"/>
              <a:ea typeface="+mj-ea"/>
            </a:endParaRPr>
          </a:p>
        </p:txBody>
      </p:sp>
    </p:spTree>
    <p:extLst>
      <p:ext uri="{BB962C8B-B14F-4D97-AF65-F5344CB8AC3E}">
        <p14:creationId xmlns:p14="http://schemas.microsoft.com/office/powerpoint/2010/main" val="32154683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8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38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10244" y="2018528"/>
            <a:ext cx="4524778" cy="2678701"/>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52162" y="1419622"/>
              <a:ext cx="1061967" cy="31162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0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948355" y="251182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1199300" y="2682848"/>
            <a:ext cx="3946400" cy="3221217"/>
            <a:chOff x="899592" y="1917862"/>
            <a:chExt cx="2960185" cy="2415913"/>
          </a:xfrm>
        </p:grpSpPr>
        <p:sp>
          <p:nvSpPr>
            <p:cNvPr id="10" name="TextBox 9"/>
            <p:cNvSpPr txBox="1"/>
            <p:nvPr/>
          </p:nvSpPr>
          <p:spPr bwMode="auto">
            <a:xfrm>
              <a:off x="1060503" y="191786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1060503" y="3009154"/>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5" name="矩形 1"/>
            <p:cNvSpPr>
              <a:spLocks noChangeArrowheads="1"/>
            </p:cNvSpPr>
            <p:nvPr/>
          </p:nvSpPr>
          <p:spPr bwMode="auto">
            <a:xfrm>
              <a:off x="915647" y="3390825"/>
              <a:ext cx="1878855" cy="9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3632257" y="2206359"/>
            <a:ext cx="4673441" cy="2670887"/>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21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21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21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2100">
                <a:solidFill>
                  <a:srgbClr val="FFFFFF"/>
                </a:solidFill>
              </a:endParaRPr>
            </a:p>
          </p:txBody>
        </p:sp>
        <p:sp>
          <p:nvSpPr>
            <p:cNvPr id="21" name="TextBox 682"/>
            <p:cNvSpPr txBox="1"/>
            <p:nvPr/>
          </p:nvSpPr>
          <p:spPr>
            <a:xfrm>
              <a:off x="4264227" y="1641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18%</a:t>
              </a:r>
              <a:endParaRPr lang="zh-CN" altLang="en-US" sz="1600" dirty="0">
                <a:solidFill>
                  <a:schemeClr val="accent2"/>
                </a:solidFill>
              </a:endParaRPr>
            </a:p>
          </p:txBody>
        </p:sp>
        <p:sp>
          <p:nvSpPr>
            <p:cNvPr id="22" name="TextBox 682"/>
            <p:cNvSpPr txBox="1"/>
            <p:nvPr/>
          </p:nvSpPr>
          <p:spPr>
            <a:xfrm>
              <a:off x="4264227" y="2149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23%</a:t>
              </a:r>
              <a:endParaRPr lang="zh-CN" altLang="en-US" sz="1600" dirty="0">
                <a:solidFill>
                  <a:schemeClr val="accent2"/>
                </a:solidFill>
              </a:endParaRPr>
            </a:p>
          </p:txBody>
        </p:sp>
        <p:sp>
          <p:nvSpPr>
            <p:cNvPr id="23" name="TextBox 682"/>
            <p:cNvSpPr txBox="1"/>
            <p:nvPr/>
          </p:nvSpPr>
          <p:spPr>
            <a:xfrm>
              <a:off x="4264227" y="26957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38%</a:t>
              </a:r>
              <a:endParaRPr lang="zh-CN" altLang="en-US" sz="1600" dirty="0">
                <a:solidFill>
                  <a:schemeClr val="accent2"/>
                </a:solidFill>
              </a:endParaRPr>
            </a:p>
          </p:txBody>
        </p:sp>
        <p:sp>
          <p:nvSpPr>
            <p:cNvPr id="24" name="TextBox 682"/>
            <p:cNvSpPr txBox="1"/>
            <p:nvPr/>
          </p:nvSpPr>
          <p:spPr>
            <a:xfrm>
              <a:off x="4264227" y="324438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57%</a:t>
              </a:r>
              <a:endParaRPr lang="zh-CN" altLang="en-US" sz="1600" dirty="0">
                <a:solidFill>
                  <a:schemeClr val="accent2"/>
                </a:solidFill>
              </a:endParaRPr>
            </a:p>
          </p:txBody>
        </p:sp>
      </p:gr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395924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3303" y="3485518"/>
            <a:ext cx="906707" cy="906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3" name="虚尾箭头 2"/>
          <p:cNvSpPr/>
          <p:nvPr/>
        </p:nvSpPr>
        <p:spPr>
          <a:xfrm>
            <a:off x="2260066" y="3767368"/>
            <a:ext cx="526870" cy="34312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4" name="椭圆 3"/>
          <p:cNvSpPr/>
          <p:nvPr/>
        </p:nvSpPr>
        <p:spPr>
          <a:xfrm>
            <a:off x="3036993" y="3485518"/>
            <a:ext cx="906707" cy="906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5" name="虚尾箭头 4"/>
          <p:cNvSpPr/>
          <p:nvPr/>
        </p:nvSpPr>
        <p:spPr>
          <a:xfrm>
            <a:off x="4193757" y="3767368"/>
            <a:ext cx="526870" cy="343123"/>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6" name="椭圆 5"/>
          <p:cNvSpPr/>
          <p:nvPr/>
        </p:nvSpPr>
        <p:spPr>
          <a:xfrm>
            <a:off x="4970684" y="3485518"/>
            <a:ext cx="906707" cy="9068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7" name="虚尾箭头 6"/>
          <p:cNvSpPr/>
          <p:nvPr/>
        </p:nvSpPr>
        <p:spPr>
          <a:xfrm>
            <a:off x="6127448" y="3767368"/>
            <a:ext cx="526870" cy="343123"/>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8" name="椭圆 7"/>
          <p:cNvSpPr/>
          <p:nvPr/>
        </p:nvSpPr>
        <p:spPr>
          <a:xfrm>
            <a:off x="6904375" y="3109266"/>
            <a:ext cx="1659116" cy="165933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8813546" y="3767368"/>
            <a:ext cx="526870" cy="343123"/>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10" name="椭圆 9"/>
          <p:cNvSpPr/>
          <p:nvPr/>
        </p:nvSpPr>
        <p:spPr>
          <a:xfrm>
            <a:off x="9487933" y="3416035"/>
            <a:ext cx="1045652" cy="10457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b="1" dirty="0">
                <a:solidFill>
                  <a:schemeClr val="accent2"/>
                </a:solidFill>
                <a:latin typeface="微软雅黑" pitchFamily="34" charset="-122"/>
                <a:ea typeface="微软雅黑" pitchFamily="34" charset="-122"/>
              </a:rPr>
              <a:t>标题</a:t>
            </a:r>
          </a:p>
        </p:txBody>
      </p:sp>
      <p:grpSp>
        <p:nvGrpSpPr>
          <p:cNvPr id="11" name="组合 10"/>
          <p:cNvGrpSpPr/>
          <p:nvPr/>
        </p:nvGrpSpPr>
        <p:grpSpPr>
          <a:xfrm>
            <a:off x="1510241" y="1566469"/>
            <a:ext cx="3069960" cy="1787392"/>
            <a:chOff x="1602873" y="1131590"/>
            <a:chExt cx="208015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997130" cy="611649"/>
            </a:xfrm>
            <a:prstGeom prst="rect">
              <a:avLst/>
            </a:prstGeom>
            <a:noFill/>
          </p:spPr>
          <p:txBody>
            <a:bodyPr wrap="none"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标题文字</a:t>
              </a:r>
              <a:endParaRPr lang="en-US" altLang="zh-CN" sz="1900" b="1" dirty="0">
                <a:solidFill>
                  <a:schemeClr val="bg1"/>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a:t>
              </a:r>
              <a:r>
                <a:rPr lang="zh-CN" altLang="en-US" sz="1600" kern="0" dirty="0" smtClean="0">
                  <a:solidFill>
                    <a:schemeClr val="accent1"/>
                  </a:solidFill>
                  <a:latin typeface="微软雅黑" pitchFamily="34" charset="-122"/>
                  <a:ea typeface="微软雅黑" pitchFamily="34" charset="-122"/>
                </a:rPr>
                <a:t>本</a:t>
              </a:r>
              <a:endParaRPr lang="en-US" altLang="zh-CN" sz="16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7699724" y="1247612"/>
            <a:ext cx="3069960" cy="1716829"/>
            <a:chOff x="1602873" y="915566"/>
            <a:chExt cx="208015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997130" cy="611650"/>
            </a:xfrm>
            <a:prstGeom prst="rect">
              <a:avLst/>
            </a:prstGeom>
            <a:noFill/>
          </p:spPr>
          <p:txBody>
            <a:bodyPr wrap="none" rtlCol="0">
              <a:spAutoFit/>
            </a:bodyPr>
            <a:lstStyle/>
            <a:p>
              <a:r>
                <a:rPr lang="zh-CN" altLang="en-US" sz="1900" b="1" dirty="0">
                  <a:solidFill>
                    <a:schemeClr val="tx2"/>
                  </a:solidFill>
                  <a:latin typeface="微软雅黑" panose="020B0503020204020204" pitchFamily="34" charset="-122"/>
                  <a:ea typeface="微软雅黑" panose="020B0503020204020204" pitchFamily="34" charset="-122"/>
                </a:rPr>
                <a:t>标题文字</a:t>
              </a:r>
              <a:endParaRPr lang="en-US" altLang="zh-CN" sz="1900" b="1" dirty="0">
                <a:solidFill>
                  <a:schemeClr val="tx2"/>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3429082" y="4542469"/>
            <a:ext cx="3072549" cy="1670840"/>
            <a:chOff x="2572146" y="3406852"/>
            <a:chExt cx="2304712"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2210862" cy="677108"/>
            </a:xfrm>
            <a:prstGeom prst="rect">
              <a:avLst/>
            </a:prstGeom>
            <a:noFill/>
          </p:spPr>
          <p:txBody>
            <a:bodyPr wrap="none" rtlCol="0">
              <a:spAutoFit/>
            </a:bodyPr>
            <a:lstStyle/>
            <a:p>
              <a:r>
                <a:rPr lang="zh-CN" altLang="en-US" sz="1900" b="1" dirty="0">
                  <a:latin typeface="微软雅黑" panose="020B0503020204020204" pitchFamily="34" charset="-122"/>
                  <a:ea typeface="微软雅黑" panose="020B0503020204020204" pitchFamily="34" charset="-122"/>
                </a:rPr>
                <a:t>标题文字</a:t>
              </a:r>
              <a:endParaRPr lang="en-US" altLang="zh-CN" sz="1900" b="1" dirty="0">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477405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453" y="1447070"/>
            <a:ext cx="10399529" cy="743877"/>
            <a:chOff x="895284" y="2319106"/>
            <a:chExt cx="7800662" cy="557908"/>
          </a:xfrm>
        </p:grpSpPr>
        <p:sp>
          <p:nvSpPr>
            <p:cNvPr id="3" name="下箭头 2"/>
            <p:cNvSpPr/>
            <p:nvPr/>
          </p:nvSpPr>
          <p:spPr>
            <a:xfrm rot="16200000">
              <a:off x="2477819" y="2477702"/>
              <a:ext cx="524151" cy="274473"/>
            </a:xfrm>
            <a:prstGeom prst="downArrow">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nvGrpSpPr>
            <p:cNvPr id="4" name="组合 3"/>
            <p:cNvGrpSpPr/>
            <p:nvPr/>
          </p:nvGrpSpPr>
          <p:grpSpPr>
            <a:xfrm>
              <a:off x="895284" y="2319106"/>
              <a:ext cx="1736500" cy="542503"/>
              <a:chOff x="1242522" y="2224451"/>
              <a:chExt cx="1754984" cy="506492"/>
            </a:xfrm>
          </p:grpSpPr>
          <p:sp>
            <p:nvSpPr>
              <p:cNvPr id="16" name="矩形 15"/>
              <p:cNvSpPr/>
              <p:nvPr/>
            </p:nvSpPr>
            <p:spPr>
              <a:xfrm>
                <a:off x="1256590" y="2224451"/>
                <a:ext cx="1740916" cy="506492"/>
              </a:xfrm>
              <a:prstGeom prst="rect">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7" name="矩形 16"/>
              <p:cNvSpPr/>
              <p:nvPr/>
            </p:nvSpPr>
            <p:spPr>
              <a:xfrm>
                <a:off x="1242522" y="2276621"/>
                <a:ext cx="1754984" cy="25861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5" name="组合 4"/>
            <p:cNvGrpSpPr/>
            <p:nvPr/>
          </p:nvGrpSpPr>
          <p:grpSpPr>
            <a:xfrm>
              <a:off x="2876289" y="2355117"/>
              <a:ext cx="1754984" cy="506492"/>
              <a:chOff x="1242522" y="3272029"/>
              <a:chExt cx="1754984" cy="506492"/>
            </a:xfrm>
          </p:grpSpPr>
          <p:sp>
            <p:nvSpPr>
              <p:cNvPr id="14" name="矩形 13"/>
              <p:cNvSpPr/>
              <p:nvPr/>
            </p:nvSpPr>
            <p:spPr>
              <a:xfrm>
                <a:off x="1256590" y="3272029"/>
                <a:ext cx="1740916" cy="506492"/>
              </a:xfrm>
              <a:prstGeom prst="rect">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5" name="矩形 14"/>
              <p:cNvSpPr/>
              <p:nvPr/>
            </p:nvSpPr>
            <p:spPr>
              <a:xfrm>
                <a:off x="1242522" y="3325220"/>
                <a:ext cx="17549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6" name="组合 5"/>
            <p:cNvGrpSpPr/>
            <p:nvPr/>
          </p:nvGrpSpPr>
          <p:grpSpPr>
            <a:xfrm>
              <a:off x="4861858" y="2355117"/>
              <a:ext cx="1787684" cy="506492"/>
              <a:chOff x="1209822" y="4319607"/>
              <a:chExt cx="1787684" cy="506492"/>
            </a:xfrm>
          </p:grpSpPr>
          <p:sp>
            <p:nvSpPr>
              <p:cNvPr id="12" name="矩形 11"/>
              <p:cNvSpPr/>
              <p:nvPr/>
            </p:nvSpPr>
            <p:spPr>
              <a:xfrm>
                <a:off x="1256590" y="4319607"/>
                <a:ext cx="1740916" cy="506492"/>
              </a:xfrm>
              <a:prstGeom prst="rect">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3" name="矩形 12"/>
              <p:cNvSpPr/>
              <p:nvPr/>
            </p:nvSpPr>
            <p:spPr>
              <a:xfrm>
                <a:off x="1209822" y="4370544"/>
                <a:ext cx="17876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7" name="组合 6"/>
            <p:cNvGrpSpPr/>
            <p:nvPr/>
          </p:nvGrpSpPr>
          <p:grpSpPr>
            <a:xfrm>
              <a:off x="6926894" y="2352863"/>
              <a:ext cx="1769052" cy="506492"/>
              <a:chOff x="1228454" y="5367185"/>
              <a:chExt cx="1769052" cy="506492"/>
            </a:xfrm>
          </p:grpSpPr>
          <p:sp>
            <p:nvSpPr>
              <p:cNvPr id="10" name="矩形 9"/>
              <p:cNvSpPr/>
              <p:nvPr/>
            </p:nvSpPr>
            <p:spPr>
              <a:xfrm>
                <a:off x="1256590" y="5367185"/>
                <a:ext cx="1740916" cy="506492"/>
              </a:xfrm>
              <a:prstGeom prst="rect">
                <a:avLst/>
              </a:prstGeom>
              <a:solidFill>
                <a:schemeClr val="tx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1" name="矩形 10"/>
              <p:cNvSpPr/>
              <p:nvPr/>
            </p:nvSpPr>
            <p:spPr>
              <a:xfrm>
                <a:off x="1228454" y="5420376"/>
                <a:ext cx="1769051"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sp>
          <p:nvSpPr>
            <p:cNvPr id="8" name="下箭头 7"/>
            <p:cNvSpPr/>
            <p:nvPr/>
          </p:nvSpPr>
          <p:spPr>
            <a:xfrm rot="16200000">
              <a:off x="4459667" y="2477701"/>
              <a:ext cx="524151" cy="274473"/>
            </a:xfrm>
            <a:prstGeom prst="downArrow">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sp>
          <p:nvSpPr>
            <p:cNvPr id="9" name="下箭头 8"/>
            <p:cNvSpPr/>
            <p:nvPr/>
          </p:nvSpPr>
          <p:spPr>
            <a:xfrm rot="16200000">
              <a:off x="6479573" y="2476594"/>
              <a:ext cx="524151" cy="274473"/>
            </a:xfrm>
            <a:prstGeom prst="downArrow">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grpSp>
        <p:nvGrpSpPr>
          <p:cNvPr id="18" name="组合 17"/>
          <p:cNvGrpSpPr/>
          <p:nvPr/>
        </p:nvGrpSpPr>
        <p:grpSpPr>
          <a:xfrm>
            <a:off x="745532" y="3049327"/>
            <a:ext cx="2565727" cy="2021621"/>
            <a:chOff x="559222" y="2286995"/>
            <a:chExt cx="1924546" cy="1516216"/>
          </a:xfrm>
        </p:grpSpPr>
        <p:sp>
          <p:nvSpPr>
            <p:cNvPr id="19" name="圆角矩形标注 18"/>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0" name="文本框 44"/>
            <p:cNvSpPr txBox="1"/>
            <p:nvPr/>
          </p:nvSpPr>
          <p:spPr>
            <a:xfrm>
              <a:off x="652118"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3400179" y="2985732"/>
            <a:ext cx="2560935" cy="2085216"/>
            <a:chOff x="2550466" y="2239299"/>
            <a:chExt cx="1920951" cy="1563912"/>
          </a:xfrm>
        </p:grpSpPr>
        <p:sp>
          <p:nvSpPr>
            <p:cNvPr id="22" name="圆角矩形标注 21"/>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tx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3" name="文本框 44"/>
            <p:cNvSpPr txBox="1"/>
            <p:nvPr/>
          </p:nvSpPr>
          <p:spPr>
            <a:xfrm>
              <a:off x="2639767"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6120082" y="2978202"/>
            <a:ext cx="2621701" cy="2092745"/>
            <a:chOff x="4590659" y="2233651"/>
            <a:chExt cx="1966532" cy="1569559"/>
          </a:xfrm>
        </p:grpSpPr>
        <p:sp>
          <p:nvSpPr>
            <p:cNvPr id="25" name="圆角矩形标注 24"/>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6" name="文本框 44"/>
            <p:cNvSpPr txBox="1"/>
            <p:nvPr/>
          </p:nvSpPr>
          <p:spPr>
            <a:xfrm>
              <a:off x="4725541"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8886006" y="2976278"/>
            <a:ext cx="2505631" cy="2094669"/>
            <a:chOff x="6665372" y="2232208"/>
            <a:chExt cx="1879468" cy="1571002"/>
          </a:xfrm>
        </p:grpSpPr>
        <p:sp>
          <p:nvSpPr>
            <p:cNvPr id="28" name="圆角矩形标注 27"/>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tx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9" name="文本框 44"/>
            <p:cNvSpPr txBox="1"/>
            <p:nvPr/>
          </p:nvSpPr>
          <p:spPr>
            <a:xfrm>
              <a:off x="6713190"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sp>
        <p:nvSpPr>
          <p:cNvPr id="31" name="标题 3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7451775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在</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不</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足</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存</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4" idx="6"/>
            <a:endCxn id="6" idx="2"/>
          </p:cNvCxnSpPr>
          <p:nvPr/>
        </p:nvCxnSpPr>
        <p:spPr>
          <a:xfrm>
            <a:off x="2162954" y="2823112"/>
            <a:ext cx="7680383" cy="96308"/>
          </a:xfrm>
          <a:prstGeom prst="line">
            <a:avLst/>
          </a:prstGeom>
          <a:noFill/>
          <a:ln w="38100" cap="flat" cmpd="sng" algn="ctr">
            <a:solidFill>
              <a:schemeClr val="tx1"/>
            </a:solidFill>
            <a:prstDash val="solid"/>
          </a:ln>
          <a:effectLst/>
        </p:spPr>
      </p:cxnSp>
      <p:sp>
        <p:nvSpPr>
          <p:cNvPr id="4" name="椭圆 3"/>
          <p:cNvSpPr/>
          <p:nvPr/>
        </p:nvSpPr>
        <p:spPr>
          <a:xfrm>
            <a:off x="916399" y="2198695"/>
            <a:ext cx="1246555" cy="1248833"/>
          </a:xfrm>
          <a:prstGeom prst="ellipse">
            <a:avLst/>
          </a:prstGeom>
          <a:solidFill>
            <a:schemeClr val="bg1"/>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A</a:t>
            </a:r>
            <a:endParaRPr lang="zh-CN" altLang="en-US" sz="4800" b="1" kern="0" dirty="0">
              <a:solidFill>
                <a:schemeClr val="accent2"/>
              </a:solidFill>
              <a:latin typeface="微软雅黑" pitchFamily="34" charset="-122"/>
              <a:ea typeface="微软雅黑" pitchFamily="34" charset="-122"/>
            </a:endParaRPr>
          </a:p>
        </p:txBody>
      </p:sp>
      <p:sp>
        <p:nvSpPr>
          <p:cNvPr id="5" name="椭圆 4"/>
          <p:cNvSpPr/>
          <p:nvPr/>
        </p:nvSpPr>
        <p:spPr>
          <a:xfrm>
            <a:off x="4755533" y="1958454"/>
            <a:ext cx="1729092" cy="1729316"/>
          </a:xfrm>
          <a:prstGeom prst="ellipse">
            <a:avLst/>
          </a:prstGeom>
          <a:solidFill>
            <a:schemeClr val="tx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B</a:t>
            </a:r>
            <a:endParaRPr lang="zh-CN" altLang="en-US" sz="4800" b="1" kern="0" dirty="0">
              <a:solidFill>
                <a:schemeClr val="accent2"/>
              </a:solidFill>
              <a:latin typeface="微软雅黑" pitchFamily="34" charset="-122"/>
              <a:ea typeface="微软雅黑" pitchFamily="34" charset="-122"/>
            </a:endParaRPr>
          </a:p>
        </p:txBody>
      </p:sp>
      <p:sp>
        <p:nvSpPr>
          <p:cNvPr id="6" name="椭圆 5"/>
          <p:cNvSpPr/>
          <p:nvPr/>
        </p:nvSpPr>
        <p:spPr>
          <a:xfrm>
            <a:off x="9843337" y="2343687"/>
            <a:ext cx="1153434"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sp>
        <p:nvSpPr>
          <p:cNvPr id="7" name="椭圆 6"/>
          <p:cNvSpPr/>
          <p:nvPr/>
        </p:nvSpPr>
        <p:spPr>
          <a:xfrm>
            <a:off x="3892045" y="1431403"/>
            <a:ext cx="1151317"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8" name="直接连接符 7"/>
          <p:cNvCxnSpPr>
            <a:stCxn id="7" idx="2"/>
          </p:cNvCxnSpPr>
          <p:nvPr/>
        </p:nvCxnSpPr>
        <p:spPr>
          <a:xfrm flipH="1">
            <a:off x="3316387" y="2007136"/>
            <a:ext cx="575658" cy="0"/>
          </a:xfrm>
          <a:prstGeom prst="line">
            <a:avLst/>
          </a:prstGeom>
          <a:noFill/>
          <a:ln w="9525" cap="flat" cmpd="sng" algn="ctr">
            <a:solidFill>
              <a:schemeClr val="tx1"/>
            </a:solidFill>
            <a:prstDash val="solid"/>
          </a:ln>
          <a:effectLst/>
        </p:spPr>
      </p:cxnSp>
      <p:sp>
        <p:nvSpPr>
          <p:cNvPr id="9" name="TextBox 19"/>
          <p:cNvSpPr txBox="1">
            <a:spLocks noChangeArrowheads="1"/>
          </p:cNvSpPr>
          <p:nvPr/>
        </p:nvSpPr>
        <p:spPr bwMode="auto">
          <a:xfrm>
            <a:off x="1107966" y="1814784"/>
            <a:ext cx="2304017" cy="44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latin typeface="微软雅黑" panose="020B0503020204020204" pitchFamily="34" charset="-122"/>
                <a:ea typeface="微软雅黑" panose="020B0503020204020204" pitchFamily="34" charset="-122"/>
              </a:rPr>
              <a:t>单击此处添加标题</a:t>
            </a:r>
          </a:p>
        </p:txBody>
      </p:sp>
      <p:grpSp>
        <p:nvGrpSpPr>
          <p:cNvPr id="10" name="组合 19"/>
          <p:cNvGrpSpPr/>
          <p:nvPr/>
        </p:nvGrpSpPr>
        <p:grpSpPr>
          <a:xfrm>
            <a:off x="3604216" y="2853803"/>
            <a:ext cx="2879709" cy="2188488"/>
            <a:chOff x="2843659" y="4280272"/>
            <a:chExt cx="2160063" cy="1641366"/>
          </a:xfrm>
        </p:grpSpPr>
        <p:sp>
          <p:nvSpPr>
            <p:cNvPr id="22" name="椭圆 21"/>
            <p:cNvSpPr/>
            <p:nvPr/>
          </p:nvSpPr>
          <p:spPr>
            <a:xfrm>
              <a:off x="2843659" y="4280272"/>
              <a:ext cx="863600" cy="865188"/>
            </a:xfrm>
            <a:prstGeom prst="ellipse">
              <a:avLst/>
            </a:prstGeom>
            <a:solidFill>
              <a:schemeClr val="bg2"/>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3275459" y="5145460"/>
              <a:ext cx="0" cy="731837"/>
            </a:xfrm>
            <a:prstGeom prst="line">
              <a:avLst/>
            </a:prstGeom>
            <a:noFill/>
            <a:ln w="9525" cap="flat" cmpd="sng" algn="ctr">
              <a:solidFill>
                <a:schemeClr val="bg2"/>
              </a:solidFill>
              <a:prstDash val="solid"/>
            </a:ln>
            <a:effectLst/>
          </p:spPr>
        </p:cxnSp>
        <p:sp>
          <p:nvSpPr>
            <p:cNvPr id="24" name="TextBox 19"/>
            <p:cNvSpPr txBox="1">
              <a:spLocks noChangeArrowheads="1"/>
            </p:cNvSpPr>
            <p:nvPr/>
          </p:nvSpPr>
          <p:spPr bwMode="auto">
            <a:xfrm>
              <a:off x="3275484" y="5589240"/>
              <a:ext cx="1728238" cy="33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2"/>
                  </a:solidFill>
                  <a:latin typeface="微软雅黑" panose="020B0503020204020204" pitchFamily="34" charset="-122"/>
                  <a:ea typeface="微软雅黑" panose="020B0503020204020204" pitchFamily="34" charset="-122"/>
                </a:rPr>
                <a:t>单击此处添加标题</a:t>
              </a:r>
            </a:p>
          </p:txBody>
        </p:sp>
      </p:grpSp>
      <p:grpSp>
        <p:nvGrpSpPr>
          <p:cNvPr id="11" name="组合 23"/>
          <p:cNvGrpSpPr/>
          <p:nvPr/>
        </p:nvGrpSpPr>
        <p:grpSpPr>
          <a:xfrm>
            <a:off x="6038066" y="2965987"/>
            <a:ext cx="2845814" cy="2364336"/>
            <a:chOff x="4669284" y="4364410"/>
            <a:chExt cx="2134638" cy="1773252"/>
          </a:xfrm>
        </p:grpSpPr>
        <p:sp>
          <p:nvSpPr>
            <p:cNvPr id="19" name="椭圆 18"/>
            <p:cNvSpPr/>
            <p:nvPr/>
          </p:nvSpPr>
          <p:spPr>
            <a:xfrm>
              <a:off x="4669284" y="4364410"/>
              <a:ext cx="865188" cy="865187"/>
            </a:xfrm>
            <a:prstGeom prst="ellipse">
              <a:avLst/>
            </a:prstGeom>
            <a:solidFill>
              <a:schemeClr val="bg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102672" y="5229597"/>
              <a:ext cx="0" cy="863600"/>
            </a:xfrm>
            <a:prstGeom prst="line">
              <a:avLst/>
            </a:prstGeom>
            <a:noFill/>
            <a:ln w="9525" cap="flat" cmpd="sng" algn="ctr">
              <a:solidFill>
                <a:schemeClr val="bg1"/>
              </a:solidFill>
              <a:prstDash val="solid"/>
            </a:ln>
            <a:effectLst/>
          </p:spPr>
        </p:cxnSp>
        <p:sp>
          <p:nvSpPr>
            <p:cNvPr id="21" name="TextBox 20"/>
            <p:cNvSpPr txBox="1">
              <a:spLocks noChangeArrowheads="1"/>
            </p:cNvSpPr>
            <p:nvPr/>
          </p:nvSpPr>
          <p:spPr bwMode="auto">
            <a:xfrm>
              <a:off x="5075684" y="5805264"/>
              <a:ext cx="1728238" cy="33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16" name="椭圆 15"/>
          <p:cNvSpPr/>
          <p:nvPr/>
        </p:nvSpPr>
        <p:spPr>
          <a:xfrm>
            <a:off x="7828533" y="2014544"/>
            <a:ext cx="1614807" cy="1617133"/>
          </a:xfrm>
          <a:prstGeom prst="ellipse">
            <a:avLst/>
          </a:prstGeom>
          <a:solidFill>
            <a:schemeClr val="bg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C</a:t>
            </a:r>
            <a:endParaRPr lang="zh-CN" altLang="en-US" sz="4800" b="1" kern="0" dirty="0">
              <a:solidFill>
                <a:schemeClr val="accent2"/>
              </a:solidFill>
              <a:latin typeface="微软雅黑" pitchFamily="34" charset="-122"/>
              <a:ea typeface="微软雅黑" pitchFamily="34" charset="-122"/>
            </a:endParaRPr>
          </a:p>
        </p:txBody>
      </p:sp>
      <p:cxnSp>
        <p:nvCxnSpPr>
          <p:cNvPr id="17" name="直接连接符 16"/>
          <p:cNvCxnSpPr>
            <a:stCxn id="16" idx="4"/>
          </p:cNvCxnSpPr>
          <p:nvPr/>
        </p:nvCxnSpPr>
        <p:spPr>
          <a:xfrm flipH="1">
            <a:off x="8634879" y="3631677"/>
            <a:ext cx="1059" cy="678392"/>
          </a:xfrm>
          <a:prstGeom prst="line">
            <a:avLst/>
          </a:prstGeom>
          <a:noFill/>
          <a:ln w="9525" cap="flat" cmpd="sng" algn="ctr">
            <a:solidFill>
              <a:schemeClr val="bg2"/>
            </a:solidFill>
            <a:prstDash val="solid"/>
          </a:ln>
          <a:effectLst/>
        </p:spPr>
      </p:cxnSp>
      <p:sp>
        <p:nvSpPr>
          <p:cNvPr id="18" name="TextBox 19"/>
          <p:cNvSpPr txBox="1">
            <a:spLocks noChangeArrowheads="1"/>
          </p:cNvSpPr>
          <p:nvPr/>
        </p:nvSpPr>
        <p:spPr bwMode="auto">
          <a:xfrm>
            <a:off x="8595824" y="3927019"/>
            <a:ext cx="2304017" cy="44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lumMod val="75000"/>
                  </a:schemeClr>
                </a:solidFill>
                <a:latin typeface="微软雅黑" panose="020B0503020204020204" pitchFamily="34" charset="-122"/>
                <a:ea typeface="微软雅黑" panose="020B0503020204020204" pitchFamily="34" charset="-122"/>
              </a:rPr>
              <a:t>单击此处添加标题</a:t>
            </a:r>
          </a:p>
        </p:txBody>
      </p:sp>
      <p:sp>
        <p:nvSpPr>
          <p:cNvPr id="13" name="TextBox 12"/>
          <p:cNvSpPr txBox="1"/>
          <p:nvPr/>
        </p:nvSpPr>
        <p:spPr>
          <a:xfrm>
            <a:off x="4276335" y="5106416"/>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6685848" y="5325707"/>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725273" y="4481023"/>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3415289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par>
                                <p:cTn id="56" presetID="10"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6" grpId="0" animBg="1"/>
      <p:bldP spid="18"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6543306" y="1238032"/>
            <a:ext cx="1928438" cy="1831392"/>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3" name="Freeform 3"/>
          <p:cNvSpPr>
            <a:spLocks/>
          </p:cNvSpPr>
          <p:nvPr/>
        </p:nvSpPr>
        <p:spPr bwMode="blackWhite">
          <a:xfrm>
            <a:off x="6543305" y="3926810"/>
            <a:ext cx="1937076" cy="1852988"/>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blackWhite">
          <a:xfrm>
            <a:off x="3718673" y="3926810"/>
            <a:ext cx="1954352" cy="1870265"/>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bg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blackWhite">
          <a:xfrm>
            <a:off x="3718673" y="1220755"/>
            <a:ext cx="1954352" cy="1848669"/>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bg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6" name="AutoShape 10"/>
          <p:cNvSpPr>
            <a:spLocks noChangeArrowheads="1"/>
          </p:cNvSpPr>
          <p:nvPr/>
        </p:nvSpPr>
        <p:spPr bwMode="blackWhite">
          <a:xfrm>
            <a:off x="5660067" y="3071584"/>
            <a:ext cx="859484" cy="859544"/>
          </a:xfrm>
          <a:prstGeom prst="flowChartOr">
            <a:avLst/>
          </a:pr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grpSp>
        <p:nvGrpSpPr>
          <p:cNvPr id="7" name="组合 4"/>
          <p:cNvGrpSpPr/>
          <p:nvPr/>
        </p:nvGrpSpPr>
        <p:grpSpPr>
          <a:xfrm>
            <a:off x="1366969" y="4046677"/>
            <a:ext cx="2351703" cy="1392525"/>
            <a:chOff x="1052897" y="5281774"/>
            <a:chExt cx="1764007" cy="1044394"/>
          </a:xfrm>
        </p:grpSpPr>
        <p:sp>
          <p:nvSpPr>
            <p:cNvPr id="8" name="TextBox 20"/>
            <p:cNvSpPr txBox="1"/>
            <p:nvPr/>
          </p:nvSpPr>
          <p:spPr bwMode="auto">
            <a:xfrm>
              <a:off x="1052897" y="5580327"/>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9" name="TextBox 19"/>
            <p:cNvSpPr txBox="1">
              <a:spLocks noChangeArrowheads="1"/>
            </p:cNvSpPr>
            <p:nvPr/>
          </p:nvSpPr>
          <p:spPr bwMode="auto">
            <a:xfrm>
              <a:off x="1052898" y="5281774"/>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2"/>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0" name="组合 11"/>
          <p:cNvGrpSpPr/>
          <p:nvPr/>
        </p:nvGrpSpPr>
        <p:grpSpPr>
          <a:xfrm>
            <a:off x="1366969" y="1248556"/>
            <a:ext cx="2351703" cy="1392525"/>
            <a:chOff x="1052897" y="2195545"/>
            <a:chExt cx="1764007" cy="1044394"/>
          </a:xfrm>
        </p:grpSpPr>
        <p:sp>
          <p:nvSpPr>
            <p:cNvPr id="11" name="TextBox 20"/>
            <p:cNvSpPr txBox="1"/>
            <p:nvPr/>
          </p:nvSpPr>
          <p:spPr bwMode="auto">
            <a:xfrm>
              <a:off x="1052897"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2" name="TextBox 19"/>
            <p:cNvSpPr txBox="1">
              <a:spLocks noChangeArrowheads="1"/>
            </p:cNvSpPr>
            <p:nvPr/>
          </p:nvSpPr>
          <p:spPr bwMode="auto">
            <a:xfrm>
              <a:off x="1052898" y="2195545"/>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1"/>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3" name="组合 1"/>
          <p:cNvGrpSpPr/>
          <p:nvPr/>
        </p:nvGrpSpPr>
        <p:grpSpPr>
          <a:xfrm>
            <a:off x="8471743" y="1248556"/>
            <a:ext cx="2351703" cy="1392525"/>
            <a:chOff x="6382171" y="2195545"/>
            <a:chExt cx="1764007" cy="1044394"/>
          </a:xfrm>
        </p:grpSpPr>
        <p:sp>
          <p:nvSpPr>
            <p:cNvPr id="14" name="TextBox 20"/>
            <p:cNvSpPr txBox="1"/>
            <p:nvPr/>
          </p:nvSpPr>
          <p:spPr bwMode="auto">
            <a:xfrm>
              <a:off x="6382171"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300" dirty="0">
                  <a:solidFill>
                    <a:schemeClr val="accent1"/>
                  </a:solidFill>
                  <a:latin typeface="微软雅黑" pitchFamily="34" charset="-122"/>
                  <a:ea typeface="微软雅黑" pitchFamily="34" charset="-122"/>
                </a:rPr>
                <a:t>此处添加段落文本单击此处添加段落文本单击此处添加</a:t>
              </a:r>
            </a:p>
          </p:txBody>
        </p:sp>
        <p:sp>
          <p:nvSpPr>
            <p:cNvPr id="15" name="TextBox 19"/>
            <p:cNvSpPr txBox="1">
              <a:spLocks noChangeArrowheads="1"/>
            </p:cNvSpPr>
            <p:nvPr/>
          </p:nvSpPr>
          <p:spPr bwMode="auto">
            <a:xfrm>
              <a:off x="6382172" y="2195545"/>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6" name="组合 2"/>
          <p:cNvGrpSpPr/>
          <p:nvPr/>
        </p:nvGrpSpPr>
        <p:grpSpPr>
          <a:xfrm>
            <a:off x="8471743" y="3998924"/>
            <a:ext cx="2351703" cy="1392525"/>
            <a:chOff x="6382171" y="5245959"/>
            <a:chExt cx="1764007" cy="1044394"/>
          </a:xfrm>
        </p:grpSpPr>
        <p:sp>
          <p:nvSpPr>
            <p:cNvPr id="17" name="TextBox 20"/>
            <p:cNvSpPr txBox="1"/>
            <p:nvPr/>
          </p:nvSpPr>
          <p:spPr bwMode="auto">
            <a:xfrm>
              <a:off x="6382171" y="5544512"/>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8" name="TextBox 17"/>
            <p:cNvSpPr txBox="1">
              <a:spLocks noChangeArrowheads="1"/>
            </p:cNvSpPr>
            <p:nvPr/>
          </p:nvSpPr>
          <p:spPr bwMode="auto">
            <a:xfrm>
              <a:off x="6382172" y="5245959"/>
              <a:ext cx="176400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tx2"/>
                  </a:solidFill>
                  <a:latin typeface="微软雅黑" panose="020B0503020204020204" pitchFamily="34" charset="-122"/>
                  <a:ea typeface="微软雅黑" panose="020B0503020204020204" pitchFamily="34" charset="-122"/>
                  <a:cs typeface="宋体" pitchFamily="2" charset="-122"/>
                </a:rPr>
                <a:t>单击此处添加标题</a:t>
              </a:r>
            </a:p>
          </p:txBody>
        </p:sp>
      </p:grpSp>
      <p:sp>
        <p:nvSpPr>
          <p:cNvPr id="20" name="标题 1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549156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4678739" y="4965605"/>
            <a:ext cx="2837859" cy="1192529"/>
          </a:xfrm>
          <a:prstGeom prst="roundRect">
            <a:avLst>
              <a:gd name="adj" fmla="val 6171"/>
            </a:avLst>
          </a:prstGeom>
          <a:noFill/>
          <a:ln w="9525" algn="ctr">
            <a:solidFill>
              <a:schemeClr val="bg1"/>
            </a:solidFill>
            <a:round/>
            <a:headEnd/>
            <a:tailEnd/>
          </a:ln>
        </p:spPr>
        <p:txBody>
          <a:bodyPr rot="10800000" wrap="none" lIns="121908" tIns="60954" rIns="121908" bIns="60954"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nvGrpSpPr>
          <p:cNvPr id="3" name="Group 28"/>
          <p:cNvGrpSpPr>
            <a:grpSpLocks/>
          </p:cNvGrpSpPr>
          <p:nvPr/>
        </p:nvGrpSpPr>
        <p:grpSpPr bwMode="auto">
          <a:xfrm>
            <a:off x="1069322" y="4705593"/>
            <a:ext cx="9954899" cy="1192529"/>
            <a:chOff x="412" y="2911"/>
            <a:chExt cx="4890" cy="610"/>
          </a:xfrm>
        </p:grpSpPr>
        <p:sp>
          <p:nvSpPr>
            <p:cNvPr id="4" name="AutoShape 4"/>
            <p:cNvSpPr>
              <a:spLocks noChangeArrowheads="1"/>
            </p:cNvSpPr>
            <p:nvPr/>
          </p:nvSpPr>
          <p:spPr bwMode="auto">
            <a:xfrm rot="10800000">
              <a:off x="412"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sp>
          <p:nvSpPr>
            <p:cNvPr id="5" name="AutoShape 6"/>
            <p:cNvSpPr>
              <a:spLocks noChangeArrowheads="1"/>
            </p:cNvSpPr>
            <p:nvPr/>
          </p:nvSpPr>
          <p:spPr bwMode="auto">
            <a:xfrm rot="10800000">
              <a:off x="3908"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grpSp>
        <p:nvGrpSpPr>
          <p:cNvPr id="6" name="组合 5"/>
          <p:cNvGrpSpPr/>
          <p:nvPr/>
        </p:nvGrpSpPr>
        <p:grpSpPr>
          <a:xfrm>
            <a:off x="3907181" y="1036338"/>
            <a:ext cx="4378934" cy="625589"/>
            <a:chOff x="2930767" y="627534"/>
            <a:chExt cx="3284628" cy="469192"/>
          </a:xfrm>
          <a:effectLst/>
        </p:grpSpPr>
        <p:sp>
          <p:nvSpPr>
            <p:cNvPr id="7"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3200" kern="10">
                  <a:ln w="9525">
                    <a:solidFill>
                      <a:srgbClr val="FFFFFF"/>
                    </a:solidFill>
                    <a:round/>
                    <a:headEnd/>
                    <a:tailEnd/>
                  </a:ln>
                  <a:solidFill>
                    <a:schemeClr val="accent2"/>
                  </a:solidFill>
                  <a:latin typeface="微软雅黑" panose="020B0503020204020204" pitchFamily="34" charset="-122"/>
                  <a:ea typeface="微软雅黑" panose="020B0503020204020204" pitchFamily="34" charset="-122"/>
                </a:rPr>
                <a:t>双击添加标题文字</a:t>
              </a:r>
            </a:p>
          </p:txBody>
        </p:sp>
        <p:sp>
          <p:nvSpPr>
            <p:cNvPr id="8" name="AutoShape 8"/>
            <p:cNvSpPr>
              <a:spLocks noChangeArrowheads="1"/>
            </p:cNvSpPr>
            <p:nvPr/>
          </p:nvSpPr>
          <p:spPr bwMode="auto">
            <a:xfrm>
              <a:off x="2930767" y="627534"/>
              <a:ext cx="3284628" cy="469192"/>
            </a:xfrm>
            <a:prstGeom prst="roundRect">
              <a:avLst>
                <a:gd name="adj" fmla="val 24375"/>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2100" kern="0" dirty="0">
                  <a:solidFill>
                    <a:schemeClr val="accent2"/>
                  </a:solidFill>
                  <a:latin typeface="微软雅黑" panose="020B0503020204020204" pitchFamily="34" charset="-122"/>
                  <a:ea typeface="微软雅黑" panose="020B0503020204020204" pitchFamily="34" charset="-122"/>
                </a:rPr>
                <a:t>单击添加标题文字</a:t>
              </a:r>
            </a:p>
          </p:txBody>
        </p:sp>
      </p:grpSp>
      <p:sp>
        <p:nvSpPr>
          <p:cNvPr id="9" name="AutoShape 10"/>
          <p:cNvSpPr>
            <a:spLocks noChangeArrowheads="1"/>
          </p:cNvSpPr>
          <p:nvPr/>
        </p:nvSpPr>
        <p:spPr bwMode="auto">
          <a:xfrm>
            <a:off x="4532164" y="3143575"/>
            <a:ext cx="3126938" cy="555211"/>
          </a:xfrm>
          <a:prstGeom prst="roundRect">
            <a:avLst>
              <a:gd name="adj" fmla="val 22537"/>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121908" tIns="60954" rIns="121908" bIns="60954"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nvGrpSpPr>
          <p:cNvPr id="10" name="Group 25"/>
          <p:cNvGrpSpPr>
            <a:grpSpLocks/>
          </p:cNvGrpSpPr>
          <p:nvPr/>
        </p:nvGrpSpPr>
        <p:grpSpPr bwMode="auto">
          <a:xfrm>
            <a:off x="922747" y="2674383"/>
            <a:ext cx="10260264" cy="555211"/>
            <a:chOff x="288" y="1872"/>
            <a:chExt cx="5040" cy="284"/>
          </a:xfrm>
        </p:grpSpPr>
        <p:sp>
          <p:nvSpPr>
            <p:cNvPr id="11" name="AutoShape 12"/>
            <p:cNvSpPr>
              <a:spLocks noChangeArrowheads="1"/>
            </p:cNvSpPr>
            <p:nvPr/>
          </p:nvSpPr>
          <p:spPr bwMode="auto">
            <a:xfrm>
              <a:off x="288" y="1872"/>
              <a:ext cx="1536" cy="284"/>
            </a:xfrm>
            <a:prstGeom prst="roundRect">
              <a:avLst>
                <a:gd name="adj" fmla="val 22537"/>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sp>
          <p:nvSpPr>
            <p:cNvPr id="12" name="AutoShape 14"/>
            <p:cNvSpPr>
              <a:spLocks noChangeArrowheads="1"/>
            </p:cNvSpPr>
            <p:nvPr/>
          </p:nvSpPr>
          <p:spPr bwMode="auto">
            <a:xfrm>
              <a:off x="3792" y="1872"/>
              <a:ext cx="1536" cy="284"/>
            </a:xfrm>
            <a:prstGeom prst="roundRect">
              <a:avLst>
                <a:gd name="adj" fmla="val 23944"/>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grpSp>
        <p:nvGrpSpPr>
          <p:cNvPr id="13" name="组合 12"/>
          <p:cNvGrpSpPr/>
          <p:nvPr/>
        </p:nvGrpSpPr>
        <p:grpSpPr>
          <a:xfrm>
            <a:off x="2539149" y="3769163"/>
            <a:ext cx="7108897" cy="1100647"/>
            <a:chOff x="1904607" y="2826872"/>
            <a:chExt cx="5332367" cy="825485"/>
          </a:xfrm>
        </p:grpSpPr>
        <p:sp>
          <p:nvSpPr>
            <p:cNvPr id="14" name="Line 2"/>
            <p:cNvSpPr>
              <a:spLocks noChangeShapeType="1"/>
            </p:cNvSpPr>
            <p:nvPr/>
          </p:nvSpPr>
          <p:spPr bwMode="auto">
            <a:xfrm flipH="1">
              <a:off x="4570790" y="2826872"/>
              <a:ext cx="1527" cy="825485"/>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15" name="Group 27"/>
            <p:cNvGrpSpPr>
              <a:grpSpLocks/>
            </p:cNvGrpSpPr>
            <p:nvPr/>
          </p:nvGrpSpPr>
          <p:grpSpPr bwMode="auto">
            <a:xfrm>
              <a:off x="1904607" y="3159705"/>
              <a:ext cx="5332367" cy="332833"/>
              <a:chOff x="1066" y="2659"/>
              <a:chExt cx="3492" cy="227"/>
            </a:xfrm>
          </p:grpSpPr>
          <p:sp>
            <p:nvSpPr>
              <p:cNvPr id="16" name="Line 15"/>
              <p:cNvSpPr>
                <a:spLocks noChangeShapeType="1"/>
              </p:cNvSpPr>
              <p:nvPr/>
            </p:nvSpPr>
            <p:spPr bwMode="auto">
              <a:xfrm>
                <a:off x="1066" y="2659"/>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Line 16"/>
              <p:cNvSpPr>
                <a:spLocks noChangeShapeType="1"/>
              </p:cNvSpPr>
              <p:nvPr/>
            </p:nvSpPr>
            <p:spPr bwMode="auto">
              <a:xfrm>
                <a:off x="1066"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8" name="Line 17"/>
              <p:cNvSpPr>
                <a:spLocks noChangeShapeType="1"/>
              </p:cNvSpPr>
              <p:nvPr/>
            </p:nvSpPr>
            <p:spPr bwMode="auto">
              <a:xfrm>
                <a:off x="4558"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2539149" y="1796820"/>
            <a:ext cx="7108897" cy="1276376"/>
            <a:chOff x="1904607" y="1347614"/>
            <a:chExt cx="5332367" cy="957282"/>
          </a:xfrm>
        </p:grpSpPr>
        <p:sp>
          <p:nvSpPr>
            <p:cNvPr id="20" name="Line 18"/>
            <p:cNvSpPr>
              <a:spLocks noChangeShapeType="1"/>
            </p:cNvSpPr>
            <p:nvPr/>
          </p:nvSpPr>
          <p:spPr bwMode="auto">
            <a:xfrm>
              <a:off x="4570790" y="1347614"/>
              <a:ext cx="1528" cy="957282"/>
            </a:xfrm>
            <a:prstGeom prst="line">
              <a:avLst/>
            </a:prstGeom>
            <a:noFill/>
            <a:ln w="19050" cap="rnd">
              <a:solidFill>
                <a:schemeClr val="bg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1" name="Group 26"/>
            <p:cNvGrpSpPr>
              <a:grpSpLocks/>
            </p:cNvGrpSpPr>
            <p:nvPr/>
          </p:nvGrpSpPr>
          <p:grpSpPr bwMode="auto">
            <a:xfrm>
              <a:off x="1904607" y="1488208"/>
              <a:ext cx="5332367" cy="473591"/>
              <a:chOff x="1156" y="1519"/>
              <a:chExt cx="3492" cy="323"/>
            </a:xfrm>
          </p:grpSpPr>
          <p:sp>
            <p:nvSpPr>
              <p:cNvPr id="22" name="Line 19"/>
              <p:cNvSpPr>
                <a:spLocks noChangeShapeType="1"/>
              </p:cNvSpPr>
              <p:nvPr/>
            </p:nvSpPr>
            <p:spPr bwMode="auto">
              <a:xfrm>
                <a:off x="1156" y="1519"/>
                <a:ext cx="3492" cy="0"/>
              </a:xfrm>
              <a:prstGeom prst="line">
                <a:avLst/>
              </a:prstGeom>
              <a:noFill/>
              <a:ln w="19050" cap="rnd">
                <a:solidFill>
                  <a:schemeClr val="bg1"/>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3" name="Group 20"/>
              <p:cNvGrpSpPr>
                <a:grpSpLocks/>
              </p:cNvGrpSpPr>
              <p:nvPr/>
            </p:nvGrpSpPr>
            <p:grpSpPr bwMode="auto">
              <a:xfrm>
                <a:off x="1156" y="1519"/>
                <a:ext cx="3492" cy="323"/>
                <a:chOff x="1066" y="1519"/>
                <a:chExt cx="3492" cy="227"/>
              </a:xfrm>
            </p:grpSpPr>
            <p:sp>
              <p:nvSpPr>
                <p:cNvPr id="24" name="Line 21"/>
                <p:cNvSpPr>
                  <a:spLocks noChangeShapeType="1"/>
                </p:cNvSpPr>
                <p:nvPr/>
              </p:nvSpPr>
              <p:spPr bwMode="auto">
                <a:xfrm>
                  <a:off x="1066"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25" name="Line 22"/>
                <p:cNvSpPr>
                  <a:spLocks noChangeShapeType="1"/>
                </p:cNvSpPr>
                <p:nvPr/>
              </p:nvSpPr>
              <p:spPr bwMode="auto">
                <a:xfrm>
                  <a:off x="4558"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sp>
        <p:nvSpPr>
          <p:cNvPr id="27" name="标题 2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623573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50"/>
                                        <p:tgtEl>
                                          <p:spTgt spid="19"/>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750"/>
                                        <p:tgtEl>
                                          <p:spTgt spid="13"/>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2286" y="1220755"/>
            <a:ext cx="3665592" cy="1344083"/>
            <a:chOff x="4952359" y="915566"/>
            <a:chExt cx="2749552" cy="1008062"/>
          </a:xfrm>
        </p:grpSpPr>
        <p:sp>
          <p:nvSpPr>
            <p:cNvPr id="3" name="Oval 2"/>
            <p:cNvSpPr>
              <a:spLocks noChangeAspect="1" noChangeArrowheads="1"/>
            </p:cNvSpPr>
            <p:nvPr/>
          </p:nvSpPr>
          <p:spPr bwMode="auto">
            <a:xfrm>
              <a:off x="4983199" y="915566"/>
              <a:ext cx="1004214" cy="1008062"/>
            </a:xfrm>
            <a:prstGeom prst="ellipse">
              <a:avLst/>
            </a:prstGeom>
            <a:solidFill>
              <a:schemeClr val="tx1"/>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5"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8" name="矩形 14"/>
          <p:cNvSpPr>
            <a:spLocks noChangeArrowheads="1"/>
          </p:cNvSpPr>
          <p:nvPr/>
        </p:nvSpPr>
        <p:spPr bwMode="auto">
          <a:xfrm>
            <a:off x="4657306" y="3383696"/>
            <a:ext cx="1697346" cy="707874"/>
          </a:xfrm>
          <a:prstGeom prst="rect">
            <a:avLst/>
          </a:prstGeom>
          <a:noFill/>
          <a:ln w="9525">
            <a:noFill/>
            <a:miter lim="800000"/>
            <a:headEnd/>
            <a:tailEnd/>
          </a:ln>
          <a:effectLst/>
        </p:spPr>
        <p:txBody>
          <a:bodyPr lIns="121908" tIns="60954" rIns="121908" bIns="60954">
            <a:spAutoFit/>
          </a:bodyPr>
          <a:lstStyle/>
          <a:p>
            <a:pPr algn="ctr"/>
            <a:r>
              <a:rPr kumimoji="1" lang="zh-CN" altLang="en-US" sz="1900" dirty="0">
                <a:solidFill>
                  <a:schemeClr val="accent1"/>
                </a:solidFill>
                <a:latin typeface="微软雅黑" pitchFamily="34" charset="-122"/>
                <a:ea typeface="微软雅黑" pitchFamily="34" charset="-122"/>
              </a:rPr>
              <a:t>点击添</a:t>
            </a:r>
            <a:endParaRPr kumimoji="1" lang="en-US" altLang="zh-CN" sz="1900" dirty="0">
              <a:solidFill>
                <a:schemeClr val="accent1"/>
              </a:solidFill>
              <a:latin typeface="微软雅黑" pitchFamily="34" charset="-122"/>
              <a:ea typeface="微软雅黑" pitchFamily="34" charset="-122"/>
            </a:endParaRPr>
          </a:p>
          <a:p>
            <a:pPr algn="ctr"/>
            <a:r>
              <a:rPr kumimoji="1" lang="zh-CN" altLang="en-US" sz="1900" dirty="0">
                <a:solidFill>
                  <a:schemeClr val="accent1"/>
                </a:solidFill>
                <a:latin typeface="微软雅黑" pitchFamily="34" charset="-122"/>
                <a:ea typeface="微软雅黑" pitchFamily="34" charset="-122"/>
              </a:rPr>
              <a:t>加文本</a:t>
            </a:r>
          </a:p>
        </p:txBody>
      </p:sp>
      <p:grpSp>
        <p:nvGrpSpPr>
          <p:cNvPr id="9" name="组合 26"/>
          <p:cNvGrpSpPr>
            <a:grpSpLocks noChangeAspect="1"/>
          </p:cNvGrpSpPr>
          <p:nvPr/>
        </p:nvGrpSpPr>
        <p:grpSpPr bwMode="auto">
          <a:xfrm>
            <a:off x="3740925" y="3125757"/>
            <a:ext cx="1281356" cy="1195916"/>
            <a:chOff x="1321939" y="2463785"/>
            <a:chExt cx="451439" cy="2705673"/>
          </a:xfrm>
          <a:effectLst/>
        </p:grpSpPr>
        <p:sp>
          <p:nvSpPr>
            <p:cNvPr id="10" name="圆角矩形 9"/>
            <p:cNvSpPr/>
            <p:nvPr/>
          </p:nvSpPr>
          <p:spPr>
            <a:xfrm>
              <a:off x="1321939" y="2463785"/>
              <a:ext cx="415318" cy="2705673"/>
            </a:xfrm>
            <a:prstGeom prst="roundRect">
              <a:avLst>
                <a:gd name="adj" fmla="val 10568"/>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1"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sp>
        <p:nvSpPr>
          <p:cNvPr id="12" name="AutoShape 593"/>
          <p:cNvSpPr>
            <a:spLocks noChangeArrowheads="1"/>
          </p:cNvSpPr>
          <p:nvPr/>
        </p:nvSpPr>
        <p:spPr bwMode="auto">
          <a:xfrm rot="10800000" flipH="1" flipV="1">
            <a:off x="3062731" y="3517825"/>
            <a:ext cx="527931" cy="480000"/>
          </a:xfrm>
          <a:prstGeom prst="chevron">
            <a:avLst/>
          </a:prstGeom>
          <a:solidFill>
            <a:schemeClr val="tx1"/>
          </a:solidFill>
          <a:ln w="25400" cap="flat" cmpd="sng" algn="ctr">
            <a:noFill/>
            <a:prstDash val="solid"/>
          </a:ln>
          <a:effectLst/>
          <a:scene3d>
            <a:camera prst="orthographicFront"/>
            <a:lightRig rig="flat" dir="t"/>
          </a:scene3d>
          <a:sp3d extrusionH="304800">
            <a:bevelB w="0" h="0"/>
            <a:contourClr>
              <a:srgbClr val="FFE593"/>
            </a:contourClr>
          </a:sp3d>
        </p:spPr>
        <p:txBody>
          <a:bodyPr lIns="121908" tIns="60954" rIns="121908" bIns="60954" anchor="ctr">
            <a:sp3d/>
          </a:bodyPr>
          <a:lstStyle/>
          <a:p>
            <a:pPr algn="ctr" defTabSz="1219078" eaLnBrk="0" fontAlgn="ctr" hangingPunct="0">
              <a:buClr>
                <a:srgbClr val="FF0000"/>
              </a:buClr>
              <a:buSzPct val="70000"/>
              <a:buFont typeface="Wingdings" pitchFamily="2" charset="2"/>
              <a:buChar char="u"/>
              <a:defRPr/>
            </a:pPr>
            <a:endParaRPr lang="zh-CN" altLang="en-US" sz="2100" b="1" kern="0" dirty="0">
              <a:solidFill>
                <a:schemeClr val="accent2"/>
              </a:solidFill>
              <a:latin typeface="微软雅黑" pitchFamily="34" charset="-122"/>
              <a:ea typeface="微软雅黑" pitchFamily="34" charset="-122"/>
            </a:endParaRPr>
          </a:p>
        </p:txBody>
      </p:sp>
      <p:grpSp>
        <p:nvGrpSpPr>
          <p:cNvPr id="13" name="组合 26"/>
          <p:cNvGrpSpPr>
            <a:grpSpLocks noChangeAspect="1"/>
          </p:cNvGrpSpPr>
          <p:nvPr/>
        </p:nvGrpSpPr>
        <p:grpSpPr bwMode="auto">
          <a:xfrm>
            <a:off x="1802309" y="3125757"/>
            <a:ext cx="1300004" cy="1195916"/>
            <a:chOff x="1317289" y="2463785"/>
            <a:chExt cx="458010" cy="2705673"/>
          </a:xfrm>
          <a:effectLst/>
        </p:grpSpPr>
        <p:sp>
          <p:nvSpPr>
            <p:cNvPr id="14" name="圆角矩形 13"/>
            <p:cNvSpPr/>
            <p:nvPr/>
          </p:nvSpPr>
          <p:spPr>
            <a:xfrm>
              <a:off x="1317289" y="2463785"/>
              <a:ext cx="415318" cy="2705673"/>
            </a:xfrm>
            <a:prstGeom prst="roundRect">
              <a:avLst>
                <a:gd name="adj" fmla="val 10568"/>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5" name="矩形 14"/>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grpSp>
        <p:nvGrpSpPr>
          <p:cNvPr id="16" name="组合 15"/>
          <p:cNvGrpSpPr/>
          <p:nvPr/>
        </p:nvGrpSpPr>
        <p:grpSpPr>
          <a:xfrm>
            <a:off x="6602286" y="3153220"/>
            <a:ext cx="3665592" cy="1344083"/>
            <a:chOff x="4952359" y="915566"/>
            <a:chExt cx="2749552" cy="1008062"/>
          </a:xfrm>
        </p:grpSpPr>
        <p:sp>
          <p:nvSpPr>
            <p:cNvPr id="17" name="Oval 2"/>
            <p:cNvSpPr>
              <a:spLocks noChangeAspect="1" noChangeArrowheads="1"/>
            </p:cNvSpPr>
            <p:nvPr/>
          </p:nvSpPr>
          <p:spPr bwMode="auto">
            <a:xfrm>
              <a:off x="4983199" y="915566"/>
              <a:ext cx="1004214" cy="1008062"/>
            </a:xfrm>
            <a:prstGeom prst="ellipse">
              <a:avLst/>
            </a:prstGeom>
            <a:solidFill>
              <a:schemeClr val="bg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18"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19"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0"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1"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grpSp>
        <p:nvGrpSpPr>
          <p:cNvPr id="22" name="组合 21"/>
          <p:cNvGrpSpPr/>
          <p:nvPr/>
        </p:nvGrpSpPr>
        <p:grpSpPr>
          <a:xfrm>
            <a:off x="6602286" y="4965171"/>
            <a:ext cx="3665592" cy="1344083"/>
            <a:chOff x="4952359" y="915566"/>
            <a:chExt cx="2749552" cy="1008062"/>
          </a:xfrm>
        </p:grpSpPr>
        <p:sp>
          <p:nvSpPr>
            <p:cNvPr id="23" name="Oval 2"/>
            <p:cNvSpPr>
              <a:spLocks noChangeAspect="1" noChangeArrowheads="1"/>
            </p:cNvSpPr>
            <p:nvPr/>
          </p:nvSpPr>
          <p:spPr bwMode="auto">
            <a:xfrm>
              <a:off x="4983199" y="915566"/>
              <a:ext cx="1004214" cy="1008062"/>
            </a:xfrm>
            <a:prstGeom prst="ellipse">
              <a:avLst/>
            </a:prstGeom>
            <a:solidFill>
              <a:schemeClr val="tx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2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25" name="矩形 24"/>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29" name="标题 2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396171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1"/>
          <p:cNvSpPr>
            <a:spLocks noChangeShapeType="1"/>
          </p:cNvSpPr>
          <p:nvPr/>
        </p:nvSpPr>
        <p:spPr bwMode="auto">
          <a:xfrm flipV="1">
            <a:off x="3374123" y="1128218"/>
            <a:ext cx="6378803" cy="4034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lIns="121908" tIns="60954" rIns="121908" bIns="60954" anchor="ctr"/>
          <a:lstStyle/>
          <a:p>
            <a:endParaRPr lang="zh-CN" altLang="en-US">
              <a:latin typeface="微软雅黑" panose="020B0503020204020204" pitchFamily="34" charset="-122"/>
              <a:ea typeface="微软雅黑" panose="020B0503020204020204" pitchFamily="34" charset="-122"/>
            </a:endParaRPr>
          </a:p>
        </p:txBody>
      </p:sp>
      <p:grpSp>
        <p:nvGrpSpPr>
          <p:cNvPr id="3" name="Group 202"/>
          <p:cNvGrpSpPr>
            <a:grpSpLocks/>
          </p:cNvGrpSpPr>
          <p:nvPr/>
        </p:nvGrpSpPr>
        <p:grpSpPr bwMode="auto">
          <a:xfrm>
            <a:off x="3351472" y="4999600"/>
            <a:ext cx="257576" cy="254000"/>
            <a:chOff x="1364" y="3452"/>
            <a:chExt cx="174" cy="172"/>
          </a:xfrm>
        </p:grpSpPr>
        <p:pic>
          <p:nvPicPr>
            <p:cNvPr id="4" name="Picture 20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20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6" name="Group 205"/>
            <p:cNvGrpSpPr>
              <a:grpSpLocks/>
            </p:cNvGrpSpPr>
            <p:nvPr/>
          </p:nvGrpSpPr>
          <p:grpSpPr bwMode="auto">
            <a:xfrm rot="-1297425" flipH="1" flipV="1">
              <a:off x="1380" y="3581"/>
              <a:ext cx="150" cy="36"/>
              <a:chOff x="2528" y="1060"/>
              <a:chExt cx="894" cy="236"/>
            </a:xfrm>
          </p:grpSpPr>
          <p:grpSp>
            <p:nvGrpSpPr>
              <p:cNvPr id="7" name="Group 206"/>
              <p:cNvGrpSpPr>
                <a:grpSpLocks/>
              </p:cNvGrpSpPr>
              <p:nvPr/>
            </p:nvGrpSpPr>
            <p:grpSpPr bwMode="auto">
              <a:xfrm>
                <a:off x="2528" y="1060"/>
                <a:ext cx="742" cy="186"/>
                <a:chOff x="1565" y="2568"/>
                <a:chExt cx="1118" cy="279"/>
              </a:xfrm>
            </p:grpSpPr>
            <p:sp>
              <p:nvSpPr>
                <p:cNvPr id="13"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4"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5"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6"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8" name="Group 211"/>
              <p:cNvGrpSpPr>
                <a:grpSpLocks/>
              </p:cNvGrpSpPr>
              <p:nvPr/>
            </p:nvGrpSpPr>
            <p:grpSpPr bwMode="auto">
              <a:xfrm rot="1353540">
                <a:off x="2680" y="1110"/>
                <a:ext cx="742" cy="186"/>
                <a:chOff x="1565" y="2568"/>
                <a:chExt cx="1118" cy="279"/>
              </a:xfrm>
            </p:grpSpPr>
            <p:sp>
              <p:nvSpPr>
                <p:cNvPr id="9"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2"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17" name="Group 217"/>
          <p:cNvGrpSpPr>
            <a:grpSpLocks/>
          </p:cNvGrpSpPr>
          <p:nvPr/>
        </p:nvGrpSpPr>
        <p:grpSpPr bwMode="auto">
          <a:xfrm>
            <a:off x="5594847" y="3539100"/>
            <a:ext cx="257576" cy="254000"/>
            <a:chOff x="1364" y="3452"/>
            <a:chExt cx="174" cy="172"/>
          </a:xfrm>
        </p:grpSpPr>
        <p:pic>
          <p:nvPicPr>
            <p:cNvPr id="18" name="Picture 218"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219"/>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20" name="Group 220"/>
            <p:cNvGrpSpPr>
              <a:grpSpLocks/>
            </p:cNvGrpSpPr>
            <p:nvPr/>
          </p:nvGrpSpPr>
          <p:grpSpPr bwMode="auto">
            <a:xfrm rot="-1297425" flipH="1" flipV="1">
              <a:off x="1380" y="3581"/>
              <a:ext cx="150" cy="36"/>
              <a:chOff x="2528" y="1060"/>
              <a:chExt cx="894" cy="236"/>
            </a:xfrm>
          </p:grpSpPr>
          <p:grpSp>
            <p:nvGrpSpPr>
              <p:cNvPr id="21" name="Group 221"/>
              <p:cNvGrpSpPr>
                <a:grpSpLocks/>
              </p:cNvGrpSpPr>
              <p:nvPr/>
            </p:nvGrpSpPr>
            <p:grpSpPr bwMode="auto">
              <a:xfrm>
                <a:off x="2528" y="1060"/>
                <a:ext cx="742" cy="186"/>
                <a:chOff x="1565" y="2568"/>
                <a:chExt cx="1118" cy="279"/>
              </a:xfrm>
            </p:grpSpPr>
            <p:sp>
              <p:nvSpPr>
                <p:cNvPr id="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22" name="Group 226"/>
              <p:cNvGrpSpPr>
                <a:grpSpLocks/>
              </p:cNvGrpSpPr>
              <p:nvPr/>
            </p:nvGrpSpPr>
            <p:grpSpPr bwMode="auto">
              <a:xfrm rot="1353540">
                <a:off x="2680" y="1110"/>
                <a:ext cx="742" cy="186"/>
                <a:chOff x="1565" y="2568"/>
                <a:chExt cx="1118" cy="279"/>
              </a:xfrm>
            </p:grpSpPr>
            <p:sp>
              <p:nvSpPr>
                <p:cNvPr id="23"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6"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31" name="Group 232"/>
          <p:cNvGrpSpPr>
            <a:grpSpLocks/>
          </p:cNvGrpSpPr>
          <p:nvPr/>
        </p:nvGrpSpPr>
        <p:grpSpPr bwMode="auto">
          <a:xfrm>
            <a:off x="7738750" y="2207717"/>
            <a:ext cx="257576" cy="254000"/>
            <a:chOff x="1364" y="3452"/>
            <a:chExt cx="174" cy="172"/>
          </a:xfrm>
        </p:grpSpPr>
        <p:pic>
          <p:nvPicPr>
            <p:cNvPr id="32" name="Picture 23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23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34" name="Group 235"/>
            <p:cNvGrpSpPr>
              <a:grpSpLocks/>
            </p:cNvGrpSpPr>
            <p:nvPr/>
          </p:nvGrpSpPr>
          <p:grpSpPr bwMode="auto">
            <a:xfrm rot="-1297425" flipH="1" flipV="1">
              <a:off x="1380" y="3581"/>
              <a:ext cx="150" cy="36"/>
              <a:chOff x="2528" y="1060"/>
              <a:chExt cx="894" cy="236"/>
            </a:xfrm>
          </p:grpSpPr>
          <p:grpSp>
            <p:nvGrpSpPr>
              <p:cNvPr id="35" name="Group 236"/>
              <p:cNvGrpSpPr>
                <a:grpSpLocks/>
              </p:cNvGrpSpPr>
              <p:nvPr/>
            </p:nvGrpSpPr>
            <p:grpSpPr bwMode="auto">
              <a:xfrm>
                <a:off x="2528" y="1060"/>
                <a:ext cx="742" cy="186"/>
                <a:chOff x="1565" y="2568"/>
                <a:chExt cx="1118" cy="279"/>
              </a:xfrm>
            </p:grpSpPr>
            <p:sp>
              <p:nvSpPr>
                <p:cNvPr id="41"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2"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3"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4"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36" name="Group 241"/>
              <p:cNvGrpSpPr>
                <a:grpSpLocks/>
              </p:cNvGrpSpPr>
              <p:nvPr/>
            </p:nvGrpSpPr>
            <p:grpSpPr bwMode="auto">
              <a:xfrm rot="1353540">
                <a:off x="2680" y="1110"/>
                <a:ext cx="742" cy="186"/>
                <a:chOff x="1565" y="2568"/>
                <a:chExt cx="1118" cy="279"/>
              </a:xfrm>
            </p:grpSpPr>
            <p:sp>
              <p:nvSpPr>
                <p:cNvPr id="3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45" name="Group 247"/>
          <p:cNvGrpSpPr>
            <a:grpSpLocks/>
          </p:cNvGrpSpPr>
          <p:nvPr/>
        </p:nvGrpSpPr>
        <p:grpSpPr bwMode="auto">
          <a:xfrm>
            <a:off x="9532820" y="1028733"/>
            <a:ext cx="270898" cy="254000"/>
            <a:chOff x="1355" y="3452"/>
            <a:chExt cx="183" cy="172"/>
          </a:xfrm>
        </p:grpSpPr>
        <p:pic>
          <p:nvPicPr>
            <p:cNvPr id="46" name="Picture 248"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Oval 249"/>
            <p:cNvSpPr>
              <a:spLocks noChangeArrowheads="1"/>
            </p:cNvSpPr>
            <p:nvPr/>
          </p:nvSpPr>
          <p:spPr bwMode="gray">
            <a:xfrm>
              <a:off x="1364" y="3452"/>
              <a:ext cx="173" cy="172"/>
            </a:xfrm>
            <a:prstGeom prst="ellipse">
              <a:avLst/>
            </a:prstGeom>
            <a:solidFill>
              <a:schemeClr val="tx1"/>
            </a:solidFill>
            <a:ln w="9525" algn="ctr">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48" name="Group 250"/>
            <p:cNvGrpSpPr>
              <a:grpSpLocks/>
            </p:cNvGrpSpPr>
            <p:nvPr/>
          </p:nvGrpSpPr>
          <p:grpSpPr bwMode="auto">
            <a:xfrm rot="-1297425" flipH="1" flipV="1">
              <a:off x="1380" y="3581"/>
              <a:ext cx="150" cy="36"/>
              <a:chOff x="2528" y="1060"/>
              <a:chExt cx="894" cy="236"/>
            </a:xfrm>
          </p:grpSpPr>
          <p:grpSp>
            <p:nvGrpSpPr>
              <p:cNvPr id="50" name="Group 251"/>
              <p:cNvGrpSpPr>
                <a:grpSpLocks/>
              </p:cNvGrpSpPr>
              <p:nvPr/>
            </p:nvGrpSpPr>
            <p:grpSpPr bwMode="auto">
              <a:xfrm>
                <a:off x="2528" y="1060"/>
                <a:ext cx="742" cy="186"/>
                <a:chOff x="1565" y="2568"/>
                <a:chExt cx="1118" cy="279"/>
              </a:xfrm>
            </p:grpSpPr>
            <p:sp>
              <p:nvSpPr>
                <p:cNvPr id="56"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7"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51" name="Group 256"/>
              <p:cNvGrpSpPr>
                <a:grpSpLocks/>
              </p:cNvGrpSpPr>
              <p:nvPr/>
            </p:nvGrpSpPr>
            <p:grpSpPr bwMode="auto">
              <a:xfrm rot="1353540">
                <a:off x="2680" y="1110"/>
                <a:ext cx="742" cy="186"/>
                <a:chOff x="1565" y="2568"/>
                <a:chExt cx="1118" cy="279"/>
              </a:xfrm>
            </p:grpSpPr>
            <p:sp>
              <p:nvSpPr>
                <p:cNvPr id="52"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3"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4"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pic>
          <p:nvPicPr>
            <p:cNvPr id="49" name="Picture 26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AutoShape 262"/>
          <p:cNvSpPr>
            <a:spLocks noChangeArrowheads="1"/>
          </p:cNvSpPr>
          <p:nvPr/>
        </p:nvSpPr>
        <p:spPr bwMode="gray">
          <a:xfrm>
            <a:off x="1537095" y="4559334"/>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1" name="AutoShape 263"/>
          <p:cNvSpPr>
            <a:spLocks noChangeArrowheads="1"/>
          </p:cNvSpPr>
          <p:nvPr/>
        </p:nvSpPr>
        <p:spPr bwMode="gray">
          <a:xfrm>
            <a:off x="3795285" y="3103068"/>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2" name="AutoShape 264"/>
          <p:cNvSpPr>
            <a:spLocks noChangeArrowheads="1"/>
          </p:cNvSpPr>
          <p:nvPr/>
        </p:nvSpPr>
        <p:spPr bwMode="gray">
          <a:xfrm>
            <a:off x="5852417" y="1771685"/>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3" name="Text Box 265"/>
          <p:cNvSpPr txBox="1">
            <a:spLocks noChangeArrowheads="1"/>
          </p:cNvSpPr>
          <p:nvPr/>
        </p:nvSpPr>
        <p:spPr bwMode="white">
          <a:xfrm>
            <a:off x="1873601" y="4538168"/>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第一步</a:t>
            </a:r>
          </a:p>
        </p:txBody>
      </p:sp>
      <p:sp>
        <p:nvSpPr>
          <p:cNvPr id="64" name="Text Box 266"/>
          <p:cNvSpPr txBox="1">
            <a:spLocks noChangeArrowheads="1"/>
          </p:cNvSpPr>
          <p:nvPr/>
        </p:nvSpPr>
        <p:spPr bwMode="white">
          <a:xfrm>
            <a:off x="4095812" y="3086134"/>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第二步</a:t>
            </a:r>
          </a:p>
        </p:txBody>
      </p:sp>
      <p:sp>
        <p:nvSpPr>
          <p:cNvPr id="65" name="Text Box 267"/>
          <p:cNvSpPr txBox="1">
            <a:spLocks noChangeArrowheads="1"/>
          </p:cNvSpPr>
          <p:nvPr/>
        </p:nvSpPr>
        <p:spPr bwMode="white">
          <a:xfrm>
            <a:off x="6233367" y="1748401"/>
            <a:ext cx="1075127"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第三步</a:t>
            </a:r>
          </a:p>
        </p:txBody>
      </p:sp>
      <p:sp>
        <p:nvSpPr>
          <p:cNvPr id="66" name="Text Box 269"/>
          <p:cNvSpPr txBox="1">
            <a:spLocks noChangeArrowheads="1"/>
          </p:cNvSpPr>
          <p:nvPr/>
        </p:nvSpPr>
        <p:spPr bwMode="black">
          <a:xfrm>
            <a:off x="3479942" y="5145651"/>
            <a:ext cx="41248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7" name="Text Box 270"/>
          <p:cNvSpPr txBox="1">
            <a:spLocks noChangeArrowheads="1"/>
          </p:cNvSpPr>
          <p:nvPr/>
        </p:nvSpPr>
        <p:spPr bwMode="black">
          <a:xfrm>
            <a:off x="5771994" y="3685151"/>
            <a:ext cx="41248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8" name="Text Box 271"/>
          <p:cNvSpPr txBox="1">
            <a:spLocks noChangeArrowheads="1"/>
          </p:cNvSpPr>
          <p:nvPr/>
        </p:nvSpPr>
        <p:spPr bwMode="black">
          <a:xfrm>
            <a:off x="7922248" y="2398217"/>
            <a:ext cx="41248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0" name="标题 6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445853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62" grpId="0" animBg="1"/>
      <p:bldP spid="63" grpId="0"/>
      <p:bldP spid="64" grpId="0"/>
      <p:bldP spid="65" grpId="0"/>
      <p:bldP spid="66" grpId="0"/>
      <p:bldP spid="67" grpId="0"/>
      <p:bldP spid="6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5919" y="1700809"/>
            <a:ext cx="9138577" cy="1725084"/>
            <a:chOff x="1144588" y="1483717"/>
            <a:chExt cx="6854825" cy="1293813"/>
          </a:xfrm>
        </p:grpSpPr>
        <p:sp>
          <p:nvSpPr>
            <p:cNvPr id="3" name="AutoShape 5"/>
            <p:cNvSpPr>
              <a:spLocks noChangeArrowheads="1"/>
            </p:cNvSpPr>
            <p:nvPr/>
          </p:nvSpPr>
          <p:spPr bwMode="gray">
            <a:xfrm>
              <a:off x="1144588" y="1705967"/>
              <a:ext cx="6854825" cy="1071563"/>
            </a:xfrm>
            <a:prstGeom prst="roundRect">
              <a:avLst>
                <a:gd name="adj" fmla="val 16667"/>
              </a:avLst>
            </a:prstGeom>
            <a:noFill/>
            <a:ln w="19050">
              <a:solidFill>
                <a:schemeClr val="bg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 name="AutoShape 17"/>
            <p:cNvSpPr>
              <a:spLocks noChangeArrowheads="1"/>
            </p:cNvSpPr>
            <p:nvPr/>
          </p:nvSpPr>
          <p:spPr bwMode="gray">
            <a:xfrm>
              <a:off x="2224088" y="1483717"/>
              <a:ext cx="4686300" cy="463550"/>
            </a:xfrm>
            <a:prstGeom prst="roundRect">
              <a:avLst>
                <a:gd name="adj" fmla="val 17509"/>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 name="Rectangle 21"/>
            <p:cNvSpPr>
              <a:spLocks noChangeArrowheads="1"/>
            </p:cNvSpPr>
            <p:nvPr/>
          </p:nvSpPr>
          <p:spPr bwMode="gray">
            <a:xfrm>
              <a:off x="3540140" y="1512292"/>
              <a:ext cx="204943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6" name="Text Box 24"/>
            <p:cNvSpPr txBox="1">
              <a:spLocks noChangeArrowheads="1"/>
            </p:cNvSpPr>
            <p:nvPr/>
          </p:nvSpPr>
          <p:spPr bwMode="black">
            <a:xfrm>
              <a:off x="1450976" y="1980605"/>
              <a:ext cx="3375025"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 name="Rectangle 25"/>
            <p:cNvSpPr>
              <a:spLocks noChangeArrowheads="1"/>
            </p:cNvSpPr>
            <p:nvPr/>
          </p:nvSpPr>
          <p:spPr bwMode="auto">
            <a:xfrm>
              <a:off x="1217613" y="2304455"/>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grpSp>
        <p:nvGrpSpPr>
          <p:cNvPr id="8" name="组合 7"/>
          <p:cNvGrpSpPr/>
          <p:nvPr/>
        </p:nvGrpSpPr>
        <p:grpSpPr>
          <a:xfrm>
            <a:off x="1525919" y="3732809"/>
            <a:ext cx="9138577" cy="1722967"/>
            <a:chOff x="1144588" y="3007717"/>
            <a:chExt cx="6854825" cy="1292225"/>
          </a:xfrm>
        </p:grpSpPr>
        <p:sp>
          <p:nvSpPr>
            <p:cNvPr id="9" name="AutoShape 4"/>
            <p:cNvSpPr>
              <a:spLocks noChangeArrowheads="1"/>
            </p:cNvSpPr>
            <p:nvPr/>
          </p:nvSpPr>
          <p:spPr bwMode="gray">
            <a:xfrm>
              <a:off x="1144588" y="3228380"/>
              <a:ext cx="6854825" cy="1071562"/>
            </a:xfrm>
            <a:prstGeom prst="roundRect">
              <a:avLst>
                <a:gd name="adj" fmla="val 16667"/>
              </a:avLst>
            </a:prstGeom>
            <a:noFill/>
            <a:ln w="19050">
              <a:solidFill>
                <a:schemeClr val="tx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2220913" y="3007717"/>
              <a:ext cx="4686300" cy="463550"/>
            </a:xfrm>
            <a:prstGeom prst="roundRect">
              <a:avLst>
                <a:gd name="adj" fmla="val 1750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Rectangle 22"/>
            <p:cNvSpPr>
              <a:spLocks noChangeArrowheads="1"/>
            </p:cNvSpPr>
            <p:nvPr/>
          </p:nvSpPr>
          <p:spPr bwMode="gray">
            <a:xfrm>
              <a:off x="3540140" y="3050580"/>
              <a:ext cx="204943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12" name="Text Box 29"/>
            <p:cNvSpPr txBox="1">
              <a:spLocks noChangeArrowheads="1"/>
            </p:cNvSpPr>
            <p:nvPr/>
          </p:nvSpPr>
          <p:spPr bwMode="black">
            <a:xfrm>
              <a:off x="1450976" y="3518892"/>
              <a:ext cx="3375025"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13" name="Rectangle 30"/>
            <p:cNvSpPr>
              <a:spLocks noChangeArrowheads="1"/>
            </p:cNvSpPr>
            <p:nvPr/>
          </p:nvSpPr>
          <p:spPr bwMode="auto">
            <a:xfrm>
              <a:off x="1217613" y="3812580"/>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sp>
        <p:nvSpPr>
          <p:cNvPr id="15" name="标题 1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28213462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08" y="2786867"/>
            <a:ext cx="941283" cy="1000274"/>
            <a:chOff x="3912308" y="1429930"/>
            <a:chExt cx="706054"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作</a:t>
              </a:r>
            </a:p>
          </p:txBody>
        </p:sp>
      </p:grpSp>
      <p:grpSp>
        <p:nvGrpSpPr>
          <p:cNvPr id="35" name="组合 34"/>
          <p:cNvGrpSpPr/>
          <p:nvPr/>
        </p:nvGrpSpPr>
        <p:grpSpPr>
          <a:xfrm>
            <a:off x="7302598" y="2786867"/>
            <a:ext cx="941283" cy="1000274"/>
            <a:chOff x="4676319"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概</a:t>
              </a:r>
            </a:p>
          </p:txBody>
        </p:sp>
      </p:grpSp>
      <p:grpSp>
        <p:nvGrpSpPr>
          <p:cNvPr id="41" name="组合 40"/>
          <p:cNvGrpSpPr/>
          <p:nvPr/>
        </p:nvGrpSpPr>
        <p:grpSpPr>
          <a:xfrm>
            <a:off x="8293288" y="2786867"/>
            <a:ext cx="941283" cy="1000274"/>
            <a:chOff x="5411318"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述</a:t>
              </a: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17" y="2786867"/>
            <a:ext cx="941283" cy="1000274"/>
            <a:chOff x="3133178" y="1429930"/>
            <a:chExt cx="706054"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工</a:t>
              </a:r>
            </a:p>
          </p:txBody>
        </p:sp>
      </p:grpSp>
    </p:spTree>
    <p:extLst>
      <p:ext uri="{BB962C8B-B14F-4D97-AF65-F5344CB8AC3E}">
        <p14:creationId xmlns:p14="http://schemas.microsoft.com/office/powerpoint/2010/main" val="40476168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9" y="2786867"/>
            <a:ext cx="941285" cy="1000274"/>
            <a:chOff x="2384255" y="1429930"/>
            <a:chExt cx="706055"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新</a:t>
              </a:r>
              <a:endParaRPr lang="zh-CN" altLang="en-US" sz="5900" dirty="0">
                <a:solidFill>
                  <a:schemeClr val="bg1">
                    <a:alpha val="79000"/>
                  </a:schemeClr>
                </a:solidFill>
                <a:latin typeface="+mj-ea"/>
                <a:ea typeface="+mj-ea"/>
              </a:endParaRPr>
            </a:p>
          </p:txBody>
        </p:sp>
      </p:grpSp>
      <p:grpSp>
        <p:nvGrpSpPr>
          <p:cNvPr id="23" name="组合 22"/>
          <p:cNvGrpSpPr/>
          <p:nvPr/>
        </p:nvGrpSpPr>
        <p:grpSpPr>
          <a:xfrm>
            <a:off x="4330528" y="2786867"/>
            <a:ext cx="941284" cy="1000274"/>
            <a:chOff x="3133179" y="1429930"/>
            <a:chExt cx="706055"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年</a:t>
              </a:r>
              <a:endParaRPr lang="zh-CN" altLang="en-US" sz="5900" dirty="0">
                <a:solidFill>
                  <a:schemeClr val="bg1">
                    <a:alpha val="79000"/>
                  </a:schemeClr>
                </a:solidFill>
                <a:latin typeface="+mj-ea"/>
                <a:ea typeface="+mj-ea"/>
              </a:endParaRP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学</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计</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划</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教</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484999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033609" y="1229260"/>
            <a:ext cx="3768924" cy="970066"/>
            <a:chOff x="5505214" y="1341804"/>
            <a:chExt cx="3188529" cy="820574"/>
          </a:xfrm>
        </p:grpSpPr>
        <p:sp>
          <p:nvSpPr>
            <p:cNvPr id="23" name="TextBox 22"/>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25" name="组合 24"/>
          <p:cNvGrpSpPr/>
          <p:nvPr/>
        </p:nvGrpSpPr>
        <p:grpSpPr>
          <a:xfrm>
            <a:off x="3547291" y="1277153"/>
            <a:ext cx="4942054" cy="4829049"/>
            <a:chOff x="2660814" y="1013618"/>
            <a:chExt cx="3707023" cy="3621787"/>
          </a:xfrm>
        </p:grpSpPr>
        <p:sp>
          <p:nvSpPr>
            <p:cNvPr id="26" name="等腰三角形 25"/>
            <p:cNvSpPr/>
            <p:nvPr/>
          </p:nvSpPr>
          <p:spPr>
            <a:xfrm rot="21500399">
              <a:off x="3871753" y="1013618"/>
              <a:ext cx="1232971" cy="1062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4227329">
              <a:off x="5219899" y="1923409"/>
              <a:ext cx="1232971" cy="10629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8518912">
              <a:off x="4759170" y="351873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12845080">
              <a:off x="3139043" y="3572501"/>
              <a:ext cx="1232971" cy="106290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7109199">
              <a:off x="2575780" y="204806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08886" y="1378133"/>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1</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75024"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3</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06593"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4</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192133" y="2324895"/>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5</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2571750"/>
              <a:ext cx="1414219" cy="646331"/>
            </a:xfrm>
            <a:prstGeom prst="rect">
              <a:avLst/>
            </a:prstGeom>
            <a:noFill/>
            <a:ln>
              <a:noFill/>
            </a:ln>
          </p:spPr>
          <p:txBody>
            <a:bodyPr wrap="square" rtlCol="0">
              <a:spAutoFit/>
            </a:bodyPr>
            <a:lstStyle/>
            <a:p>
              <a:r>
                <a:rPr lang="zh-CN" altLang="en-US" sz="4800" b="1" dirty="0">
                  <a:latin typeface="微软雅黑" panose="020B0503020204020204" pitchFamily="34" charset="-122"/>
                  <a:ea typeface="微软雅黑" panose="020B0503020204020204" pitchFamily="34" charset="-122"/>
                </a:rPr>
                <a:t>标题</a:t>
              </a:r>
            </a:p>
          </p:txBody>
        </p:sp>
        <p:sp>
          <p:nvSpPr>
            <p:cNvPr id="36" name="TextBox 35"/>
            <p:cNvSpPr txBox="1"/>
            <p:nvPr/>
          </p:nvSpPr>
          <p:spPr>
            <a:xfrm>
              <a:off x="5446943" y="2211710"/>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2</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305205" y="3918779"/>
            <a:ext cx="3768924" cy="970066"/>
            <a:chOff x="5505214" y="1341804"/>
            <a:chExt cx="3188529" cy="820574"/>
          </a:xfrm>
        </p:grpSpPr>
        <p:sp>
          <p:nvSpPr>
            <p:cNvPr id="38" name="TextBox 37"/>
            <p:cNvSpPr txBox="1"/>
            <p:nvPr/>
          </p:nvSpPr>
          <p:spPr>
            <a:xfrm>
              <a:off x="5505214" y="1341804"/>
              <a:ext cx="3188529" cy="494658"/>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02.</a:t>
              </a:r>
              <a:r>
                <a:rPr lang="zh-CN" altLang="en-US" sz="3200" b="1" dirty="0">
                  <a:latin typeface="微软雅黑" panose="020B0503020204020204" pitchFamily="34" charset="-122"/>
                  <a:ea typeface="微软雅黑" panose="020B0503020204020204" pitchFamily="34" charset="-122"/>
                </a:rPr>
                <a:t>标题</a:t>
              </a:r>
            </a:p>
          </p:txBody>
        </p:sp>
        <p:sp>
          <p:nvSpPr>
            <p:cNvPr id="39" name="TextBox 38"/>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0" name="组合 39"/>
          <p:cNvGrpSpPr/>
          <p:nvPr/>
        </p:nvGrpSpPr>
        <p:grpSpPr>
          <a:xfrm>
            <a:off x="1078307" y="4101072"/>
            <a:ext cx="3768924" cy="970066"/>
            <a:chOff x="5505214" y="1341804"/>
            <a:chExt cx="3188529" cy="820574"/>
          </a:xfrm>
        </p:grpSpPr>
        <p:sp>
          <p:nvSpPr>
            <p:cNvPr id="41" name="TextBox 40"/>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latin typeface="微软雅黑" panose="020B0503020204020204" pitchFamily="34" charset="-122"/>
                  <a:ea typeface="微软雅黑" panose="020B0503020204020204" pitchFamily="34" charset="-122"/>
                </a:rPr>
                <a:t>04.</a:t>
              </a:r>
              <a:r>
                <a:rPr lang="zh-CN" altLang="en-US" sz="3200" b="1" dirty="0">
                  <a:solidFill>
                    <a:schemeClr val="tx2"/>
                  </a:solidFill>
                  <a:latin typeface="微软雅黑" panose="020B0503020204020204" pitchFamily="34" charset="-122"/>
                  <a:ea typeface="微软雅黑" panose="020B0503020204020204" pitchFamily="34" charset="-122"/>
                </a:rPr>
                <a:t>标题</a:t>
              </a:r>
            </a:p>
          </p:txBody>
        </p:sp>
        <p:sp>
          <p:nvSpPr>
            <p:cNvPr id="42" name="TextBox 41"/>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3" name="组合 42"/>
          <p:cNvGrpSpPr/>
          <p:nvPr/>
        </p:nvGrpSpPr>
        <p:grpSpPr>
          <a:xfrm>
            <a:off x="1558298" y="1434446"/>
            <a:ext cx="3768924" cy="970066"/>
            <a:chOff x="5505214" y="1341804"/>
            <a:chExt cx="3188529" cy="820574"/>
          </a:xfrm>
        </p:grpSpPr>
        <p:sp>
          <p:nvSpPr>
            <p:cNvPr id="44" name="TextBox 43"/>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2"/>
                  </a:solidFill>
                  <a:latin typeface="微软雅黑" panose="020B0503020204020204" pitchFamily="34" charset="-122"/>
                  <a:ea typeface="微软雅黑" panose="020B0503020204020204" pitchFamily="34" charset="-122"/>
                </a:rPr>
                <a:t>05.</a:t>
              </a:r>
              <a:r>
                <a:rPr lang="zh-CN" altLang="en-US" sz="3200" b="1" dirty="0">
                  <a:solidFill>
                    <a:schemeClr val="bg2"/>
                  </a:solidFill>
                  <a:latin typeface="微软雅黑" panose="020B0503020204020204" pitchFamily="34" charset="-122"/>
                  <a:ea typeface="微软雅黑" panose="020B0503020204020204" pitchFamily="34" charset="-122"/>
                </a:rPr>
                <a:t>标题</a:t>
              </a:r>
            </a:p>
          </p:txBody>
        </p:sp>
        <p:sp>
          <p:nvSpPr>
            <p:cNvPr id="45" name="TextBox 44"/>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690074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1"/>
          <p:cNvSpPr/>
          <p:nvPr/>
        </p:nvSpPr>
        <p:spPr>
          <a:xfrm>
            <a:off x="1297348" y="1875352"/>
            <a:ext cx="3350247" cy="2015067"/>
          </a:xfrm>
          <a:prstGeom prst="curvedDownArrow">
            <a:avLst>
              <a:gd name="adj1" fmla="val 46521"/>
              <a:gd name="adj2" fmla="val 83125"/>
              <a:gd name="adj3" fmla="val 21641"/>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sp>
        <p:nvSpPr>
          <p:cNvPr id="3" name="上弧形箭头 2"/>
          <p:cNvSpPr/>
          <p:nvPr/>
        </p:nvSpPr>
        <p:spPr>
          <a:xfrm flipH="1" flipV="1">
            <a:off x="1131839" y="3937481"/>
            <a:ext cx="3014866" cy="1813024"/>
          </a:xfrm>
          <a:prstGeom prst="curvedDownArrow">
            <a:avLst>
              <a:gd name="adj1" fmla="val 46521"/>
              <a:gd name="adj2" fmla="val 83125"/>
              <a:gd name="adj3" fmla="val 21641"/>
            </a:avLst>
          </a:prstGeom>
          <a:solidFill>
            <a:schemeClr val="tx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grpSp>
        <p:nvGrpSpPr>
          <p:cNvPr id="4" name="组合 3"/>
          <p:cNvGrpSpPr/>
          <p:nvPr/>
        </p:nvGrpSpPr>
        <p:grpSpPr>
          <a:xfrm>
            <a:off x="3599988" y="1809738"/>
            <a:ext cx="7288483" cy="783165"/>
            <a:chOff x="2700342" y="1357303"/>
            <a:chExt cx="5467074" cy="587374"/>
          </a:xfrm>
        </p:grpSpPr>
        <p:cxnSp>
          <p:nvCxnSpPr>
            <p:cNvPr id="5" name="直接连接符​​ 14"/>
            <p:cNvCxnSpPr/>
            <p:nvPr/>
          </p:nvCxnSpPr>
          <p:spPr>
            <a:xfrm>
              <a:off x="2700342" y="1944677"/>
              <a:ext cx="5400675"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20072" y="1357303"/>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3599988" y="4536216"/>
            <a:ext cx="7288483" cy="744853"/>
            <a:chOff x="2700342" y="3402162"/>
            <a:chExt cx="5467074" cy="558640"/>
          </a:xfrm>
        </p:grpSpPr>
        <p:cxnSp>
          <p:nvCxnSpPr>
            <p:cNvPr id="8" name="直接连接符​​ 15"/>
            <p:cNvCxnSpPr/>
            <p:nvPr/>
          </p:nvCxnSpPr>
          <p:spPr>
            <a:xfrm>
              <a:off x="2700342" y="3960802"/>
              <a:ext cx="54006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3402162"/>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5425336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3869" y="2982237"/>
            <a:ext cx="2765248" cy="1854342"/>
          </a:xfrm>
          <a:prstGeom prst="rect">
            <a:avLst/>
          </a:prstGeom>
        </p:spPr>
        <p:txBody>
          <a:bodyPr wrap="square" lIns="121908" tIns="60954" rIns="121908" bIns="60954">
            <a:spAutoFit/>
          </a:bodyPr>
          <a:lstStyle/>
          <a:p>
            <a:pPr>
              <a:lnSpc>
                <a:spcPts val="2666"/>
              </a:lnSpc>
              <a:defRPr/>
            </a:pP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a:t>
            </a:r>
          </a:p>
        </p:txBody>
      </p:sp>
      <p:grpSp>
        <p:nvGrpSpPr>
          <p:cNvPr id="3" name="组合 2"/>
          <p:cNvGrpSpPr/>
          <p:nvPr/>
        </p:nvGrpSpPr>
        <p:grpSpPr>
          <a:xfrm>
            <a:off x="750002" y="1445029"/>
            <a:ext cx="1320631" cy="4729784"/>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7"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10" name="组合 9"/>
          <p:cNvGrpSpPr/>
          <p:nvPr/>
        </p:nvGrpSpPr>
        <p:grpSpPr>
          <a:xfrm>
            <a:off x="1" y="911677"/>
            <a:ext cx="9568937" cy="533288"/>
            <a:chOff x="0" y="683758"/>
            <a:chExt cx="7177637" cy="399966"/>
          </a:xfrm>
        </p:grpSpPr>
        <p:sp>
          <p:nvSpPr>
            <p:cNvPr id="11" name="矩形 10"/>
            <p:cNvSpPr/>
            <p:nvPr/>
          </p:nvSpPr>
          <p:spPr>
            <a:xfrm>
              <a:off x="5661095" y="683758"/>
              <a:ext cx="1516542" cy="39909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2" name="矩形 11"/>
            <p:cNvSpPr/>
            <p:nvPr/>
          </p:nvSpPr>
          <p:spPr>
            <a:xfrm>
              <a:off x="5966485" y="736809"/>
              <a:ext cx="908059" cy="300083"/>
            </a:xfrm>
            <a:prstGeom prst="rect">
              <a:avLst/>
            </a:prstGeom>
          </p:spPr>
          <p:txBody>
            <a:bodyPr wrap="none">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标题文字</a:t>
              </a: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150600" y="1444965"/>
            <a:ext cx="1320631" cy="3073571"/>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8"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1" name="组合 20"/>
          <p:cNvGrpSpPr/>
          <p:nvPr/>
        </p:nvGrpSpPr>
        <p:grpSpPr>
          <a:xfrm>
            <a:off x="3674661" y="1444966"/>
            <a:ext cx="1320631" cy="3775727"/>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8" name="组合 27"/>
          <p:cNvGrpSpPr/>
          <p:nvPr/>
        </p:nvGrpSpPr>
        <p:grpSpPr>
          <a:xfrm>
            <a:off x="5068053" y="1457148"/>
            <a:ext cx="1320631" cy="2566096"/>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sp>
        <p:nvSpPr>
          <p:cNvPr id="36" name="标题 3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0202578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7121" y="1604798"/>
            <a:ext cx="10147516" cy="3691157"/>
            <a:chOff x="680429" y="1347614"/>
            <a:chExt cx="7611628" cy="2768368"/>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21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21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21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21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21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2100">
                <a:solidFill>
                  <a:schemeClr val="accent1"/>
                </a:solidFill>
              </a:endParaRPr>
            </a:p>
          </p:txBody>
        </p:sp>
        <p:sp>
          <p:nvSpPr>
            <p:cNvPr id="13" name="TextBox 12"/>
            <p:cNvSpPr txBox="1"/>
            <p:nvPr/>
          </p:nvSpPr>
          <p:spPr bwMode="auto">
            <a:xfrm>
              <a:off x="955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4" name="TextBox 13"/>
            <p:cNvSpPr txBox="1"/>
            <p:nvPr/>
          </p:nvSpPr>
          <p:spPr bwMode="auto">
            <a:xfrm>
              <a:off x="16789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5" name="TextBox 14"/>
            <p:cNvSpPr txBox="1"/>
            <p:nvPr/>
          </p:nvSpPr>
          <p:spPr bwMode="auto">
            <a:xfrm>
              <a:off x="24091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6" name="TextBox 15"/>
            <p:cNvSpPr txBox="1"/>
            <p:nvPr/>
          </p:nvSpPr>
          <p:spPr bwMode="auto">
            <a:xfrm>
              <a:off x="31965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7" name="TextBox 16"/>
            <p:cNvSpPr txBox="1"/>
            <p:nvPr/>
          </p:nvSpPr>
          <p:spPr bwMode="auto">
            <a:xfrm>
              <a:off x="39522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8" name="TextBox 17"/>
            <p:cNvSpPr txBox="1"/>
            <p:nvPr/>
          </p:nvSpPr>
          <p:spPr bwMode="auto">
            <a:xfrm>
              <a:off x="469516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9" name="TextBox 18"/>
            <p:cNvSpPr txBox="1"/>
            <p:nvPr/>
          </p:nvSpPr>
          <p:spPr bwMode="auto">
            <a:xfrm>
              <a:off x="54381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20" name="TextBox 19"/>
            <p:cNvSpPr txBox="1"/>
            <p:nvPr/>
          </p:nvSpPr>
          <p:spPr bwMode="auto">
            <a:xfrm>
              <a:off x="61683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1" name="TextBox 20"/>
            <p:cNvSpPr txBox="1"/>
            <p:nvPr/>
          </p:nvSpPr>
          <p:spPr bwMode="auto">
            <a:xfrm>
              <a:off x="68859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2" name="TextBox 21"/>
            <p:cNvSpPr txBox="1"/>
            <p:nvPr/>
          </p:nvSpPr>
          <p:spPr bwMode="auto">
            <a:xfrm>
              <a:off x="7686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3" name="TextBox 682"/>
            <p:cNvSpPr txBox="1"/>
            <p:nvPr/>
          </p:nvSpPr>
          <p:spPr>
            <a:xfrm>
              <a:off x="9311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36</a:t>
              </a:r>
              <a:r>
                <a:rPr lang="en-US" altLang="zh-CN" sz="1900" dirty="0">
                  <a:solidFill>
                    <a:schemeClr val="accent2"/>
                  </a:solidFill>
                </a:rPr>
                <a:t>%</a:t>
              </a:r>
              <a:endParaRPr lang="zh-CN" altLang="en-US" sz="1900" dirty="0">
                <a:solidFill>
                  <a:schemeClr val="accent2"/>
                </a:solidFill>
              </a:endParaRPr>
            </a:p>
          </p:txBody>
        </p:sp>
        <p:sp>
          <p:nvSpPr>
            <p:cNvPr id="24" name="TextBox 682"/>
            <p:cNvSpPr txBox="1"/>
            <p:nvPr/>
          </p:nvSpPr>
          <p:spPr>
            <a:xfrm>
              <a:off x="1645500" y="219062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45</a:t>
              </a:r>
              <a:r>
                <a:rPr lang="en-US" altLang="zh-CN" sz="1900" dirty="0">
                  <a:solidFill>
                    <a:schemeClr val="accent2"/>
                  </a:solidFill>
                </a:rPr>
                <a:t>%</a:t>
              </a:r>
              <a:endParaRPr lang="zh-CN" altLang="en-US" sz="1900" dirty="0">
                <a:solidFill>
                  <a:schemeClr val="accent2"/>
                </a:solidFill>
              </a:endParaRPr>
            </a:p>
          </p:txBody>
        </p:sp>
        <p:sp>
          <p:nvSpPr>
            <p:cNvPr id="25" name="TextBox 682"/>
            <p:cNvSpPr txBox="1"/>
            <p:nvPr/>
          </p:nvSpPr>
          <p:spPr>
            <a:xfrm>
              <a:off x="2369400" y="3022845"/>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64</a:t>
              </a:r>
              <a:r>
                <a:rPr lang="en-US" altLang="zh-CN" sz="1900" dirty="0">
                  <a:solidFill>
                    <a:schemeClr val="accent2"/>
                  </a:solidFill>
                </a:rPr>
                <a:t>%</a:t>
              </a:r>
              <a:endParaRPr lang="zh-CN" altLang="en-US" sz="1900" dirty="0">
                <a:solidFill>
                  <a:schemeClr val="accent2"/>
                </a:solidFill>
              </a:endParaRPr>
            </a:p>
          </p:txBody>
        </p:sp>
        <p:sp>
          <p:nvSpPr>
            <p:cNvPr id="26" name="TextBox 682"/>
            <p:cNvSpPr txBox="1"/>
            <p:nvPr/>
          </p:nvSpPr>
          <p:spPr>
            <a:xfrm>
              <a:off x="3150450" y="266067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51</a:t>
              </a:r>
              <a:r>
                <a:rPr lang="en-US" altLang="zh-CN" sz="1900" dirty="0">
                  <a:solidFill>
                    <a:schemeClr val="accent2"/>
                  </a:solidFill>
                </a:rPr>
                <a:t>%</a:t>
              </a:r>
              <a:endParaRPr lang="zh-CN" altLang="en-US" sz="1900" dirty="0">
                <a:solidFill>
                  <a:schemeClr val="accent2"/>
                </a:solidFill>
              </a:endParaRPr>
            </a:p>
          </p:txBody>
        </p:sp>
        <p:sp>
          <p:nvSpPr>
            <p:cNvPr id="27" name="TextBox 682"/>
            <p:cNvSpPr txBox="1"/>
            <p:nvPr/>
          </p:nvSpPr>
          <p:spPr>
            <a:xfrm>
              <a:off x="3912450" y="2206043"/>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47</a:t>
              </a:r>
              <a:r>
                <a:rPr lang="en-US" altLang="zh-CN" sz="1900" dirty="0">
                  <a:solidFill>
                    <a:schemeClr val="accent2"/>
                  </a:solidFill>
                </a:rPr>
                <a:t>%</a:t>
              </a:r>
              <a:endParaRPr lang="zh-CN" altLang="en-US" sz="1900" dirty="0">
                <a:solidFill>
                  <a:schemeClr val="accent2"/>
                </a:solidFill>
              </a:endParaRPr>
            </a:p>
          </p:txBody>
        </p:sp>
        <p:sp>
          <p:nvSpPr>
            <p:cNvPr id="28" name="TextBox 682"/>
            <p:cNvSpPr txBox="1"/>
            <p:nvPr/>
          </p:nvSpPr>
          <p:spPr>
            <a:xfrm>
              <a:off x="4655400" y="269386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52</a:t>
              </a:r>
              <a:r>
                <a:rPr lang="en-US" altLang="zh-CN" sz="1900" dirty="0">
                  <a:solidFill>
                    <a:schemeClr val="accent2"/>
                  </a:solidFill>
                </a:rPr>
                <a:t>%</a:t>
              </a:r>
              <a:endParaRPr lang="zh-CN" altLang="en-US" sz="1900" dirty="0">
                <a:solidFill>
                  <a:schemeClr val="accent2"/>
                </a:solidFill>
              </a:endParaRPr>
            </a:p>
          </p:txBody>
        </p:sp>
        <p:sp>
          <p:nvSpPr>
            <p:cNvPr id="29" name="TextBox 682"/>
            <p:cNvSpPr txBox="1"/>
            <p:nvPr/>
          </p:nvSpPr>
          <p:spPr>
            <a:xfrm>
              <a:off x="53888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38</a:t>
              </a:r>
              <a:r>
                <a:rPr lang="en-US" altLang="zh-CN" sz="1900" dirty="0">
                  <a:solidFill>
                    <a:schemeClr val="accent2"/>
                  </a:solidFill>
                </a:rPr>
                <a:t>%</a:t>
              </a:r>
              <a:endParaRPr lang="zh-CN" altLang="en-US" sz="1900" dirty="0">
                <a:solidFill>
                  <a:schemeClr val="accent2"/>
                </a:solidFill>
              </a:endParaRPr>
            </a:p>
          </p:txBody>
        </p:sp>
        <p:sp>
          <p:nvSpPr>
            <p:cNvPr id="30" name="TextBox 682"/>
            <p:cNvSpPr txBox="1"/>
            <p:nvPr/>
          </p:nvSpPr>
          <p:spPr>
            <a:xfrm>
              <a:off x="6122250" y="220861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46</a:t>
              </a:r>
              <a:r>
                <a:rPr lang="en-US" altLang="zh-CN" sz="1900" dirty="0">
                  <a:solidFill>
                    <a:schemeClr val="accent2"/>
                  </a:solidFill>
                </a:rPr>
                <a:t>%</a:t>
              </a:r>
              <a:endParaRPr lang="zh-CN" altLang="en-US" sz="1900" dirty="0">
                <a:solidFill>
                  <a:schemeClr val="accent2"/>
                </a:solidFill>
              </a:endParaRPr>
            </a:p>
          </p:txBody>
        </p:sp>
        <p:sp>
          <p:nvSpPr>
            <p:cNvPr id="31" name="TextBox 682"/>
            <p:cNvSpPr txBox="1"/>
            <p:nvPr/>
          </p:nvSpPr>
          <p:spPr>
            <a:xfrm>
              <a:off x="6855675" y="3051757"/>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68</a:t>
              </a:r>
              <a:r>
                <a:rPr lang="en-US" altLang="zh-CN" sz="1900" dirty="0">
                  <a:solidFill>
                    <a:schemeClr val="accent2"/>
                  </a:solidFill>
                </a:rPr>
                <a:t>%</a:t>
              </a:r>
              <a:endParaRPr lang="zh-CN" altLang="en-US" sz="1900" dirty="0">
                <a:solidFill>
                  <a:schemeClr val="accent2"/>
                </a:solidFill>
              </a:endParaRPr>
            </a:p>
          </p:txBody>
        </p:sp>
        <p:sp>
          <p:nvSpPr>
            <p:cNvPr id="32" name="TextBox 682"/>
            <p:cNvSpPr txBox="1"/>
            <p:nvPr/>
          </p:nvSpPr>
          <p:spPr>
            <a:xfrm>
              <a:off x="7636725" y="2656719"/>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55</a:t>
              </a:r>
              <a:r>
                <a:rPr lang="en-US" altLang="zh-CN" sz="1900" dirty="0">
                  <a:solidFill>
                    <a:schemeClr val="accent2"/>
                  </a:solidFill>
                </a:rPr>
                <a:t>%</a:t>
              </a:r>
              <a:endParaRPr lang="zh-CN" altLang="en-US" sz="1900" dirty="0">
                <a:solidFill>
                  <a:schemeClr val="accent2"/>
                </a:solidFill>
              </a:endParaRPr>
            </a:p>
          </p:txBody>
        </p:sp>
        <p:sp>
          <p:nvSpPr>
            <p:cNvPr id="33" name="TextBox 32"/>
            <p:cNvSpPr txBox="1"/>
            <p:nvPr/>
          </p:nvSpPr>
          <p:spPr bwMode="auto">
            <a:xfrm>
              <a:off x="2154111"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4" name="TextBox 33"/>
            <p:cNvSpPr txBox="1"/>
            <p:nvPr/>
          </p:nvSpPr>
          <p:spPr bwMode="auto">
            <a:xfrm>
              <a:off x="5168547"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5" name="TextBox 34"/>
            <p:cNvSpPr txBox="1"/>
            <p:nvPr/>
          </p:nvSpPr>
          <p:spPr bwMode="auto">
            <a:xfrm>
              <a:off x="6640110"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6" name="TextBox 35"/>
            <p:cNvSpPr txBox="1"/>
            <p:nvPr/>
          </p:nvSpPr>
          <p:spPr bwMode="auto">
            <a:xfrm>
              <a:off x="680429"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grpSp>
      <p:sp>
        <p:nvSpPr>
          <p:cNvPr id="38" name="标题 3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2160033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5" y="2923007"/>
            <a:ext cx="941285" cy="1000274"/>
            <a:chOff x="2384255" y="1429930"/>
            <a:chExt cx="706055"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感</a:t>
              </a:r>
              <a:endParaRPr lang="zh-CN" altLang="en-US" sz="5900" dirty="0">
                <a:solidFill>
                  <a:schemeClr val="bg1">
                    <a:alpha val="79000"/>
                  </a:schemeClr>
                </a:solidFill>
                <a:latin typeface="+mj-ea"/>
                <a:ea typeface="+mj-ea"/>
              </a:endParaRPr>
            </a:p>
          </p:txBody>
        </p:sp>
      </p:grpSp>
      <p:grpSp>
        <p:nvGrpSpPr>
          <p:cNvPr id="71" name="组合 70"/>
          <p:cNvGrpSpPr/>
          <p:nvPr/>
        </p:nvGrpSpPr>
        <p:grpSpPr>
          <a:xfrm>
            <a:off x="4114056" y="2923007"/>
            <a:ext cx="941285" cy="1000274"/>
            <a:chOff x="3133178" y="1429930"/>
            <a:chExt cx="706055"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谢</a:t>
              </a:r>
              <a:endParaRPr lang="zh-CN" altLang="en-US" sz="5900" dirty="0">
                <a:solidFill>
                  <a:schemeClr val="bg1">
                    <a:alpha val="79000"/>
                  </a:schemeClr>
                </a:solidFill>
                <a:latin typeface="+mj-ea"/>
                <a:ea typeface="+mj-ea"/>
              </a:endParaRPr>
            </a:p>
          </p:txBody>
        </p:sp>
      </p:grpSp>
      <p:grpSp>
        <p:nvGrpSpPr>
          <p:cNvPr id="77" name="组合 76"/>
          <p:cNvGrpSpPr/>
          <p:nvPr/>
        </p:nvGrpSpPr>
        <p:grpSpPr>
          <a:xfrm>
            <a:off x="6095437" y="2923007"/>
            <a:ext cx="941285" cy="1000274"/>
            <a:chOff x="3912308" y="1429930"/>
            <a:chExt cx="706055"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的</a:t>
              </a:r>
              <a:endParaRPr lang="zh-CN" altLang="en-US" sz="5900" dirty="0">
                <a:solidFill>
                  <a:schemeClr val="bg1">
                    <a:alpha val="79000"/>
                  </a:schemeClr>
                </a:solidFill>
                <a:latin typeface="+mj-ea"/>
                <a:ea typeface="+mj-ea"/>
              </a:endParaRPr>
            </a:p>
          </p:txBody>
        </p:sp>
      </p:grpSp>
      <p:grpSp>
        <p:nvGrpSpPr>
          <p:cNvPr id="83" name="组合 82"/>
          <p:cNvGrpSpPr/>
          <p:nvPr/>
        </p:nvGrpSpPr>
        <p:grpSpPr>
          <a:xfrm>
            <a:off x="7086129" y="2923007"/>
            <a:ext cx="941285" cy="1000274"/>
            <a:chOff x="4676319" y="1429930"/>
            <a:chExt cx="706055"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观</a:t>
              </a:r>
              <a:endParaRPr lang="zh-CN" altLang="en-US" sz="5900" dirty="0">
                <a:solidFill>
                  <a:schemeClr val="bg1">
                    <a:alpha val="79000"/>
                  </a:schemeClr>
                </a:solidFill>
                <a:latin typeface="+mj-ea"/>
                <a:ea typeface="+mj-ea"/>
              </a:endParaRPr>
            </a:p>
          </p:txBody>
        </p:sp>
      </p:grpSp>
      <p:grpSp>
        <p:nvGrpSpPr>
          <p:cNvPr id="89" name="组合 88"/>
          <p:cNvGrpSpPr/>
          <p:nvPr/>
        </p:nvGrpSpPr>
        <p:grpSpPr>
          <a:xfrm>
            <a:off x="8076815" y="2923007"/>
            <a:ext cx="941284" cy="1000274"/>
            <a:chOff x="5411319" y="1429930"/>
            <a:chExt cx="706055"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看</a:t>
              </a:r>
              <a:endParaRPr lang="zh-CN" altLang="en-US" sz="5900" dirty="0">
                <a:solidFill>
                  <a:schemeClr val="bg1">
                    <a:alpha val="79000"/>
                  </a:schemeClr>
                </a:solidFill>
                <a:latin typeface="+mj-ea"/>
                <a:ea typeface="+mj-ea"/>
              </a:endParaRP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5104743" y="2923007"/>
            <a:ext cx="941284" cy="1000274"/>
            <a:chOff x="3133179" y="1429930"/>
            <a:chExt cx="706055"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您</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val="23768091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nodeType="withEffect">
                                  <p:stCondLst>
                                    <p:cond delay="20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4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nodeType="withEffect">
                                  <p:stCondLst>
                                    <p:cond delay="60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500"/>
                                        <p:tgtEl>
                                          <p:spTgt spid="77"/>
                                        </p:tgtEl>
                                      </p:cBhvr>
                                    </p:animEffect>
                                  </p:childTnLst>
                                </p:cTn>
                              </p:par>
                              <p:par>
                                <p:cTn id="22" presetID="10" presetClass="entr" presetSubtype="0" fill="hold" nodeType="withEffect">
                                  <p:stCondLst>
                                    <p:cond delay="8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par>
                                <p:cTn id="25" presetID="10" presetClass="entr" presetSubtype="0" fill="hold" nodeType="withEffect">
                                  <p:stCondLst>
                                    <p:cond delay="100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500"/>
                                        <p:tgtEl>
                                          <p:spTgt spid="89"/>
                                        </p:tgtEl>
                                      </p:cBhvr>
                                    </p:animEffect>
                                  </p:childTnLst>
                                </p:cTn>
                              </p:par>
                            </p:childTnLst>
                          </p:cTn>
                        </p:par>
                        <p:par>
                          <p:cTn id="28" fill="hold">
                            <p:stCondLst>
                              <p:cond delay="1500"/>
                            </p:stCondLst>
                            <p:childTnLst>
                              <p:par>
                                <p:cTn id="29" presetID="22" presetClass="entr" presetSubtype="8" fill="hold" nodeType="afterEffect">
                                  <p:stCondLst>
                                    <p:cond delay="100"/>
                                  </p:stCondLst>
                                  <p:childTnLst>
                                    <p:set>
                                      <p:cBhvr>
                                        <p:cTn id="30" dur="1" fill="hold">
                                          <p:stCondLst>
                                            <p:cond delay="0"/>
                                          </p:stCondLst>
                                        </p:cTn>
                                        <p:tgtEl>
                                          <p:spTgt spid="98"/>
                                        </p:tgtEl>
                                        <p:attrNameLst>
                                          <p:attrName>style.visibility</p:attrName>
                                        </p:attrNameLst>
                                      </p:cBhvr>
                                      <p:to>
                                        <p:strVal val="visible"/>
                                      </p:to>
                                    </p:set>
                                    <p:animEffect transition="in" filter="wipe(left)">
                                      <p:cBhvr>
                                        <p:cTn id="31" dur="1000"/>
                                        <p:tgtEl>
                                          <p:spTgt spid="98"/>
                                        </p:tgtEl>
                                      </p:cBhvr>
                                    </p:animEffect>
                                  </p:childTnLst>
                                </p:cTn>
                              </p:par>
                              <p:par>
                                <p:cTn id="32" presetID="1" presetClass="entr" presetSubtype="0" fill="hold" nodeType="withEffect">
                                  <p:stCondLst>
                                    <p:cond delay="0"/>
                                  </p:stCondLst>
                                  <p:childTnLst>
                                    <p:set>
                                      <p:cBhvr>
                                        <p:cTn id="33" dur="1" fill="hold">
                                          <p:stCondLst>
                                            <p:cond delay="0"/>
                                          </p:stCondLst>
                                        </p:cTn>
                                        <p:tgtEl>
                                          <p:spTgt spid="97"/>
                                        </p:tgtEl>
                                        <p:attrNameLst>
                                          <p:attrName>style.visibility</p:attrName>
                                        </p:attrNameLst>
                                      </p:cBhvr>
                                      <p:to>
                                        <p:strVal val="visible"/>
                                      </p:to>
                                    </p:set>
                                  </p:childTnLst>
                                </p:cTn>
                              </p:par>
                              <p:par>
                                <p:cTn id="34" presetID="63" presetClass="path" presetSubtype="0" accel="50000" decel="50000" fill="hold" nodeType="withEffect">
                                  <p:stCondLst>
                                    <p:cond delay="0"/>
                                  </p:stCondLst>
                                  <p:childTnLst>
                                    <p:animMotion origin="layout" path="M -0.58697 -0.00432 L 2.22222E-6 4.19753E-6 " pathEditMode="relative" rAng="0" ptsTypes="AA">
                                      <p:cBhvr>
                                        <p:cTn id="35" dur="1000" fill="hold"/>
                                        <p:tgtEl>
                                          <p:spTgt spid="97"/>
                                        </p:tgtEl>
                                        <p:attrNameLst>
                                          <p:attrName>ppt_x</p:attrName>
                                          <p:attrName>ppt_y</p:attrName>
                                        </p:attrNameLst>
                                      </p:cBhvr>
                                      <p:rCtr x="29132" y="0"/>
                                    </p:animMotion>
                                  </p:childTnLst>
                                </p:cTn>
                              </p:par>
                            </p:childTnLst>
                          </p:cTn>
                        </p:par>
                        <p:par>
                          <p:cTn id="36" fill="hold">
                            <p:stCondLst>
                              <p:cond delay="260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anim calcmode="lin" valueType="num">
                                      <p:cBhvr>
                                        <p:cTn id="40" dur="500" fill="hold"/>
                                        <p:tgtEl>
                                          <p:spTgt spid="95"/>
                                        </p:tgtEl>
                                        <p:attrNameLst>
                                          <p:attrName>ppt_x</p:attrName>
                                        </p:attrNameLst>
                                      </p:cBhvr>
                                      <p:tavLst>
                                        <p:tav tm="0">
                                          <p:val>
                                            <p:strVal val="#ppt_x"/>
                                          </p:val>
                                        </p:tav>
                                        <p:tav tm="100000">
                                          <p:val>
                                            <p:strVal val="#ppt_x"/>
                                          </p:val>
                                        </p:tav>
                                      </p:tavLst>
                                    </p:anim>
                                    <p:anim calcmode="lin" valueType="num">
                                      <p:cBhvr>
                                        <p:cTn id="41" dur="500" fill="hold"/>
                                        <p:tgtEl>
                                          <p:spTgt spid="95"/>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10" presetClass="entr" presetSubtype="0" fill="hold" grpId="0"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8822" y="2420888"/>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27719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8948" y="3310783"/>
            <a:ext cx="5378009" cy="1728191"/>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9" name="Oval 20"/>
          <p:cNvSpPr>
            <a:spLocks noChangeArrowheads="1"/>
          </p:cNvSpPr>
          <p:nvPr/>
        </p:nvSpPr>
        <p:spPr bwMode="auto">
          <a:xfrm>
            <a:off x="5026538" y="2102191"/>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3</a:t>
            </a:r>
          </a:p>
        </p:txBody>
      </p:sp>
      <p:sp>
        <p:nvSpPr>
          <p:cNvPr id="10" name="Oval 25"/>
          <p:cNvSpPr>
            <a:spLocks noChangeArrowheads="1"/>
          </p:cNvSpPr>
          <p:nvPr/>
        </p:nvSpPr>
        <p:spPr bwMode="auto">
          <a:xfrm>
            <a:off x="6556588" y="2147872"/>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4</a:t>
            </a:r>
          </a:p>
        </p:txBody>
      </p:sp>
      <p:sp>
        <p:nvSpPr>
          <p:cNvPr id="11" name="Oval 5"/>
          <p:cNvSpPr>
            <a:spLocks noChangeArrowheads="1"/>
          </p:cNvSpPr>
          <p:nvPr/>
        </p:nvSpPr>
        <p:spPr bwMode="auto">
          <a:xfrm>
            <a:off x="2286150" y="392935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1</a:t>
            </a:r>
          </a:p>
        </p:txBody>
      </p:sp>
      <p:sp>
        <p:nvSpPr>
          <p:cNvPr id="12" name="Oval 30"/>
          <p:cNvSpPr>
            <a:spLocks noChangeArrowheads="1"/>
          </p:cNvSpPr>
          <p:nvPr/>
        </p:nvSpPr>
        <p:spPr bwMode="auto">
          <a:xfrm>
            <a:off x="8977262" y="397503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6</a:t>
            </a:r>
          </a:p>
        </p:txBody>
      </p:sp>
      <p:sp>
        <p:nvSpPr>
          <p:cNvPr id="13" name="Oval 10"/>
          <p:cNvSpPr>
            <a:spLocks noChangeArrowheads="1"/>
          </p:cNvSpPr>
          <p:nvPr/>
        </p:nvSpPr>
        <p:spPr bwMode="auto">
          <a:xfrm>
            <a:off x="3405147" y="2855894"/>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2</a:t>
            </a:r>
          </a:p>
        </p:txBody>
      </p:sp>
      <p:sp>
        <p:nvSpPr>
          <p:cNvPr id="14" name="Oval 15"/>
          <p:cNvSpPr>
            <a:spLocks noChangeArrowheads="1"/>
          </p:cNvSpPr>
          <p:nvPr/>
        </p:nvSpPr>
        <p:spPr bwMode="auto">
          <a:xfrm>
            <a:off x="7854461" y="2823540"/>
            <a:ext cx="1077124" cy="1073459"/>
          </a:xfrm>
          <a:prstGeom prst="ellipse">
            <a:avLst/>
          </a:prstGeom>
          <a:solidFill>
            <a:schemeClr val="tx2"/>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5</a:t>
            </a:r>
          </a:p>
        </p:txBody>
      </p:sp>
      <p:grpSp>
        <p:nvGrpSpPr>
          <p:cNvPr id="15" name="组合 14"/>
          <p:cNvGrpSpPr/>
          <p:nvPr/>
        </p:nvGrpSpPr>
        <p:grpSpPr>
          <a:xfrm>
            <a:off x="623311" y="1300904"/>
            <a:ext cx="11039789" cy="2554234"/>
            <a:chOff x="467544" y="975678"/>
            <a:chExt cx="8280920" cy="1915675"/>
          </a:xfrm>
        </p:grpSpPr>
        <p:sp>
          <p:nvSpPr>
            <p:cNvPr id="16"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7"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8"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9"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0"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1"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grpSp>
      <p:sp>
        <p:nvSpPr>
          <p:cNvPr id="22" name="Oval 44"/>
          <p:cNvSpPr>
            <a:spLocks noChangeArrowheads="1"/>
          </p:cNvSpPr>
          <p:nvPr/>
        </p:nvSpPr>
        <p:spPr bwMode="gray">
          <a:xfrm>
            <a:off x="5338641" y="4483215"/>
            <a:ext cx="1750804" cy="1730095"/>
          </a:xfrm>
          <a:prstGeom prst="ellipse">
            <a:avLst/>
          </a:prstGeom>
          <a:solidFill>
            <a:schemeClr val="tx1"/>
          </a:solidFill>
          <a:ln w="9525" algn="ctr">
            <a:noFill/>
            <a:round/>
            <a:headEnd/>
            <a:tailEnd/>
          </a:ln>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单击此处</a:t>
            </a:r>
          </a:p>
          <a:p>
            <a:pPr algn="ctr"/>
            <a:r>
              <a:rPr lang="zh-CN" altLang="en-US" sz="2100" dirty="0">
                <a:solidFill>
                  <a:schemeClr val="accent2"/>
                </a:solidFill>
                <a:latin typeface="微软雅黑" panose="020B0503020204020204" pitchFamily="34" charset="-122"/>
                <a:ea typeface="微软雅黑" panose="020B0503020204020204" pitchFamily="34" charset="-122"/>
              </a:rPr>
              <a:t>添加文字</a:t>
            </a: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113310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9291" y="2874036"/>
            <a:ext cx="2158719" cy="2161117"/>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3" cy="33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3488805" y="1508787"/>
            <a:ext cx="2941784" cy="2702983"/>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6142759" y="3132269"/>
            <a:ext cx="1803165" cy="16764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04481" y="3003798"/>
              <a:ext cx="963663" cy="337016"/>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7774497" y="1822053"/>
            <a:ext cx="3056069" cy="2758016"/>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sp>
        <p:nvSpPr>
          <p:cNvPr id="70" name="矩形 11"/>
          <p:cNvSpPr>
            <a:spLocks noChangeArrowheads="1"/>
          </p:cNvSpPr>
          <p:nvPr/>
        </p:nvSpPr>
        <p:spPr bwMode="auto">
          <a:xfrm>
            <a:off x="4051130" y="5240338"/>
            <a:ext cx="7199863"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900" dirty="0">
                <a:solidFill>
                  <a:schemeClr val="accent1"/>
                </a:solidFill>
                <a:latin typeface="微软雅黑" panose="020B0503020204020204" pitchFamily="34" charset="-122"/>
                <a:ea typeface="微软雅黑" panose="020B0503020204020204" pitchFamily="34" charset="-122"/>
              </a:rPr>
              <a:t>请输入文字内容文字内容文字请输入文字内容文字内容文字</a:t>
            </a:r>
          </a:p>
        </p:txBody>
      </p:sp>
      <p:sp>
        <p:nvSpPr>
          <p:cNvPr id="72" name="标题 7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642923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000"/>
                                        <p:tgtEl>
                                          <p:spTgt spid="19"/>
                                        </p:tgtEl>
                                      </p:cBhvr>
                                    </p:animEffect>
                                    <p:anim calcmode="lin" valueType="num">
                                      <p:cBhvr>
                                        <p:cTn id="14" dur="2000" fill="hold"/>
                                        <p:tgtEl>
                                          <p:spTgt spid="19"/>
                                        </p:tgtEl>
                                        <p:attrNameLst>
                                          <p:attrName>style.rotation</p:attrName>
                                        </p:attrNameLst>
                                      </p:cBhvr>
                                      <p:tavLst>
                                        <p:tav tm="0">
                                          <p:val>
                                            <p:fltVal val="720"/>
                                          </p:val>
                                        </p:tav>
                                        <p:tav tm="100000">
                                          <p:val>
                                            <p:fltVal val="0"/>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anim calcmode="lin" valueType="num">
                                      <p:cBhvr>
                                        <p:cTn id="16" dur="20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anim calcmode="lin" valueType="num">
                                      <p:cBhvr>
                                        <p:cTn id="20" dur="2000" fill="hold"/>
                                        <p:tgtEl>
                                          <p:spTgt spid="36"/>
                                        </p:tgtEl>
                                        <p:attrNameLst>
                                          <p:attrName>style.rotation</p:attrName>
                                        </p:attrNameLst>
                                      </p:cBhvr>
                                      <p:tavLst>
                                        <p:tav tm="0">
                                          <p:val>
                                            <p:fltVal val="720"/>
                                          </p:val>
                                        </p:tav>
                                        <p:tav tm="100000">
                                          <p:val>
                                            <p:fltVal val="0"/>
                                          </p:val>
                                        </p:tav>
                                      </p:tavLst>
                                    </p:anim>
                                    <p:anim calcmode="lin" valueType="num">
                                      <p:cBhvr>
                                        <p:cTn id="21" dur="2000" fill="hold"/>
                                        <p:tgtEl>
                                          <p:spTgt spid="36"/>
                                        </p:tgtEl>
                                        <p:attrNameLst>
                                          <p:attrName>ppt_h</p:attrName>
                                        </p:attrNameLst>
                                      </p:cBhvr>
                                      <p:tavLst>
                                        <p:tav tm="0">
                                          <p:val>
                                            <p:fltVal val="0"/>
                                          </p:val>
                                        </p:tav>
                                        <p:tav tm="100000">
                                          <p:val>
                                            <p:strVal val="#ppt_h"/>
                                          </p:val>
                                        </p:tav>
                                      </p:tavLst>
                                    </p:anim>
                                    <p:anim calcmode="lin" valueType="num">
                                      <p:cBhvr>
                                        <p:cTn id="22" dur="20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000"/>
                                        <p:tgtEl>
                                          <p:spTgt spid="53"/>
                                        </p:tgtEl>
                                      </p:cBhvr>
                                    </p:animEffect>
                                    <p:anim calcmode="lin" valueType="num">
                                      <p:cBhvr>
                                        <p:cTn id="26" dur="2000" fill="hold"/>
                                        <p:tgtEl>
                                          <p:spTgt spid="53"/>
                                        </p:tgtEl>
                                        <p:attrNameLst>
                                          <p:attrName>style.rotation</p:attrName>
                                        </p:attrNameLst>
                                      </p:cBhvr>
                                      <p:tavLst>
                                        <p:tav tm="0">
                                          <p:val>
                                            <p:fltVal val="720"/>
                                          </p:val>
                                        </p:tav>
                                        <p:tav tm="100000">
                                          <p:val>
                                            <p:fltVal val="0"/>
                                          </p:val>
                                        </p:tav>
                                      </p:tavLst>
                                    </p:anim>
                                    <p:anim calcmode="lin" valueType="num">
                                      <p:cBhvr>
                                        <p:cTn id="27" dur="2000" fill="hold"/>
                                        <p:tgtEl>
                                          <p:spTgt spid="53"/>
                                        </p:tgtEl>
                                        <p:attrNameLst>
                                          <p:attrName>ppt_h</p:attrName>
                                        </p:attrNameLst>
                                      </p:cBhvr>
                                      <p:tavLst>
                                        <p:tav tm="0">
                                          <p:val>
                                            <p:fltVal val="0"/>
                                          </p:val>
                                        </p:tav>
                                        <p:tav tm="100000">
                                          <p:val>
                                            <p:strVal val="#ppt_h"/>
                                          </p:val>
                                        </p:tav>
                                      </p:tavLst>
                                    </p:anim>
                                    <p:anim calcmode="lin" valueType="num">
                                      <p:cBhvr>
                                        <p:cTn id="28" dur="2000" fill="hold"/>
                                        <p:tgtEl>
                                          <p:spTgt spid="53"/>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6223" y="1391147"/>
            <a:ext cx="5834403" cy="4821441"/>
            <a:chOff x="723900" y="1421719"/>
            <a:chExt cx="5172075" cy="4273550"/>
          </a:xfrm>
          <a:solidFill>
            <a:srgbClr val="C0C0C0"/>
          </a:solidFill>
        </p:grpSpPr>
        <p:sp>
          <p:nvSpPr>
            <p:cNvPr id="3"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6868536" y="1391147"/>
            <a:ext cx="0" cy="48214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157317" y="3951741"/>
            <a:ext cx="4409787" cy="969497"/>
            <a:chOff x="8276897" y="2844225"/>
            <a:chExt cx="4410361" cy="969496"/>
          </a:xfrm>
        </p:grpSpPr>
        <p:sp>
          <p:nvSpPr>
            <p:cNvPr id="37" name="文本框 337"/>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tx2"/>
                  </a:solidFill>
                  <a:latin typeface="微软雅黑" panose="020B0503020204020204" pitchFamily="34" charset="-122"/>
                  <a:ea typeface="微软雅黑" panose="020B0503020204020204" pitchFamily="34" charset="-122"/>
                </a:rPr>
                <a:t>03</a:t>
              </a:r>
              <a:endParaRPr lang="zh-CN" altLang="en-US" sz="4700" dirty="0">
                <a:solidFill>
                  <a:schemeClr val="tx2"/>
                </a:solidFill>
                <a:latin typeface="微软雅黑" panose="020B0503020204020204" pitchFamily="34" charset="-122"/>
                <a:ea typeface="微软雅黑" panose="020B0503020204020204" pitchFamily="34" charset="-122"/>
              </a:endParaRPr>
            </a:p>
          </p:txBody>
        </p:sp>
        <p:sp>
          <p:nvSpPr>
            <p:cNvPr id="38" name="文本框 338"/>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福建</a:t>
              </a:r>
              <a:endParaRPr lang="en-US" altLang="zh-CN" sz="2000" b="1" dirty="0">
                <a:solidFill>
                  <a:schemeClr val="tx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39" name="组合 38"/>
          <p:cNvGrpSpPr/>
          <p:nvPr/>
        </p:nvGrpSpPr>
        <p:grpSpPr>
          <a:xfrm>
            <a:off x="7157317" y="2759320"/>
            <a:ext cx="4409787" cy="969497"/>
            <a:chOff x="8276897" y="2844225"/>
            <a:chExt cx="4410361" cy="969496"/>
          </a:xfrm>
        </p:grpSpPr>
        <p:sp>
          <p:nvSpPr>
            <p:cNvPr id="40" name="文本框 340"/>
            <p:cNvSpPr txBox="1"/>
            <p:nvPr/>
          </p:nvSpPr>
          <p:spPr>
            <a:xfrm>
              <a:off x="8276897" y="2844225"/>
              <a:ext cx="1105163" cy="841255"/>
            </a:xfrm>
            <a:prstGeom prst="rect">
              <a:avLst/>
            </a:prstGeom>
            <a:noFill/>
          </p:spPr>
          <p:txBody>
            <a:bodyPr wrap="square" rtlCol="0">
              <a:spAutoFit/>
            </a:bodyPr>
            <a:lstStyle/>
            <a:p>
              <a:r>
                <a:rPr lang="en-US" altLang="zh-CN" sz="4700" dirty="0">
                  <a:latin typeface="微软雅黑" panose="020B0503020204020204" pitchFamily="34" charset="-122"/>
                  <a:ea typeface="微软雅黑" panose="020B0503020204020204" pitchFamily="34" charset="-122"/>
                </a:rPr>
                <a:t>02</a:t>
              </a:r>
              <a:endParaRPr lang="zh-CN" altLang="en-US" sz="4700" dirty="0">
                <a:latin typeface="微软雅黑" panose="020B0503020204020204" pitchFamily="34" charset="-122"/>
                <a:ea typeface="微软雅黑" panose="020B0503020204020204" pitchFamily="34" charset="-122"/>
              </a:endParaRPr>
            </a:p>
          </p:txBody>
        </p:sp>
        <p:sp>
          <p:nvSpPr>
            <p:cNvPr id="41" name="文本框 341"/>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四川</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2" name="组合 41"/>
          <p:cNvGrpSpPr/>
          <p:nvPr/>
        </p:nvGrpSpPr>
        <p:grpSpPr>
          <a:xfrm>
            <a:off x="7157318" y="1566904"/>
            <a:ext cx="4409786" cy="841257"/>
            <a:chOff x="8276897" y="2844225"/>
            <a:chExt cx="4410359" cy="841255"/>
          </a:xfrm>
        </p:grpSpPr>
        <p:sp>
          <p:nvSpPr>
            <p:cNvPr id="43" name="文本框 343"/>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1"/>
                  </a:solidFill>
                  <a:latin typeface="微软雅黑" panose="020B0503020204020204" pitchFamily="34" charset="-122"/>
                  <a:ea typeface="微软雅黑" panose="020B0503020204020204" pitchFamily="34" charset="-122"/>
                </a:rPr>
                <a:t>01</a:t>
              </a:r>
              <a:endParaRPr lang="zh-CN" altLang="en-US" sz="4700" dirty="0">
                <a:solidFill>
                  <a:schemeClr val="bg1"/>
                </a:solidFill>
                <a:latin typeface="微软雅黑" panose="020B0503020204020204" pitchFamily="34" charset="-122"/>
                <a:ea typeface="微软雅黑" panose="020B0503020204020204" pitchFamily="34" charset="-122"/>
              </a:endParaRPr>
            </a:p>
          </p:txBody>
        </p:sp>
        <p:sp>
          <p:nvSpPr>
            <p:cNvPr id="44" name="文本框 344"/>
            <p:cNvSpPr txBox="1"/>
            <p:nvPr/>
          </p:nvSpPr>
          <p:spPr>
            <a:xfrm>
              <a:off x="9370050" y="2844226"/>
              <a:ext cx="3317206" cy="723274"/>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青海</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5" name="组合 44"/>
          <p:cNvGrpSpPr/>
          <p:nvPr/>
        </p:nvGrpSpPr>
        <p:grpSpPr>
          <a:xfrm>
            <a:off x="7157317" y="5144164"/>
            <a:ext cx="4409787" cy="841256"/>
            <a:chOff x="8276897" y="2844225"/>
            <a:chExt cx="4410361" cy="841255"/>
          </a:xfrm>
        </p:grpSpPr>
        <p:sp>
          <p:nvSpPr>
            <p:cNvPr id="46" name="文本框 346"/>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2"/>
                  </a:solidFill>
                  <a:latin typeface="微软雅黑" panose="020B0503020204020204" pitchFamily="34" charset="-122"/>
                  <a:ea typeface="微软雅黑" panose="020B0503020204020204" pitchFamily="34" charset="-122"/>
                </a:rPr>
                <a:t>04</a:t>
              </a:r>
              <a:endParaRPr lang="zh-CN" altLang="en-US" sz="4700" dirty="0">
                <a:solidFill>
                  <a:schemeClr val="bg2"/>
                </a:solidFill>
                <a:latin typeface="微软雅黑" panose="020B0503020204020204" pitchFamily="34" charset="-122"/>
                <a:ea typeface="微软雅黑" panose="020B0503020204020204" pitchFamily="34" charset="-122"/>
              </a:endParaRPr>
            </a:p>
          </p:txBody>
        </p:sp>
        <p:sp>
          <p:nvSpPr>
            <p:cNvPr id="47" name="文本框 347"/>
            <p:cNvSpPr txBox="1"/>
            <p:nvPr/>
          </p:nvSpPr>
          <p:spPr>
            <a:xfrm>
              <a:off x="9370050" y="2844226"/>
              <a:ext cx="3317208" cy="723274"/>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山东</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8" name="组合 47"/>
          <p:cNvGrpSpPr/>
          <p:nvPr/>
        </p:nvGrpSpPr>
        <p:grpSpPr>
          <a:xfrm>
            <a:off x="2600882" y="3268130"/>
            <a:ext cx="731946" cy="467245"/>
            <a:chOff x="2601220" y="3268124"/>
            <a:chExt cx="732041" cy="467244"/>
          </a:xfrm>
        </p:grpSpPr>
        <p:sp>
          <p:nvSpPr>
            <p:cNvPr id="49" name="泪滴形 48"/>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0" name="文本框 350"/>
            <p:cNvSpPr txBox="1"/>
            <p:nvPr/>
          </p:nvSpPr>
          <p:spPr>
            <a:xfrm>
              <a:off x="2601220" y="3334408"/>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01</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354644" y="3953402"/>
            <a:ext cx="731946" cy="467245"/>
            <a:chOff x="3355080" y="3953396"/>
            <a:chExt cx="732041" cy="467244"/>
          </a:xfrm>
        </p:grpSpPr>
        <p:sp>
          <p:nvSpPr>
            <p:cNvPr id="52" name="泪滴形 51"/>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3" name="文本框 353"/>
            <p:cNvSpPr txBox="1"/>
            <p:nvPr/>
          </p:nvSpPr>
          <p:spPr>
            <a:xfrm>
              <a:off x="3355080" y="4013195"/>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02</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135993" y="4387546"/>
            <a:ext cx="731946" cy="467244"/>
            <a:chOff x="5136661" y="4387548"/>
            <a:chExt cx="732041" cy="467244"/>
          </a:xfrm>
        </p:grpSpPr>
        <p:sp>
          <p:nvSpPr>
            <p:cNvPr id="55" name="泪滴形 54"/>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6" name="文本框 356"/>
            <p:cNvSpPr txBox="1"/>
            <p:nvPr/>
          </p:nvSpPr>
          <p:spPr>
            <a:xfrm>
              <a:off x="5136661" y="4441072"/>
              <a:ext cx="732041" cy="369332"/>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03</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4934042" y="3032296"/>
            <a:ext cx="731946" cy="467245"/>
            <a:chOff x="4934683" y="3032290"/>
            <a:chExt cx="732041" cy="467244"/>
          </a:xfrm>
        </p:grpSpPr>
        <p:sp>
          <p:nvSpPr>
            <p:cNvPr id="58" name="泪滴形 57"/>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9" name="文本框 359"/>
            <p:cNvSpPr txBox="1"/>
            <p:nvPr/>
          </p:nvSpPr>
          <p:spPr>
            <a:xfrm>
              <a:off x="4934683" y="3103366"/>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04</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sp>
        <p:nvSpPr>
          <p:cNvPr id="61" name="标题 6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815997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0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4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6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6"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Horizontal)">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1+#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4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6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0"/>
          <p:cNvSpPr>
            <a:spLocks noChangeShapeType="1"/>
          </p:cNvSpPr>
          <p:nvPr/>
        </p:nvSpPr>
        <p:spPr bwMode="auto">
          <a:xfrm>
            <a:off x="1103302" y="4483795"/>
            <a:ext cx="96951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lstStyle/>
          <a:p>
            <a:endParaRPr lang="zh-CN" altLang="en-US">
              <a:latin typeface="微软雅黑" panose="020B0503020204020204" pitchFamily="34" charset="-122"/>
              <a:ea typeface="微软雅黑" panose="020B0503020204020204" pitchFamily="34" charset="-122"/>
            </a:endParaRPr>
          </a:p>
        </p:txBody>
      </p:sp>
      <p:grpSp>
        <p:nvGrpSpPr>
          <p:cNvPr id="3" name="Group 51"/>
          <p:cNvGrpSpPr>
            <a:grpSpLocks/>
          </p:cNvGrpSpPr>
          <p:nvPr/>
        </p:nvGrpSpPr>
        <p:grpSpPr bwMode="auto">
          <a:xfrm>
            <a:off x="2256801" y="2180862"/>
            <a:ext cx="1343908" cy="1631951"/>
            <a:chOff x="839" y="1752"/>
            <a:chExt cx="635" cy="771"/>
          </a:xfrm>
        </p:grpSpPr>
        <p:sp>
          <p:nvSpPr>
            <p:cNvPr id="4" name="Oval 52"/>
            <p:cNvSpPr>
              <a:spLocks noChangeArrowheads="1"/>
            </p:cNvSpPr>
            <p:nvPr/>
          </p:nvSpPr>
          <p:spPr bwMode="auto">
            <a:xfrm>
              <a:off x="839" y="1752"/>
              <a:ext cx="635" cy="635"/>
            </a:xfrm>
            <a:prstGeom prst="ellipse">
              <a:avLst/>
            </a:prstGeom>
            <a:noFill/>
            <a:ln w="152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5" name="AutoShape 53"/>
            <p:cNvSpPr>
              <a:spLocks noChangeArrowheads="1"/>
            </p:cNvSpPr>
            <p:nvPr/>
          </p:nvSpPr>
          <p:spPr bwMode="auto">
            <a:xfrm flipV="1">
              <a:off x="1087" y="2414"/>
              <a:ext cx="136" cy="109"/>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6" name="Rectangle 63"/>
          <p:cNvSpPr>
            <a:spLocks noChangeArrowheads="1"/>
          </p:cNvSpPr>
          <p:nvPr/>
        </p:nvSpPr>
        <p:spPr bwMode="auto">
          <a:xfrm>
            <a:off x="3599255" y="4964741"/>
            <a:ext cx="4992567" cy="480484"/>
          </a:xfrm>
          <a:prstGeom prst="rect">
            <a:avLst/>
          </a:prstGeom>
          <a:solidFill>
            <a:schemeClr val="tx2"/>
          </a:solidFill>
          <a:ln>
            <a:noFill/>
          </a:ln>
          <a:effectLst/>
          <a:extLst/>
        </p:spPr>
        <p:txBody>
          <a:bodyPr wrap="none" lIns="121908" tIns="60954" rIns="121908" bIns="60954" anchor="ct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请输入文字，标题内容</a:t>
            </a:r>
            <a:endParaRPr lang="en-US" altLang="zh-CN" sz="1900" dirty="0">
              <a:solidFill>
                <a:schemeClr val="accent2"/>
              </a:solidFill>
              <a:latin typeface="微软雅黑" panose="020B0503020204020204" pitchFamily="34" charset="-122"/>
              <a:ea typeface="微软雅黑" panose="020B0503020204020204" pitchFamily="34" charset="-122"/>
            </a:endParaRPr>
          </a:p>
        </p:txBody>
      </p:sp>
      <p:grpSp>
        <p:nvGrpSpPr>
          <p:cNvPr id="7" name="Group 51"/>
          <p:cNvGrpSpPr>
            <a:grpSpLocks/>
          </p:cNvGrpSpPr>
          <p:nvPr/>
        </p:nvGrpSpPr>
        <p:grpSpPr bwMode="auto">
          <a:xfrm>
            <a:off x="5375303" y="2180862"/>
            <a:ext cx="1343908" cy="1631951"/>
            <a:chOff x="839" y="1752"/>
            <a:chExt cx="635" cy="771"/>
          </a:xfrm>
        </p:grpSpPr>
        <p:sp>
          <p:nvSpPr>
            <p:cNvPr id="8" name="Oval 52"/>
            <p:cNvSpPr>
              <a:spLocks noChangeArrowheads="1"/>
            </p:cNvSpPr>
            <p:nvPr/>
          </p:nvSpPr>
          <p:spPr bwMode="auto">
            <a:xfrm>
              <a:off x="839" y="1752"/>
              <a:ext cx="635" cy="635"/>
            </a:xfrm>
            <a:prstGeom prst="ellipse">
              <a:avLst/>
            </a:prstGeom>
            <a:noFill/>
            <a:ln w="152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9" name="AutoShape 53"/>
            <p:cNvSpPr>
              <a:spLocks noChangeArrowheads="1"/>
            </p:cNvSpPr>
            <p:nvPr/>
          </p:nvSpPr>
          <p:spPr bwMode="auto">
            <a:xfrm flipV="1">
              <a:off x="1087" y="2414"/>
              <a:ext cx="136" cy="109"/>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8880310" y="2180862"/>
            <a:ext cx="1343908" cy="1631951"/>
            <a:chOff x="839" y="1752"/>
            <a:chExt cx="635" cy="771"/>
          </a:xfrm>
        </p:grpSpPr>
        <p:sp>
          <p:nvSpPr>
            <p:cNvPr id="11" name="Oval 52"/>
            <p:cNvSpPr>
              <a:spLocks noChangeArrowheads="1"/>
            </p:cNvSpPr>
            <p:nvPr/>
          </p:nvSpPr>
          <p:spPr bwMode="auto">
            <a:xfrm>
              <a:off x="839" y="1752"/>
              <a:ext cx="635" cy="635"/>
            </a:xfrm>
            <a:prstGeom prst="ellipse">
              <a:avLst/>
            </a:prstGeom>
            <a:noFill/>
            <a:ln w="1524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12" name="AutoShape 53"/>
            <p:cNvSpPr>
              <a:spLocks noChangeArrowheads="1"/>
            </p:cNvSpPr>
            <p:nvPr/>
          </p:nvSpPr>
          <p:spPr bwMode="auto">
            <a:xfrm flipV="1">
              <a:off x="1087" y="2414"/>
              <a:ext cx="136" cy="109"/>
            </a:xfrm>
            <a:prstGeom prst="triangle">
              <a:avLst>
                <a:gd name="adj" fmla="val 50000"/>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83789" y="4005429"/>
            <a:ext cx="9311326" cy="384721"/>
            <a:chOff x="1187996" y="3004071"/>
            <a:chExt cx="6984404" cy="288541"/>
          </a:xfrm>
        </p:grpSpPr>
        <p:sp>
          <p:nvSpPr>
            <p:cNvPr id="14" name="Text Box 54"/>
            <p:cNvSpPr txBox="1">
              <a:spLocks noChangeArrowheads="1"/>
            </p:cNvSpPr>
            <p:nvPr/>
          </p:nvSpPr>
          <p:spPr bwMode="auto">
            <a:xfrm>
              <a:off x="1187996"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5" name="Text Box 54"/>
            <p:cNvSpPr txBox="1">
              <a:spLocks noChangeArrowheads="1"/>
            </p:cNvSpPr>
            <p:nvPr/>
          </p:nvSpPr>
          <p:spPr bwMode="auto">
            <a:xfrm>
              <a:off x="3527177"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6" name="Text Box 54"/>
            <p:cNvSpPr txBox="1">
              <a:spLocks noChangeArrowheads="1"/>
            </p:cNvSpPr>
            <p:nvPr/>
          </p:nvSpPr>
          <p:spPr bwMode="auto">
            <a:xfrm>
              <a:off x="6156275" y="3004071"/>
              <a:ext cx="2016125" cy="28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7007127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98629" y="1383670"/>
            <a:ext cx="6749620" cy="4470169"/>
            <a:chOff x="1799206" y="1253776"/>
            <a:chExt cx="5062874" cy="3352627"/>
          </a:xfrm>
        </p:grpSpPr>
        <p:sp>
          <p:nvSpPr>
            <p:cNvPr id="3"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944233" y="836712"/>
            <a:ext cx="7660425" cy="5471584"/>
            <a:chOff x="1458364" y="843558"/>
            <a:chExt cx="5746067" cy="4103688"/>
          </a:xfrm>
        </p:grpSpPr>
        <p:sp>
          <p:nvSpPr>
            <p:cNvPr id="8" name="Oval 7"/>
            <p:cNvSpPr>
              <a:spLocks noChangeArrowheads="1"/>
            </p:cNvSpPr>
            <p:nvPr/>
          </p:nvSpPr>
          <p:spPr bwMode="auto">
            <a:xfrm>
              <a:off x="6314620" y="843558"/>
              <a:ext cx="820436" cy="820436"/>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A</a:t>
              </a:r>
            </a:p>
          </p:txBody>
        </p:sp>
        <p:sp>
          <p:nvSpPr>
            <p:cNvPr id="9" name="Oval 8"/>
            <p:cNvSpPr>
              <a:spLocks noChangeArrowheads="1"/>
            </p:cNvSpPr>
            <p:nvPr/>
          </p:nvSpPr>
          <p:spPr bwMode="auto">
            <a:xfrm>
              <a:off x="6589104" y="4331919"/>
              <a:ext cx="615327" cy="615327"/>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B</a:t>
              </a:r>
            </a:p>
          </p:txBody>
        </p:sp>
        <p:sp>
          <p:nvSpPr>
            <p:cNvPr id="10" name="Oval 9"/>
            <p:cNvSpPr>
              <a:spLocks noChangeArrowheads="1"/>
            </p:cNvSpPr>
            <p:nvPr/>
          </p:nvSpPr>
          <p:spPr bwMode="auto">
            <a:xfrm>
              <a:off x="3099235" y="1733369"/>
              <a:ext cx="478085" cy="478085"/>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D</a:t>
              </a:r>
            </a:p>
          </p:txBody>
        </p:sp>
        <p:sp>
          <p:nvSpPr>
            <p:cNvPr id="11" name="Oval 10"/>
            <p:cNvSpPr>
              <a:spLocks noChangeArrowheads="1"/>
            </p:cNvSpPr>
            <p:nvPr/>
          </p:nvSpPr>
          <p:spPr bwMode="auto">
            <a:xfrm>
              <a:off x="1458364" y="3716592"/>
              <a:ext cx="684702" cy="68470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C</a:t>
              </a:r>
            </a:p>
          </p:txBody>
        </p:sp>
      </p:grpSp>
      <p:sp>
        <p:nvSpPr>
          <p:cNvPr id="12" name="Oval 15"/>
          <p:cNvSpPr>
            <a:spLocks noChangeArrowheads="1"/>
          </p:cNvSpPr>
          <p:nvPr/>
        </p:nvSpPr>
        <p:spPr bwMode="auto">
          <a:xfrm>
            <a:off x="6138365" y="2843563"/>
            <a:ext cx="1640658" cy="164087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08" tIns="60954" rIns="121908" bIns="60954" anchor="ctr"/>
          <a:lstStyle/>
          <a:p>
            <a:r>
              <a:rPr lang="zh-CN" altLang="en-US" sz="2700" b="1" dirty="0">
                <a:solidFill>
                  <a:schemeClr val="accent2"/>
                </a:solidFill>
                <a:latin typeface="微软雅黑" panose="020B0503020204020204" pitchFamily="34" charset="-122"/>
                <a:ea typeface="微软雅黑" panose="020B0503020204020204" pitchFamily="34" charset="-122"/>
              </a:rPr>
              <a:t>大标题</a:t>
            </a:r>
            <a:endParaRPr lang="en-US" altLang="zh-CN" sz="2700" b="1" dirty="0">
              <a:solidFill>
                <a:schemeClr val="accent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87824" y="1110191"/>
            <a:ext cx="9847970" cy="5107616"/>
            <a:chOff x="1116013" y="1048667"/>
            <a:chExt cx="7386939" cy="3830712"/>
          </a:xfrm>
        </p:grpSpPr>
        <p:sp>
          <p:nvSpPr>
            <p:cNvPr id="14"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6"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248727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107262" y="3336991"/>
            <a:ext cx="383066" cy="266700"/>
          </a:xfrm>
          <a:prstGeom prst="rightArrow">
            <a:avLst>
              <a:gd name="adj1" fmla="val 50000"/>
              <a:gd name="adj2" fmla="val 50138"/>
            </a:avLst>
          </a:prstGeom>
          <a:solidFill>
            <a:schemeClr val="bg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a:off x="4929474" y="3336991"/>
            <a:ext cx="385183" cy="266700"/>
          </a:xfrm>
          <a:prstGeom prst="rightArrow">
            <a:avLst>
              <a:gd name="adj1" fmla="val 50000"/>
              <a:gd name="adj2" fmla="val 50415"/>
            </a:avLst>
          </a:prstGeom>
          <a:solidFill>
            <a:schemeClr val="tx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右箭头 3"/>
          <p:cNvSpPr>
            <a:spLocks noChangeArrowheads="1"/>
          </p:cNvSpPr>
          <p:nvPr/>
        </p:nvSpPr>
        <p:spPr bwMode="auto">
          <a:xfrm>
            <a:off x="6946395" y="3336991"/>
            <a:ext cx="383066" cy="266700"/>
          </a:xfrm>
          <a:prstGeom prst="rightArrow">
            <a:avLst>
              <a:gd name="adj1" fmla="val 50000"/>
              <a:gd name="adj2" fmla="val 50138"/>
            </a:avLst>
          </a:prstGeom>
          <a:solidFill>
            <a:schemeClr val="bg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a:off x="8961199" y="3336991"/>
            <a:ext cx="385183" cy="266700"/>
          </a:xfrm>
          <a:prstGeom prst="rightArrow">
            <a:avLst>
              <a:gd name="adj1" fmla="val 50000"/>
              <a:gd name="adj2" fmla="val 50415"/>
            </a:avLst>
          </a:prstGeom>
          <a:solidFill>
            <a:schemeClr val="tx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TextBox 22"/>
          <p:cNvSpPr txBox="1">
            <a:spLocks noChangeArrowheads="1"/>
          </p:cNvSpPr>
          <p:nvPr/>
        </p:nvSpPr>
        <p:spPr bwMode="auto">
          <a:xfrm>
            <a:off x="1100923"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1"/>
                </a:solidFill>
                <a:latin typeface="微软雅黑" panose="020B0503020204020204" pitchFamily="34" charset="-122"/>
                <a:ea typeface="微软雅黑" panose="020B0503020204020204" pitchFamily="34" charset="-122"/>
              </a:rPr>
              <a:t>输入文字标题</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7" name="TextBox 23"/>
          <p:cNvSpPr txBox="1">
            <a:spLocks noChangeArrowheads="1"/>
          </p:cNvSpPr>
          <p:nvPr/>
        </p:nvSpPr>
        <p:spPr bwMode="auto">
          <a:xfrm>
            <a:off x="239319" y="4573125"/>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8" name="TextBox 24"/>
          <p:cNvSpPr txBox="1">
            <a:spLocks noChangeArrowheads="1"/>
          </p:cNvSpPr>
          <p:nvPr/>
        </p:nvSpPr>
        <p:spPr bwMode="auto">
          <a:xfrm>
            <a:off x="4909864"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2"/>
                </a:solidFill>
                <a:latin typeface="微软雅黑" panose="020B0503020204020204" pitchFamily="34" charset="-122"/>
                <a:ea typeface="微软雅黑" panose="020B0503020204020204" pitchFamily="34" charset="-122"/>
              </a:rPr>
              <a:t>输入文字标题</a:t>
            </a:r>
            <a:endParaRPr lang="en-US" altLang="zh-CN" sz="2100" b="1" dirty="0">
              <a:solidFill>
                <a:schemeClr val="bg2"/>
              </a:solidFill>
              <a:latin typeface="微软雅黑" panose="020B0503020204020204" pitchFamily="34" charset="-122"/>
              <a:ea typeface="微软雅黑" panose="020B0503020204020204" pitchFamily="34" charset="-122"/>
            </a:endParaRPr>
          </a:p>
        </p:txBody>
      </p:sp>
      <p:sp>
        <p:nvSpPr>
          <p:cNvPr id="9" name="TextBox 25"/>
          <p:cNvSpPr txBox="1">
            <a:spLocks noChangeArrowheads="1"/>
          </p:cNvSpPr>
          <p:nvPr/>
        </p:nvSpPr>
        <p:spPr bwMode="auto">
          <a:xfrm>
            <a:off x="3983248" y="4573125"/>
            <a:ext cx="4052888"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0" name="TextBox 26"/>
          <p:cNvSpPr txBox="1">
            <a:spLocks noChangeArrowheads="1"/>
          </p:cNvSpPr>
          <p:nvPr/>
        </p:nvSpPr>
        <p:spPr bwMode="auto">
          <a:xfrm>
            <a:off x="8984479" y="4209058"/>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8111170" y="4573125"/>
            <a:ext cx="4052888"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3009907" y="2210924"/>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3" name="TextBox 29"/>
          <p:cNvSpPr txBox="1">
            <a:spLocks noChangeArrowheads="1"/>
          </p:cNvSpPr>
          <p:nvPr/>
        </p:nvSpPr>
        <p:spPr bwMode="auto">
          <a:xfrm>
            <a:off x="2159282" y="1700808"/>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4" name="TextBox 30"/>
          <p:cNvSpPr txBox="1">
            <a:spLocks noChangeArrowheads="1"/>
          </p:cNvSpPr>
          <p:nvPr/>
        </p:nvSpPr>
        <p:spPr bwMode="auto">
          <a:xfrm>
            <a:off x="6946395" y="2210924"/>
            <a:ext cx="2281470"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tx2"/>
                </a:solidFill>
                <a:latin typeface="微软雅黑" panose="020B0503020204020204" pitchFamily="34" charset="-122"/>
                <a:ea typeface="微软雅黑" panose="020B0503020204020204" pitchFamily="34" charset="-122"/>
              </a:rPr>
              <a:t>输入文字标题</a:t>
            </a:r>
            <a:endParaRPr lang="en-US" altLang="zh-CN" sz="2100" b="1" dirty="0">
              <a:solidFill>
                <a:schemeClr val="tx2"/>
              </a:solidFill>
              <a:latin typeface="微软雅黑" panose="020B0503020204020204" pitchFamily="34" charset="-122"/>
              <a:ea typeface="微软雅黑" panose="020B0503020204020204" pitchFamily="34" charset="-122"/>
            </a:endParaRPr>
          </a:p>
        </p:txBody>
      </p:sp>
      <p:sp>
        <p:nvSpPr>
          <p:cNvPr id="15" name="TextBox 31"/>
          <p:cNvSpPr txBox="1">
            <a:spLocks noChangeArrowheads="1"/>
          </p:cNvSpPr>
          <p:nvPr/>
        </p:nvSpPr>
        <p:spPr bwMode="auto">
          <a:xfrm>
            <a:off x="5999209" y="1700808"/>
            <a:ext cx="4052890"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auto">
          <a:xfrm>
            <a:off x="1761236" y="2837457"/>
            <a:ext cx="1153433" cy="1153584"/>
          </a:xfrm>
          <a:prstGeom prst="ellipse">
            <a:avLst/>
          </a:prstGeom>
          <a:solidFill>
            <a:schemeClr val="bg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1</a:t>
            </a:r>
          </a:p>
        </p:txBody>
      </p:sp>
      <p:sp>
        <p:nvSpPr>
          <p:cNvPr id="17" name="Oval 23"/>
          <p:cNvSpPr>
            <a:spLocks noChangeArrowheads="1"/>
          </p:cNvSpPr>
          <p:nvPr/>
        </p:nvSpPr>
        <p:spPr bwMode="auto">
          <a:xfrm>
            <a:off x="3585566" y="2837457"/>
            <a:ext cx="1153433"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2</a:t>
            </a:r>
          </a:p>
        </p:txBody>
      </p:sp>
      <p:sp>
        <p:nvSpPr>
          <p:cNvPr id="18" name="Oval 24"/>
          <p:cNvSpPr>
            <a:spLocks noChangeArrowheads="1"/>
          </p:cNvSpPr>
          <p:nvPr/>
        </p:nvSpPr>
        <p:spPr bwMode="auto">
          <a:xfrm>
            <a:off x="5409895" y="2837457"/>
            <a:ext cx="1153433" cy="1153584"/>
          </a:xfrm>
          <a:prstGeom prst="ellipse">
            <a:avLst/>
          </a:prstGeom>
          <a:solidFill>
            <a:schemeClr val="bg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3</a:t>
            </a:r>
          </a:p>
        </p:txBody>
      </p:sp>
      <p:sp>
        <p:nvSpPr>
          <p:cNvPr id="19" name="Oval 25"/>
          <p:cNvSpPr>
            <a:spLocks noChangeArrowheads="1"/>
          </p:cNvSpPr>
          <p:nvPr/>
        </p:nvSpPr>
        <p:spPr bwMode="auto">
          <a:xfrm>
            <a:off x="7522053" y="2837457"/>
            <a:ext cx="1153433" cy="1153584"/>
          </a:xfrm>
          <a:prstGeom prst="ellipse">
            <a:avLst/>
          </a:prstGeom>
          <a:solidFill>
            <a:schemeClr val="tx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4</a:t>
            </a:r>
          </a:p>
        </p:txBody>
      </p:sp>
      <p:sp>
        <p:nvSpPr>
          <p:cNvPr id="20" name="Oval 26"/>
          <p:cNvSpPr>
            <a:spLocks noChangeArrowheads="1"/>
          </p:cNvSpPr>
          <p:nvPr/>
        </p:nvSpPr>
        <p:spPr bwMode="auto">
          <a:xfrm>
            <a:off x="9441619" y="2837457"/>
            <a:ext cx="1153434"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5</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2142026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 calcmode="lin" valueType="num">
                                      <p:cBhvr>
                                        <p:cTn id="9" dur="400" fill="hold"/>
                                        <p:tgtEl>
                                          <p:spTgt spid="16"/>
                                        </p:tgtEl>
                                        <p:attrNameLst>
                                          <p:attrName>style.rotation</p:attrName>
                                        </p:attrNameLst>
                                      </p:cBhvr>
                                      <p:tavLst>
                                        <p:tav tm="0">
                                          <p:val>
                                            <p:fltVal val="90"/>
                                          </p:val>
                                        </p:tav>
                                        <p:tav tm="100000">
                                          <p:val>
                                            <p:fltVal val="0"/>
                                          </p:val>
                                        </p:tav>
                                      </p:tavLst>
                                    </p:anim>
                                    <p:animEffect transition="in" filter="fade">
                                      <p:cBhvr>
                                        <p:cTn id="10" dur="400"/>
                                        <p:tgtEl>
                                          <p:spTgt spid="16"/>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4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400"/>
                                        <p:tgtEl>
                                          <p:spTgt spid="7"/>
                                        </p:tgtEl>
                                      </p:cBhvr>
                                    </p:animEffect>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400"/>
                                        <p:tgtEl>
                                          <p:spTgt spid="2"/>
                                        </p:tgtEl>
                                      </p:cBhvr>
                                    </p:animEffect>
                                  </p:childTnLst>
                                </p:cTn>
                              </p:par>
                            </p:childTnLst>
                          </p:cTn>
                        </p:par>
                        <p:par>
                          <p:cTn id="22" fill="hold">
                            <p:stCondLst>
                              <p:cond delay="12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17"/>
                                        </p:tgtEl>
                                        <p:attrNameLst>
                                          <p:attrName>style.visibility</p:attrName>
                                        </p:attrNameLst>
                                      </p:cBhvr>
                                      <p:to>
                                        <p:strVal val="visible"/>
                                      </p:to>
                                    </p:set>
                                    <p:anim calcmode="lin" valueType="num">
                                      <p:cBhvr>
                                        <p:cTn id="25" dur="400" fill="hold"/>
                                        <p:tgtEl>
                                          <p:spTgt spid="17"/>
                                        </p:tgtEl>
                                        <p:attrNameLst>
                                          <p:attrName>ppt_w</p:attrName>
                                        </p:attrNameLst>
                                      </p:cBhvr>
                                      <p:tavLst>
                                        <p:tav tm="0">
                                          <p:val>
                                            <p:fltVal val="0"/>
                                          </p:val>
                                        </p:tav>
                                        <p:tav tm="100000">
                                          <p:val>
                                            <p:strVal val="#ppt_w"/>
                                          </p:val>
                                        </p:tav>
                                      </p:tavLst>
                                    </p:anim>
                                    <p:anim calcmode="lin" valueType="num">
                                      <p:cBhvr>
                                        <p:cTn id="26" dur="400" fill="hold"/>
                                        <p:tgtEl>
                                          <p:spTgt spid="17"/>
                                        </p:tgtEl>
                                        <p:attrNameLst>
                                          <p:attrName>ppt_h</p:attrName>
                                        </p:attrNameLst>
                                      </p:cBhvr>
                                      <p:tavLst>
                                        <p:tav tm="0">
                                          <p:val>
                                            <p:fltVal val="0"/>
                                          </p:val>
                                        </p:tav>
                                        <p:tav tm="100000">
                                          <p:val>
                                            <p:strVal val="#ppt_h"/>
                                          </p:val>
                                        </p:tav>
                                      </p:tavLst>
                                    </p:anim>
                                    <p:anim calcmode="lin" valueType="num">
                                      <p:cBhvr>
                                        <p:cTn id="27" dur="400" fill="hold"/>
                                        <p:tgtEl>
                                          <p:spTgt spid="17"/>
                                        </p:tgtEl>
                                        <p:attrNameLst>
                                          <p:attrName>style.rotation</p:attrName>
                                        </p:attrNameLst>
                                      </p:cBhvr>
                                      <p:tavLst>
                                        <p:tav tm="0">
                                          <p:val>
                                            <p:fltVal val="90"/>
                                          </p:val>
                                        </p:tav>
                                        <p:tav tm="100000">
                                          <p:val>
                                            <p:fltVal val="0"/>
                                          </p:val>
                                        </p:tav>
                                      </p:tavLst>
                                    </p:anim>
                                    <p:animEffect transition="in" filter="fade">
                                      <p:cBhvr>
                                        <p:cTn id="28" dur="400"/>
                                        <p:tgtEl>
                                          <p:spTgt spid="17"/>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400"/>
                                        <p:tgtEl>
                                          <p:spTgt spid="1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2400"/>
                            </p:stCondLst>
                            <p:childTnLst>
                              <p:par>
                                <p:cTn id="41" presetID="31" presetClass="entr" presetSubtype="0" fill="hold" grpId="0" nodeType="afterEffect">
                                  <p:stCondLst>
                                    <p:cond delay="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400" fill="hold"/>
                                        <p:tgtEl>
                                          <p:spTgt spid="18"/>
                                        </p:tgtEl>
                                        <p:attrNameLst>
                                          <p:attrName>ppt_w</p:attrName>
                                        </p:attrNameLst>
                                      </p:cBhvr>
                                      <p:tavLst>
                                        <p:tav tm="0">
                                          <p:val>
                                            <p:fltVal val="0"/>
                                          </p:val>
                                        </p:tav>
                                        <p:tav tm="100000">
                                          <p:val>
                                            <p:strVal val="#ppt_w"/>
                                          </p:val>
                                        </p:tav>
                                      </p:tavLst>
                                    </p:anim>
                                    <p:anim calcmode="lin" valueType="num">
                                      <p:cBhvr>
                                        <p:cTn id="44" dur="400" fill="hold"/>
                                        <p:tgtEl>
                                          <p:spTgt spid="18"/>
                                        </p:tgtEl>
                                        <p:attrNameLst>
                                          <p:attrName>ppt_h</p:attrName>
                                        </p:attrNameLst>
                                      </p:cBhvr>
                                      <p:tavLst>
                                        <p:tav tm="0">
                                          <p:val>
                                            <p:fltVal val="0"/>
                                          </p:val>
                                        </p:tav>
                                        <p:tav tm="100000">
                                          <p:val>
                                            <p:strVal val="#ppt_h"/>
                                          </p:val>
                                        </p:tav>
                                      </p:tavLst>
                                    </p:anim>
                                    <p:anim calcmode="lin" valueType="num">
                                      <p:cBhvr>
                                        <p:cTn id="45" dur="400" fill="hold"/>
                                        <p:tgtEl>
                                          <p:spTgt spid="18"/>
                                        </p:tgtEl>
                                        <p:attrNameLst>
                                          <p:attrName>style.rotation</p:attrName>
                                        </p:attrNameLst>
                                      </p:cBhvr>
                                      <p:tavLst>
                                        <p:tav tm="0">
                                          <p:val>
                                            <p:fltVal val="90"/>
                                          </p:val>
                                        </p:tav>
                                        <p:tav tm="100000">
                                          <p:val>
                                            <p:fltVal val="0"/>
                                          </p:val>
                                        </p:tav>
                                      </p:tavLst>
                                    </p:anim>
                                    <p:animEffect transition="in" filter="fade">
                                      <p:cBhvr>
                                        <p:cTn id="46" dur="400"/>
                                        <p:tgtEl>
                                          <p:spTgt spid="18"/>
                                        </p:tgtEl>
                                      </p:cBhvr>
                                    </p:animEffect>
                                  </p:childTnLst>
                                </p:cTn>
                              </p:par>
                            </p:childTnLst>
                          </p:cTn>
                        </p:par>
                        <p:par>
                          <p:cTn id="47" fill="hold">
                            <p:stCondLst>
                              <p:cond delay="28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400"/>
                                        <p:tgtEl>
                                          <p:spTgt spid="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p:tgtEl>
                                          <p:spTgt spid="9"/>
                                        </p:tgtEl>
                                      </p:cBhvr>
                                    </p:animEffect>
                                  </p:childTnLst>
                                </p:cTn>
                              </p:par>
                            </p:childTnLst>
                          </p:cTn>
                        </p:par>
                        <p:par>
                          <p:cTn id="54" fill="hold">
                            <p:stCondLst>
                              <p:cond delay="3200"/>
                            </p:stCondLst>
                            <p:childTnLst>
                              <p:par>
                                <p:cTn id="55" presetID="22" presetClass="entr" presetSubtype="8"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400"/>
                                        <p:tgtEl>
                                          <p:spTgt spid="4"/>
                                        </p:tgtEl>
                                      </p:cBhvr>
                                    </p:animEffect>
                                  </p:childTnLst>
                                </p:cTn>
                              </p:par>
                            </p:childTnLst>
                          </p:cTn>
                        </p:par>
                        <p:par>
                          <p:cTn id="58" fill="hold">
                            <p:stCondLst>
                              <p:cond delay="3600"/>
                            </p:stCondLst>
                            <p:childTnLst>
                              <p:par>
                                <p:cTn id="59" presetID="31" presetClass="entr" presetSubtype="0" fill="hold" grpId="0" nodeType="afterEffect">
                                  <p:stCondLst>
                                    <p:cond delay="0"/>
                                  </p:stCondLst>
                                  <p:iterate type="lt">
                                    <p:tmPct val="5000"/>
                                  </p:iterate>
                                  <p:childTnLst>
                                    <p:set>
                                      <p:cBhvr>
                                        <p:cTn id="60" dur="1" fill="hold">
                                          <p:stCondLst>
                                            <p:cond delay="0"/>
                                          </p:stCondLst>
                                        </p:cTn>
                                        <p:tgtEl>
                                          <p:spTgt spid="19"/>
                                        </p:tgtEl>
                                        <p:attrNameLst>
                                          <p:attrName>style.visibility</p:attrName>
                                        </p:attrNameLst>
                                      </p:cBhvr>
                                      <p:to>
                                        <p:strVal val="visible"/>
                                      </p:to>
                                    </p:set>
                                    <p:anim calcmode="lin" valueType="num">
                                      <p:cBhvr>
                                        <p:cTn id="61" dur="400" fill="hold"/>
                                        <p:tgtEl>
                                          <p:spTgt spid="19"/>
                                        </p:tgtEl>
                                        <p:attrNameLst>
                                          <p:attrName>ppt_w</p:attrName>
                                        </p:attrNameLst>
                                      </p:cBhvr>
                                      <p:tavLst>
                                        <p:tav tm="0">
                                          <p:val>
                                            <p:fltVal val="0"/>
                                          </p:val>
                                        </p:tav>
                                        <p:tav tm="100000">
                                          <p:val>
                                            <p:strVal val="#ppt_w"/>
                                          </p:val>
                                        </p:tav>
                                      </p:tavLst>
                                    </p:anim>
                                    <p:anim calcmode="lin" valueType="num">
                                      <p:cBhvr>
                                        <p:cTn id="62" dur="400" fill="hold"/>
                                        <p:tgtEl>
                                          <p:spTgt spid="19"/>
                                        </p:tgtEl>
                                        <p:attrNameLst>
                                          <p:attrName>ppt_h</p:attrName>
                                        </p:attrNameLst>
                                      </p:cBhvr>
                                      <p:tavLst>
                                        <p:tav tm="0">
                                          <p:val>
                                            <p:fltVal val="0"/>
                                          </p:val>
                                        </p:tav>
                                        <p:tav tm="100000">
                                          <p:val>
                                            <p:strVal val="#ppt_h"/>
                                          </p:val>
                                        </p:tav>
                                      </p:tavLst>
                                    </p:anim>
                                    <p:anim calcmode="lin" valueType="num">
                                      <p:cBhvr>
                                        <p:cTn id="63" dur="400" fill="hold"/>
                                        <p:tgtEl>
                                          <p:spTgt spid="19"/>
                                        </p:tgtEl>
                                        <p:attrNameLst>
                                          <p:attrName>style.rotation</p:attrName>
                                        </p:attrNameLst>
                                      </p:cBhvr>
                                      <p:tavLst>
                                        <p:tav tm="0">
                                          <p:val>
                                            <p:fltVal val="90"/>
                                          </p:val>
                                        </p:tav>
                                        <p:tav tm="100000">
                                          <p:val>
                                            <p:fltVal val="0"/>
                                          </p:val>
                                        </p:tav>
                                      </p:tavLst>
                                    </p:anim>
                                    <p:animEffect transition="in" filter="fade">
                                      <p:cBhvr>
                                        <p:cTn id="64" dur="400"/>
                                        <p:tgtEl>
                                          <p:spTgt spid="19"/>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4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400"/>
                                        <p:tgtEl>
                                          <p:spTgt spid="14"/>
                                        </p:tgtEl>
                                      </p:cBhvr>
                                    </p:animEffect>
                                  </p:childTnLst>
                                </p:cTn>
                              </p:par>
                            </p:childTnLst>
                          </p:cTn>
                        </p:par>
                        <p:par>
                          <p:cTn id="72" fill="hold">
                            <p:stCondLst>
                              <p:cond delay="4400"/>
                            </p:stCondLst>
                            <p:childTnLst>
                              <p:par>
                                <p:cTn id="73" presetID="2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400"/>
                                        <p:tgtEl>
                                          <p:spTgt spid="5"/>
                                        </p:tgtEl>
                                      </p:cBhvr>
                                    </p:animEffect>
                                  </p:childTnLst>
                                </p:cTn>
                              </p:par>
                            </p:childTnLst>
                          </p:cTn>
                        </p:par>
                        <p:par>
                          <p:cTn id="76" fill="hold">
                            <p:stCondLst>
                              <p:cond delay="48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20"/>
                                        </p:tgtEl>
                                        <p:attrNameLst>
                                          <p:attrName>style.visibility</p:attrName>
                                        </p:attrNameLst>
                                      </p:cBhvr>
                                      <p:to>
                                        <p:strVal val="visible"/>
                                      </p:to>
                                    </p:set>
                                    <p:anim calcmode="lin" valueType="num">
                                      <p:cBhvr>
                                        <p:cTn id="79" dur="400" fill="hold"/>
                                        <p:tgtEl>
                                          <p:spTgt spid="20"/>
                                        </p:tgtEl>
                                        <p:attrNameLst>
                                          <p:attrName>ppt_w</p:attrName>
                                        </p:attrNameLst>
                                      </p:cBhvr>
                                      <p:tavLst>
                                        <p:tav tm="0">
                                          <p:val>
                                            <p:fltVal val="0"/>
                                          </p:val>
                                        </p:tav>
                                        <p:tav tm="100000">
                                          <p:val>
                                            <p:strVal val="#ppt_w"/>
                                          </p:val>
                                        </p:tav>
                                      </p:tavLst>
                                    </p:anim>
                                    <p:anim calcmode="lin" valueType="num">
                                      <p:cBhvr>
                                        <p:cTn id="80" dur="400" fill="hold"/>
                                        <p:tgtEl>
                                          <p:spTgt spid="20"/>
                                        </p:tgtEl>
                                        <p:attrNameLst>
                                          <p:attrName>ppt_h</p:attrName>
                                        </p:attrNameLst>
                                      </p:cBhvr>
                                      <p:tavLst>
                                        <p:tav tm="0">
                                          <p:val>
                                            <p:fltVal val="0"/>
                                          </p:val>
                                        </p:tav>
                                        <p:tav tm="100000">
                                          <p:val>
                                            <p:strVal val="#ppt_h"/>
                                          </p:val>
                                        </p:tav>
                                      </p:tavLst>
                                    </p:anim>
                                    <p:anim calcmode="lin" valueType="num">
                                      <p:cBhvr>
                                        <p:cTn id="81" dur="400" fill="hold"/>
                                        <p:tgtEl>
                                          <p:spTgt spid="20"/>
                                        </p:tgtEl>
                                        <p:attrNameLst>
                                          <p:attrName>style.rotation</p:attrName>
                                        </p:attrNameLst>
                                      </p:cBhvr>
                                      <p:tavLst>
                                        <p:tav tm="0">
                                          <p:val>
                                            <p:fltVal val="90"/>
                                          </p:val>
                                        </p:tav>
                                        <p:tav tm="100000">
                                          <p:val>
                                            <p:fltVal val="0"/>
                                          </p:val>
                                        </p:tav>
                                      </p:tavLst>
                                    </p:anim>
                                    <p:animEffect transition="in" filter="fade">
                                      <p:cBhvr>
                                        <p:cTn id="82" dur="400"/>
                                        <p:tgtEl>
                                          <p:spTgt spid="20"/>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4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10" grpId="0"/>
      <p:bldP spid="12" grpId="0"/>
      <p:bldP spid="14" grpId="0"/>
      <p:bldP spid="15" grpId="0"/>
      <p:bldP spid="16" grpId="0" animBg="1"/>
      <p:bldP spid="17" grpId="0" animBg="1"/>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53f9c4aae653b1c8c961507f71e1d30a3f8c"/>
</p:tagLst>
</file>

<file path=ppt/theme/theme1.xml><?xml version="1.0" encoding="utf-8"?>
<a:theme xmlns:a="http://schemas.openxmlformats.org/drawingml/2006/main" name="Office 主题">
  <a:themeElements>
    <a:clrScheme name="自定义 479">
      <a:dk1>
        <a:srgbClr val="F2F2F2"/>
      </a:dk1>
      <a:lt1>
        <a:srgbClr val="F2F2F2"/>
      </a:lt1>
      <a:dk2>
        <a:srgbClr val="F2F2F2"/>
      </a:dk2>
      <a:lt2>
        <a:srgbClr val="EEECE1"/>
      </a:lt2>
      <a:accent1>
        <a:srgbClr val="F2F2F2"/>
      </a:accent1>
      <a:accent2>
        <a:srgbClr val="262626"/>
      </a:accent2>
      <a:accent3>
        <a:srgbClr val="F2F2F2"/>
      </a:accent3>
      <a:accent4>
        <a:srgbClr val="262626"/>
      </a:accent4>
      <a:accent5>
        <a:srgbClr val="F2F2F2"/>
      </a:accent5>
      <a:accent6>
        <a:srgbClr val="26262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3131</Words>
  <Application>Microsoft Office PowerPoint</Application>
  <PresentationFormat>自定义</PresentationFormat>
  <Paragraphs>424</Paragraphs>
  <Slides>36</Slides>
  <Notes>27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36</vt:i4>
      </vt:variant>
    </vt:vector>
  </HeadingPairs>
  <TitlesOfParts>
    <vt:vector size="45" baseType="lpstr">
      <vt:lpstr>Open Sans</vt:lpstr>
      <vt:lpstr>方正卡通简体</vt:lpstr>
      <vt:lpstr>方正中等线简体</vt:lpstr>
      <vt:lpstr>宋体</vt:lpstr>
      <vt:lpstr>微软雅黑</vt:lpstr>
      <vt:lpstr>Arial</vt:lpstr>
      <vt:lpstr>Calibri</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阳光 男孩</cp:lastModifiedBy>
  <cp:revision>17</cp:revision>
  <dcterms:created xsi:type="dcterms:W3CDTF">2016-05-08T11:31:30Z</dcterms:created>
  <dcterms:modified xsi:type="dcterms:W3CDTF">2019-07-30T13:56:21Z</dcterms:modified>
</cp:coreProperties>
</file>