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0" r:id="rId2"/>
    <p:sldId id="256" r:id="rId3"/>
    <p:sldId id="259" r:id="rId4"/>
    <p:sldId id="257" r:id="rId5"/>
    <p:sldId id="260" r:id="rId6"/>
    <p:sldId id="263" r:id="rId7"/>
    <p:sldId id="261" r:id="rId8"/>
    <p:sldId id="262" r:id="rId9"/>
    <p:sldId id="264" r:id="rId10"/>
    <p:sldId id="265" r:id="rId11"/>
    <p:sldId id="266" r:id="rId12"/>
    <p:sldId id="267" r:id="rId13"/>
    <p:sldId id="258" r:id="rId14"/>
    <p:sldId id="268" r:id="rId15"/>
    <p:sldId id="26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D98DC1C-DB99-4625-9BA7-27A0E02995AF}">
          <p14:sldIdLst>
            <p14:sldId id="270"/>
            <p14:sldId id="256"/>
            <p14:sldId id="259"/>
            <p14:sldId id="257"/>
            <p14:sldId id="260"/>
            <p14:sldId id="263"/>
            <p14:sldId id="261"/>
            <p14:sldId id="262"/>
            <p14:sldId id="264"/>
            <p14:sldId id="265"/>
            <p14:sldId id="266"/>
          </p14:sldIdLst>
        </p14:section>
        <p14:section name="设计规范" id="{2867F37E-47AC-4B81-88E8-B42AC0E7F11E}">
          <p14:sldIdLst>
            <p14:sldId id="267"/>
            <p14:sldId id="258"/>
            <p14:sldId id="268"/>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1799" userDrawn="1">
          <p15:clr>
            <a:srgbClr val="A4A3A4"/>
          </p15:clr>
        </p15:guide>
        <p15:guide id="4" pos="5881" userDrawn="1">
          <p15:clr>
            <a:srgbClr val="A4A3A4"/>
          </p15:clr>
        </p15:guide>
        <p15:guide id="5" pos="4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BAD6"/>
    <a:srgbClr val="FFE131"/>
    <a:srgbClr val="D5A324"/>
    <a:srgbClr val="CCCCCC"/>
    <a:srgbClr val="999999"/>
    <a:srgbClr val="FEE1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0" d="100"/>
          <a:sy n="100" d="100"/>
        </p:scale>
        <p:origin x="954" y="78"/>
      </p:cViewPr>
      <p:guideLst>
        <p:guide orient="horz" pos="2160"/>
        <p:guide pos="3840"/>
        <p:guide pos="1799"/>
        <p:guide pos="5881"/>
        <p:guide pos="48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EE12CC-B5BB-4904-8A2F-90B907104ABA}" type="datetimeFigureOut">
              <a:rPr lang="zh-CN" altLang="en-US" smtClean="0"/>
              <a:t>2019/7/25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231161-430A-49F9-9269-474295216B2B}" type="slidenum">
              <a:rPr lang="zh-CN" altLang="en-US" smtClean="0"/>
              <a:t>‹#›</a:t>
            </a:fld>
            <a:endParaRPr lang="zh-CN" altLang="en-US"/>
          </a:p>
        </p:txBody>
      </p:sp>
    </p:spTree>
    <p:extLst>
      <p:ext uri="{BB962C8B-B14F-4D97-AF65-F5344CB8AC3E}">
        <p14:creationId xmlns:p14="http://schemas.microsoft.com/office/powerpoint/2010/main" val="995553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8231161-430A-49F9-9269-474295216B2B}" type="slidenum">
              <a:rPr lang="zh-CN" altLang="en-US" smtClean="0"/>
              <a:t>3</a:t>
            </a:fld>
            <a:endParaRPr lang="zh-CN" altLang="en-US"/>
          </a:p>
        </p:txBody>
      </p:sp>
    </p:spTree>
    <p:extLst>
      <p:ext uri="{BB962C8B-B14F-4D97-AF65-F5344CB8AC3E}">
        <p14:creationId xmlns:p14="http://schemas.microsoft.com/office/powerpoint/2010/main" val="2213080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2650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id="{7B566ACF-CE8E-414C-964E-C5743D1FEBE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969718924"/>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字&#10;&#10;描述已自动生成">
            <a:extLst>
              <a:ext uri="{FF2B5EF4-FFF2-40B4-BE49-F238E27FC236}">
                <a16:creationId xmlns:a16="http://schemas.microsoft.com/office/drawing/2014/main" id="{1A94F610-0DA4-42EA-84BA-74C052E858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3601788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66CBCF2-05D6-4E78-95BB-4E4443C9F85D}"/>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0F8CF0A1-1D6C-40C6-BE28-7DB9D172A410}"/>
              </a:ext>
            </a:extLst>
          </p:cNvPr>
          <p:cNvSpPr txBox="1"/>
          <p:nvPr/>
        </p:nvSpPr>
        <p:spPr>
          <a:xfrm>
            <a:off x="2598057" y="1136346"/>
            <a:ext cx="6995886" cy="1200329"/>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r>
              <a:rPr lang="en-US" altLang="zh-CN">
                <a:ln w="25400">
                  <a:solidFill>
                    <a:schemeClr val="tx1"/>
                  </a:solidFill>
                </a:ln>
                <a:latin typeface="Comic Black Rabbit" panose="02000500000000000000" pitchFamily="2" charset="0"/>
                <a:ea typeface="Comic Black Rabbit" panose="02000500000000000000" pitchFamily="2" charset="0"/>
              </a:rPr>
              <a:t>DESIGNED BY XIAO</a:t>
            </a:r>
            <a:endParaRPr lang="zh-CN" altLang="en-US">
              <a:ln w="25400">
                <a:solidFill>
                  <a:schemeClr val="tx1"/>
                </a:solidFill>
              </a:ln>
              <a:latin typeface="Comic Black Rabbit" panose="02000500000000000000" pitchFamily="2" charset="0"/>
            </a:endParaRPr>
          </a:p>
        </p:txBody>
      </p:sp>
      <p:sp>
        <p:nvSpPr>
          <p:cNvPr id="4" name="文本框 3">
            <a:extLst>
              <a:ext uri="{FF2B5EF4-FFF2-40B4-BE49-F238E27FC236}">
                <a16:creationId xmlns:a16="http://schemas.microsoft.com/office/drawing/2014/main" id="{1B220854-065E-41B4-B876-719E639EB8B3}"/>
              </a:ext>
            </a:extLst>
          </p:cNvPr>
          <p:cNvSpPr txBox="1"/>
          <p:nvPr/>
        </p:nvSpPr>
        <p:spPr>
          <a:xfrm>
            <a:off x="3951884" y="582597"/>
            <a:ext cx="4288232" cy="518796"/>
          </a:xfrm>
          <a:prstGeom prst="rect">
            <a:avLst/>
          </a:prstGeom>
          <a:noFill/>
        </p:spPr>
        <p:txBody>
          <a:bodyPr wrap="square" rtlCol="0">
            <a:spAutoFit/>
          </a:bodyPr>
          <a:lstStyle/>
          <a:p>
            <a:pPr algn="ct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sp>
        <p:nvSpPr>
          <p:cNvPr id="27" name="任意多边形: 形状 26">
            <a:extLst>
              <a:ext uri="{FF2B5EF4-FFF2-40B4-BE49-F238E27FC236}">
                <a16:creationId xmlns:a16="http://schemas.microsoft.com/office/drawing/2014/main" id="{FB70C5FD-4F52-4438-AA06-6810FC5C520A}"/>
              </a:ext>
            </a:extLst>
          </p:cNvPr>
          <p:cNvSpPr/>
          <p:nvPr/>
        </p:nvSpPr>
        <p:spPr>
          <a:xfrm rot="-1560000">
            <a:off x="2896277" y="-2418777"/>
            <a:ext cx="7792746" cy="9716988"/>
          </a:xfrm>
          <a:custGeom>
            <a:avLst/>
            <a:gdLst>
              <a:gd name="connsiteX0" fmla="*/ 111600 w 7792746"/>
              <a:gd name="connsiteY0" fmla="*/ 0 h 9716988"/>
              <a:gd name="connsiteX1" fmla="*/ 111600 w 7792746"/>
              <a:gd name="connsiteY1" fmla="*/ 4443469 h 9716988"/>
              <a:gd name="connsiteX2" fmla="*/ 7792746 w 7792746"/>
              <a:gd name="connsiteY2" fmla="*/ 9624468 h 9716988"/>
              <a:gd name="connsiteX3" fmla="*/ 7730339 w 7792746"/>
              <a:gd name="connsiteY3" fmla="*/ 9716988 h 9716988"/>
              <a:gd name="connsiteX4" fmla="*/ 111600 w 7792746"/>
              <a:gd name="connsiteY4" fmla="*/ 4578083 h 9716988"/>
              <a:gd name="connsiteX5" fmla="*/ 111600 w 7792746"/>
              <a:gd name="connsiteY5" fmla="*/ 8172000 h 9716988"/>
              <a:gd name="connsiteX6" fmla="*/ 0 w 7792746"/>
              <a:gd name="connsiteY6" fmla="*/ 8172000 h 9716988"/>
              <a:gd name="connsiteX7" fmla="*/ 0 w 7792746"/>
              <a:gd name="connsiteY7" fmla="*/ 0 h 971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92746" h="9716988">
                <a:moveTo>
                  <a:pt x="111600" y="0"/>
                </a:moveTo>
                <a:lnTo>
                  <a:pt x="111600" y="4443469"/>
                </a:lnTo>
                <a:lnTo>
                  <a:pt x="7792746" y="9624468"/>
                </a:lnTo>
                <a:lnTo>
                  <a:pt x="7730339" y="9716988"/>
                </a:lnTo>
                <a:lnTo>
                  <a:pt x="111600" y="4578083"/>
                </a:lnTo>
                <a:lnTo>
                  <a:pt x="111600" y="8172000"/>
                </a:lnTo>
                <a:lnTo>
                  <a:pt x="0" y="8172000"/>
                </a:lnTo>
                <a:lnTo>
                  <a:pt x="0" y="0"/>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CE6BF120-98C5-4F87-A22E-C4A67675D3A1}"/>
              </a:ext>
            </a:extLst>
          </p:cNvPr>
          <p:cNvSpPr txBox="1"/>
          <p:nvPr/>
        </p:nvSpPr>
        <p:spPr>
          <a:xfrm>
            <a:off x="6792650" y="2814577"/>
            <a:ext cx="5080000" cy="1026115"/>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a:t>
            </a:r>
            <a:endParaRPr lang="zh-CN" altLang="en-US" sz="1400">
              <a:latin typeface="Comic Sans MS" panose="030F0702030302020204" pitchFamily="66" charset="0"/>
            </a:endParaRPr>
          </a:p>
        </p:txBody>
      </p:sp>
      <p:sp>
        <p:nvSpPr>
          <p:cNvPr id="29" name="文本框 28">
            <a:extLst>
              <a:ext uri="{FF2B5EF4-FFF2-40B4-BE49-F238E27FC236}">
                <a16:creationId xmlns:a16="http://schemas.microsoft.com/office/drawing/2014/main" id="{186E2FD1-EEBD-4EBE-9E08-5180C58EAA5F}"/>
              </a:ext>
            </a:extLst>
          </p:cNvPr>
          <p:cNvSpPr txBox="1"/>
          <p:nvPr/>
        </p:nvSpPr>
        <p:spPr>
          <a:xfrm>
            <a:off x="454552" y="2120802"/>
            <a:ext cx="1910994" cy="1995611"/>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purus lectus malesuada libero, sit amet commodo magna eros quis urna. nunc viverra imperdiet enim.</a:t>
            </a:r>
            <a:endParaRPr lang="zh-CN" altLang="en-US" sz="1400">
              <a:latin typeface="Comic Sans MS" panose="030F0702030302020204" pitchFamily="66" charset="0"/>
            </a:endParaRPr>
          </a:p>
        </p:txBody>
      </p:sp>
      <p:sp>
        <p:nvSpPr>
          <p:cNvPr id="30" name="文本框 29">
            <a:extLst>
              <a:ext uri="{FF2B5EF4-FFF2-40B4-BE49-F238E27FC236}">
                <a16:creationId xmlns:a16="http://schemas.microsoft.com/office/drawing/2014/main" id="{34D6BAF1-709E-4E43-9E12-2B234D3CAA56}"/>
              </a:ext>
            </a:extLst>
          </p:cNvPr>
          <p:cNvSpPr txBox="1"/>
          <p:nvPr/>
        </p:nvSpPr>
        <p:spPr>
          <a:xfrm>
            <a:off x="454552" y="4887935"/>
            <a:ext cx="2060048" cy="1349280"/>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sit amet commodo magna eros quis urna. nunc viverra imperdiet enim.</a:t>
            </a:r>
            <a:endParaRPr lang="zh-CN" altLang="en-US" sz="1400">
              <a:latin typeface="Comic Sans MS" panose="030F0702030302020204" pitchFamily="66" charset="0"/>
            </a:endParaRPr>
          </a:p>
        </p:txBody>
      </p:sp>
      <p:sp>
        <p:nvSpPr>
          <p:cNvPr id="31" name="文本框 30">
            <a:extLst>
              <a:ext uri="{FF2B5EF4-FFF2-40B4-BE49-F238E27FC236}">
                <a16:creationId xmlns:a16="http://schemas.microsoft.com/office/drawing/2014/main" id="{04F5CC04-F80A-4634-835C-ADE51B59170A}"/>
              </a:ext>
            </a:extLst>
          </p:cNvPr>
          <p:cNvSpPr txBox="1"/>
          <p:nvPr/>
        </p:nvSpPr>
        <p:spPr>
          <a:xfrm>
            <a:off x="5459150" y="5211100"/>
            <a:ext cx="5080000" cy="1026115"/>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a:t>
            </a:r>
            <a:endParaRPr lang="zh-CN" altLang="en-US" sz="1400">
              <a:latin typeface="Comic Sans MS" panose="030F0702030302020204" pitchFamily="66" charset="0"/>
            </a:endParaRPr>
          </a:p>
        </p:txBody>
      </p:sp>
      <p:pic>
        <p:nvPicPr>
          <p:cNvPr id="39" name="图片 38">
            <a:extLst>
              <a:ext uri="{FF2B5EF4-FFF2-40B4-BE49-F238E27FC236}">
                <a16:creationId xmlns:a16="http://schemas.microsoft.com/office/drawing/2014/main" id="{E51C2A74-8253-45F4-AF50-0A4B204A97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2699321"/>
            <a:ext cx="3860798" cy="2863254"/>
          </a:xfrm>
          <a:prstGeom prst="rect">
            <a:avLst/>
          </a:prstGeom>
        </p:spPr>
      </p:pic>
    </p:spTree>
    <p:extLst>
      <p:ext uri="{BB962C8B-B14F-4D97-AF65-F5344CB8AC3E}">
        <p14:creationId xmlns:p14="http://schemas.microsoft.com/office/powerpoint/2010/main" val="2856446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382F8B-9656-4A1F-B66D-8DC0918385C4}"/>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EF1C3E08-E32A-45FB-BA26-ED22A825CD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5634" y="101600"/>
            <a:ext cx="5760732" cy="5760732"/>
          </a:xfrm>
          <a:prstGeom prst="rect">
            <a:avLst/>
          </a:prstGeom>
        </p:spPr>
      </p:pic>
      <p:sp>
        <p:nvSpPr>
          <p:cNvPr id="9" name="文本框 8">
            <a:extLst>
              <a:ext uri="{FF2B5EF4-FFF2-40B4-BE49-F238E27FC236}">
                <a16:creationId xmlns:a16="http://schemas.microsoft.com/office/drawing/2014/main" id="{5DA604C0-2CC8-4E37-BAB9-2878E0683267}"/>
              </a:ext>
            </a:extLst>
          </p:cNvPr>
          <p:cNvSpPr txBox="1"/>
          <p:nvPr/>
        </p:nvSpPr>
        <p:spPr>
          <a:xfrm>
            <a:off x="2380342" y="5014847"/>
            <a:ext cx="7431317" cy="1015663"/>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r>
              <a:rPr lang="en-US" altLang="zh-CN" sz="6000">
                <a:ln w="25400">
                  <a:solidFill>
                    <a:schemeClr val="tx1"/>
                  </a:solidFill>
                </a:ln>
                <a:latin typeface="Comic Black Rabbit" panose="02000500000000000000" pitchFamily="2" charset="0"/>
                <a:ea typeface="Comic Black Rabbit" panose="02000500000000000000" pitchFamily="2" charset="0"/>
              </a:rPr>
              <a:t>THANKS FOR WATCHING</a:t>
            </a:r>
            <a:endParaRPr lang="zh-CN" altLang="en-US" sz="6000">
              <a:ln w="25400">
                <a:solidFill>
                  <a:schemeClr val="tx1"/>
                </a:solidFill>
              </a:ln>
              <a:latin typeface="Comic Black Rabbit" panose="02000500000000000000" pitchFamily="2" charset="0"/>
            </a:endParaRPr>
          </a:p>
        </p:txBody>
      </p:sp>
      <p:grpSp>
        <p:nvGrpSpPr>
          <p:cNvPr id="11" name="组合 10">
            <a:extLst>
              <a:ext uri="{FF2B5EF4-FFF2-40B4-BE49-F238E27FC236}">
                <a16:creationId xmlns:a16="http://schemas.microsoft.com/office/drawing/2014/main" id="{DFB3DAB6-7089-4D12-BE98-0F92D4827B41}"/>
              </a:ext>
            </a:extLst>
          </p:cNvPr>
          <p:cNvGrpSpPr/>
          <p:nvPr/>
        </p:nvGrpSpPr>
        <p:grpSpPr>
          <a:xfrm>
            <a:off x="0" y="0"/>
            <a:ext cx="230832" cy="6858000"/>
            <a:chOff x="0" y="0"/>
            <a:chExt cx="230832" cy="6858000"/>
          </a:xfrm>
        </p:grpSpPr>
        <p:sp>
          <p:nvSpPr>
            <p:cNvPr id="12" name="文本框 11">
              <a:extLst>
                <a:ext uri="{FF2B5EF4-FFF2-40B4-BE49-F238E27FC236}">
                  <a16:creationId xmlns:a16="http://schemas.microsoft.com/office/drawing/2014/main" id="{F5B09148-03B2-41A4-A274-91C5588025D5}"/>
                </a:ext>
              </a:extLst>
            </p:cNvPr>
            <p:cNvSpPr txBox="1"/>
            <p:nvPr/>
          </p:nvSpPr>
          <p:spPr>
            <a:xfrm rot="5400000">
              <a:off x="-985278" y="985278"/>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13" name="文本框 12">
              <a:extLst>
                <a:ext uri="{FF2B5EF4-FFF2-40B4-BE49-F238E27FC236}">
                  <a16:creationId xmlns:a16="http://schemas.microsoft.com/office/drawing/2014/main" id="{B5D1E9E0-D3AE-4C01-AEF9-3899A6C80E8A}"/>
                </a:ext>
              </a:extLst>
            </p:cNvPr>
            <p:cNvSpPr txBox="1"/>
            <p:nvPr/>
          </p:nvSpPr>
          <p:spPr>
            <a:xfrm rot="5400000">
              <a:off x="-985278" y="33135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14" name="文本框 13">
              <a:extLst>
                <a:ext uri="{FF2B5EF4-FFF2-40B4-BE49-F238E27FC236}">
                  <a16:creationId xmlns:a16="http://schemas.microsoft.com/office/drawing/2014/main" id="{891E674A-C280-4974-9CE2-E7E62B9458AC}"/>
                </a:ext>
              </a:extLst>
            </p:cNvPr>
            <p:cNvSpPr txBox="1"/>
            <p:nvPr/>
          </p:nvSpPr>
          <p:spPr>
            <a:xfrm rot="5400000">
              <a:off x="-985278" y="5641890"/>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15" name="组合 14">
            <a:extLst>
              <a:ext uri="{FF2B5EF4-FFF2-40B4-BE49-F238E27FC236}">
                <a16:creationId xmlns:a16="http://schemas.microsoft.com/office/drawing/2014/main" id="{3666D5C9-381B-457D-B938-3232A38D9F03}"/>
              </a:ext>
            </a:extLst>
          </p:cNvPr>
          <p:cNvGrpSpPr/>
          <p:nvPr/>
        </p:nvGrpSpPr>
        <p:grpSpPr>
          <a:xfrm>
            <a:off x="11961168" y="0"/>
            <a:ext cx="230832" cy="6858000"/>
            <a:chOff x="0" y="0"/>
            <a:chExt cx="230832" cy="6858000"/>
          </a:xfrm>
        </p:grpSpPr>
        <p:sp>
          <p:nvSpPr>
            <p:cNvPr id="16" name="文本框 15">
              <a:extLst>
                <a:ext uri="{FF2B5EF4-FFF2-40B4-BE49-F238E27FC236}">
                  <a16:creationId xmlns:a16="http://schemas.microsoft.com/office/drawing/2014/main" id="{726C0317-C509-42A1-9877-A9D96DC5DA73}"/>
                </a:ext>
              </a:extLst>
            </p:cNvPr>
            <p:cNvSpPr txBox="1"/>
            <p:nvPr/>
          </p:nvSpPr>
          <p:spPr>
            <a:xfrm rot="5400000">
              <a:off x="-985278" y="985278"/>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17" name="文本框 16">
              <a:extLst>
                <a:ext uri="{FF2B5EF4-FFF2-40B4-BE49-F238E27FC236}">
                  <a16:creationId xmlns:a16="http://schemas.microsoft.com/office/drawing/2014/main" id="{6A6C3ED1-681C-4799-87CA-C543792C6670}"/>
                </a:ext>
              </a:extLst>
            </p:cNvPr>
            <p:cNvSpPr txBox="1"/>
            <p:nvPr/>
          </p:nvSpPr>
          <p:spPr>
            <a:xfrm rot="5400000">
              <a:off x="-985278" y="33135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18" name="文本框 17">
              <a:extLst>
                <a:ext uri="{FF2B5EF4-FFF2-40B4-BE49-F238E27FC236}">
                  <a16:creationId xmlns:a16="http://schemas.microsoft.com/office/drawing/2014/main" id="{B0AEB79F-09C9-4B31-BCC6-B3ECE64EBAD4}"/>
                </a:ext>
              </a:extLst>
            </p:cNvPr>
            <p:cNvSpPr txBox="1"/>
            <p:nvPr/>
          </p:nvSpPr>
          <p:spPr>
            <a:xfrm rot="5400000">
              <a:off x="-985278" y="5641890"/>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19" name="组合 18">
            <a:extLst>
              <a:ext uri="{FF2B5EF4-FFF2-40B4-BE49-F238E27FC236}">
                <a16:creationId xmlns:a16="http://schemas.microsoft.com/office/drawing/2014/main" id="{FA38910D-2881-4096-BF58-1F363E4C7BB0}"/>
              </a:ext>
            </a:extLst>
          </p:cNvPr>
          <p:cNvGrpSpPr/>
          <p:nvPr/>
        </p:nvGrpSpPr>
        <p:grpSpPr>
          <a:xfrm>
            <a:off x="250248" y="0"/>
            <a:ext cx="11691505" cy="230832"/>
            <a:chOff x="250248" y="0"/>
            <a:chExt cx="11691505" cy="230832"/>
          </a:xfrm>
        </p:grpSpPr>
        <p:grpSp>
          <p:nvGrpSpPr>
            <p:cNvPr id="20" name="组合 19">
              <a:extLst>
                <a:ext uri="{FF2B5EF4-FFF2-40B4-BE49-F238E27FC236}">
                  <a16:creationId xmlns:a16="http://schemas.microsoft.com/office/drawing/2014/main" id="{DD34BD76-DB74-423B-ADF5-503F8D084016}"/>
                </a:ext>
              </a:extLst>
            </p:cNvPr>
            <p:cNvGrpSpPr/>
            <p:nvPr/>
          </p:nvGrpSpPr>
          <p:grpSpPr>
            <a:xfrm>
              <a:off x="250248" y="0"/>
              <a:ext cx="11691505" cy="230832"/>
              <a:chOff x="250248" y="-5284"/>
              <a:chExt cx="11691505" cy="230832"/>
            </a:xfrm>
          </p:grpSpPr>
          <p:sp>
            <p:nvSpPr>
              <p:cNvPr id="25" name="文本框 24">
                <a:extLst>
                  <a:ext uri="{FF2B5EF4-FFF2-40B4-BE49-F238E27FC236}">
                    <a16:creationId xmlns:a16="http://schemas.microsoft.com/office/drawing/2014/main" id="{2F8A8551-140E-4E54-91FC-2A3ED3918278}"/>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26" name="文本框 25">
                <a:extLst>
                  <a:ext uri="{FF2B5EF4-FFF2-40B4-BE49-F238E27FC236}">
                    <a16:creationId xmlns:a16="http://schemas.microsoft.com/office/drawing/2014/main" id="{0F502D16-2628-4B75-B8C1-28CDD0F7E663}"/>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27" name="文本框 26">
                <a:extLst>
                  <a:ext uri="{FF2B5EF4-FFF2-40B4-BE49-F238E27FC236}">
                    <a16:creationId xmlns:a16="http://schemas.microsoft.com/office/drawing/2014/main" id="{7D7D492C-F5F9-4907-A3B4-EB8B867114E3}"/>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28" name="文本框 27">
                <a:extLst>
                  <a:ext uri="{FF2B5EF4-FFF2-40B4-BE49-F238E27FC236}">
                    <a16:creationId xmlns:a16="http://schemas.microsoft.com/office/drawing/2014/main" id="{153F2F0B-7042-4C3A-9C98-B2DE4698D886}"/>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21" name="组合 20">
              <a:extLst>
                <a:ext uri="{FF2B5EF4-FFF2-40B4-BE49-F238E27FC236}">
                  <a16:creationId xmlns:a16="http://schemas.microsoft.com/office/drawing/2014/main" id="{0E55BEDC-3E7F-419A-B1AD-A12286D007FE}"/>
                </a:ext>
              </a:extLst>
            </p:cNvPr>
            <p:cNvGrpSpPr/>
            <p:nvPr/>
          </p:nvGrpSpPr>
          <p:grpSpPr>
            <a:xfrm>
              <a:off x="2840440" y="69790"/>
              <a:ext cx="6511120" cy="91253"/>
              <a:chOff x="2840440" y="-13663"/>
              <a:chExt cx="6511120" cy="113779"/>
            </a:xfrm>
          </p:grpSpPr>
          <p:sp>
            <p:nvSpPr>
              <p:cNvPr id="22" name="矩形 21">
                <a:extLst>
                  <a:ext uri="{FF2B5EF4-FFF2-40B4-BE49-F238E27FC236}">
                    <a16:creationId xmlns:a16="http://schemas.microsoft.com/office/drawing/2014/main" id="{99F3A4B3-DD46-4B49-8FCF-0E4FB6C1911F}"/>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642B2F24-F22A-4B60-B42C-06E63D7D261B}"/>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80B01924-E65F-4C2F-8E5E-DDBD08DC36BA}"/>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a:extLst>
              <a:ext uri="{FF2B5EF4-FFF2-40B4-BE49-F238E27FC236}">
                <a16:creationId xmlns:a16="http://schemas.microsoft.com/office/drawing/2014/main" id="{979D6EBE-D659-46CC-84B8-5F36EBC9F5C5}"/>
              </a:ext>
            </a:extLst>
          </p:cNvPr>
          <p:cNvGrpSpPr/>
          <p:nvPr/>
        </p:nvGrpSpPr>
        <p:grpSpPr>
          <a:xfrm>
            <a:off x="250248" y="6627168"/>
            <a:ext cx="11691505" cy="230832"/>
            <a:chOff x="250248" y="0"/>
            <a:chExt cx="11691505" cy="230832"/>
          </a:xfrm>
        </p:grpSpPr>
        <p:grpSp>
          <p:nvGrpSpPr>
            <p:cNvPr id="30" name="组合 29">
              <a:extLst>
                <a:ext uri="{FF2B5EF4-FFF2-40B4-BE49-F238E27FC236}">
                  <a16:creationId xmlns:a16="http://schemas.microsoft.com/office/drawing/2014/main" id="{5DA68AF4-F92B-4EC7-B2C4-AF6337E48DD8}"/>
                </a:ext>
              </a:extLst>
            </p:cNvPr>
            <p:cNvGrpSpPr/>
            <p:nvPr/>
          </p:nvGrpSpPr>
          <p:grpSpPr>
            <a:xfrm>
              <a:off x="250248" y="0"/>
              <a:ext cx="11691505" cy="230832"/>
              <a:chOff x="250248" y="-5284"/>
              <a:chExt cx="11691505" cy="230832"/>
            </a:xfrm>
          </p:grpSpPr>
          <p:sp>
            <p:nvSpPr>
              <p:cNvPr id="35" name="文本框 34">
                <a:extLst>
                  <a:ext uri="{FF2B5EF4-FFF2-40B4-BE49-F238E27FC236}">
                    <a16:creationId xmlns:a16="http://schemas.microsoft.com/office/drawing/2014/main" id="{6601BB89-15FC-4352-83E9-5ACBAD3A2AD5}"/>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36" name="文本框 35">
                <a:extLst>
                  <a:ext uri="{FF2B5EF4-FFF2-40B4-BE49-F238E27FC236}">
                    <a16:creationId xmlns:a16="http://schemas.microsoft.com/office/drawing/2014/main" id="{7F7EEEFA-3C64-4FFD-B909-5271EDCC8994}"/>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37" name="文本框 36">
                <a:extLst>
                  <a:ext uri="{FF2B5EF4-FFF2-40B4-BE49-F238E27FC236}">
                    <a16:creationId xmlns:a16="http://schemas.microsoft.com/office/drawing/2014/main" id="{3E5AF558-38FF-4C77-A56A-1D158300BA61}"/>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38" name="文本框 37">
                <a:extLst>
                  <a:ext uri="{FF2B5EF4-FFF2-40B4-BE49-F238E27FC236}">
                    <a16:creationId xmlns:a16="http://schemas.microsoft.com/office/drawing/2014/main" id="{ACE6CC6D-3A9C-432C-A9FD-AABF4646A922}"/>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31" name="组合 30">
              <a:extLst>
                <a:ext uri="{FF2B5EF4-FFF2-40B4-BE49-F238E27FC236}">
                  <a16:creationId xmlns:a16="http://schemas.microsoft.com/office/drawing/2014/main" id="{1965A482-360C-4D12-A18F-A0C82974384F}"/>
                </a:ext>
              </a:extLst>
            </p:cNvPr>
            <p:cNvGrpSpPr/>
            <p:nvPr/>
          </p:nvGrpSpPr>
          <p:grpSpPr>
            <a:xfrm>
              <a:off x="2840440" y="69790"/>
              <a:ext cx="6511120" cy="91253"/>
              <a:chOff x="2840440" y="-13663"/>
              <a:chExt cx="6511120" cy="113779"/>
            </a:xfrm>
          </p:grpSpPr>
          <p:sp>
            <p:nvSpPr>
              <p:cNvPr id="32" name="矩形 31">
                <a:extLst>
                  <a:ext uri="{FF2B5EF4-FFF2-40B4-BE49-F238E27FC236}">
                    <a16:creationId xmlns:a16="http://schemas.microsoft.com/office/drawing/2014/main" id="{5C7386D3-013D-4ABA-B6CF-DACC5B98D2F2}"/>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DB5936D9-A54F-4FE0-B303-FE4B3F7979AF}"/>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EDEC8AB0-0066-4772-AF77-5EE90F681AF7}"/>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9101234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96275102-7568-4137-954D-AE718B03DF7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02F017BF-CCE7-4925-B802-420A3B4A97B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784574" y="3107983"/>
            <a:ext cx="5311426"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Comic Black Rabbit</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
        <p:nvSpPr>
          <p:cNvPr id="8" name="文本框 7"/>
          <p:cNvSpPr txBox="1"/>
          <p:nvPr/>
        </p:nvSpPr>
        <p:spPr>
          <a:xfrm>
            <a:off x="6015089" y="3107983"/>
            <a:ext cx="4952419" cy="642035"/>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Comic Sans MS</a:t>
            </a:r>
            <a:endParaRPr kumimoji="0" lang="zh-CN" altLang="en-US" sz="3200" b="0" i="0" u="none" strike="noStrike" kern="1200" cap="none" spc="60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914A9D4C-D729-48F6-B88F-E6095E733D6E}"/>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id="{4CA4C7F0-77F5-48A0-8B17-AE4E9966C808}"/>
              </a:ext>
            </a:extLst>
          </p:cNvPr>
          <p:cNvGrpSpPr/>
          <p:nvPr/>
        </p:nvGrpSpPr>
        <p:grpSpPr>
          <a:xfrm>
            <a:off x="1737149" y="3295650"/>
            <a:ext cx="8717703" cy="1042458"/>
            <a:chOff x="443442" y="3295650"/>
            <a:chExt cx="8717703"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5CB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8118687" y="3295650"/>
              <a:ext cx="1042458" cy="10424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2C85B3FC-199C-4BB6-B031-E38A55422D69}"/>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5545E8EB-BA13-496E-89B7-59639FDAD2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6807" y="402221"/>
            <a:ext cx="7298386" cy="6256758"/>
          </a:xfrm>
          <a:prstGeom prst="rect">
            <a:avLst/>
          </a:prstGeom>
        </p:spPr>
      </p:pic>
      <p:grpSp>
        <p:nvGrpSpPr>
          <p:cNvPr id="39" name="组合 38">
            <a:extLst>
              <a:ext uri="{FF2B5EF4-FFF2-40B4-BE49-F238E27FC236}">
                <a16:creationId xmlns:a16="http://schemas.microsoft.com/office/drawing/2014/main" id="{C3F52178-12FF-41A7-8B59-DAC8B869B8A7}"/>
              </a:ext>
            </a:extLst>
          </p:cNvPr>
          <p:cNvGrpSpPr/>
          <p:nvPr/>
        </p:nvGrpSpPr>
        <p:grpSpPr>
          <a:xfrm>
            <a:off x="0" y="0"/>
            <a:ext cx="230832" cy="6858000"/>
            <a:chOff x="0" y="0"/>
            <a:chExt cx="230832" cy="6858000"/>
          </a:xfrm>
        </p:grpSpPr>
        <p:sp>
          <p:nvSpPr>
            <p:cNvPr id="36" name="文本框 35">
              <a:extLst>
                <a:ext uri="{FF2B5EF4-FFF2-40B4-BE49-F238E27FC236}">
                  <a16:creationId xmlns:a16="http://schemas.microsoft.com/office/drawing/2014/main" id="{2A6F90B0-64ED-4B94-8DA4-65CB92CA4A27}"/>
                </a:ext>
              </a:extLst>
            </p:cNvPr>
            <p:cNvSpPr txBox="1"/>
            <p:nvPr/>
          </p:nvSpPr>
          <p:spPr>
            <a:xfrm rot="5400000">
              <a:off x="-985278" y="985278"/>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37" name="文本框 36">
              <a:extLst>
                <a:ext uri="{FF2B5EF4-FFF2-40B4-BE49-F238E27FC236}">
                  <a16:creationId xmlns:a16="http://schemas.microsoft.com/office/drawing/2014/main" id="{A64A6C8A-31FA-4091-BF29-72F99D481A3B}"/>
                </a:ext>
              </a:extLst>
            </p:cNvPr>
            <p:cNvSpPr txBox="1"/>
            <p:nvPr/>
          </p:nvSpPr>
          <p:spPr>
            <a:xfrm rot="5400000">
              <a:off x="-985278" y="33135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38" name="文本框 37">
              <a:extLst>
                <a:ext uri="{FF2B5EF4-FFF2-40B4-BE49-F238E27FC236}">
                  <a16:creationId xmlns:a16="http://schemas.microsoft.com/office/drawing/2014/main" id="{FEE323A6-28D8-47D6-9470-4E7D62089CF9}"/>
                </a:ext>
              </a:extLst>
            </p:cNvPr>
            <p:cNvSpPr txBox="1"/>
            <p:nvPr/>
          </p:nvSpPr>
          <p:spPr>
            <a:xfrm rot="5400000">
              <a:off x="-985278" y="5641890"/>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40" name="组合 39">
            <a:extLst>
              <a:ext uri="{FF2B5EF4-FFF2-40B4-BE49-F238E27FC236}">
                <a16:creationId xmlns:a16="http://schemas.microsoft.com/office/drawing/2014/main" id="{D49A986D-EEF4-4475-8E8E-5E9DE17F1F8A}"/>
              </a:ext>
            </a:extLst>
          </p:cNvPr>
          <p:cNvGrpSpPr/>
          <p:nvPr/>
        </p:nvGrpSpPr>
        <p:grpSpPr>
          <a:xfrm>
            <a:off x="11961168" y="0"/>
            <a:ext cx="230832" cy="6858000"/>
            <a:chOff x="0" y="0"/>
            <a:chExt cx="230832" cy="6858000"/>
          </a:xfrm>
        </p:grpSpPr>
        <p:sp>
          <p:nvSpPr>
            <p:cNvPr id="41" name="文本框 40">
              <a:extLst>
                <a:ext uri="{FF2B5EF4-FFF2-40B4-BE49-F238E27FC236}">
                  <a16:creationId xmlns:a16="http://schemas.microsoft.com/office/drawing/2014/main" id="{B9C25AF3-A6A5-4B22-A666-480D74526F27}"/>
                </a:ext>
              </a:extLst>
            </p:cNvPr>
            <p:cNvSpPr txBox="1"/>
            <p:nvPr/>
          </p:nvSpPr>
          <p:spPr>
            <a:xfrm rot="5400000">
              <a:off x="-985278" y="985278"/>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42" name="文本框 41">
              <a:extLst>
                <a:ext uri="{FF2B5EF4-FFF2-40B4-BE49-F238E27FC236}">
                  <a16:creationId xmlns:a16="http://schemas.microsoft.com/office/drawing/2014/main" id="{47A0E550-7D66-4D96-A6CC-F28DD311D5A1}"/>
                </a:ext>
              </a:extLst>
            </p:cNvPr>
            <p:cNvSpPr txBox="1"/>
            <p:nvPr/>
          </p:nvSpPr>
          <p:spPr>
            <a:xfrm rot="5400000">
              <a:off x="-985278" y="33135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43" name="文本框 42">
              <a:extLst>
                <a:ext uri="{FF2B5EF4-FFF2-40B4-BE49-F238E27FC236}">
                  <a16:creationId xmlns:a16="http://schemas.microsoft.com/office/drawing/2014/main" id="{31673C81-CD51-4A51-AA86-980B765AB118}"/>
                </a:ext>
              </a:extLst>
            </p:cNvPr>
            <p:cNvSpPr txBox="1"/>
            <p:nvPr/>
          </p:nvSpPr>
          <p:spPr>
            <a:xfrm rot="5400000">
              <a:off x="-985278" y="5641890"/>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65" name="组合 64">
            <a:extLst>
              <a:ext uri="{FF2B5EF4-FFF2-40B4-BE49-F238E27FC236}">
                <a16:creationId xmlns:a16="http://schemas.microsoft.com/office/drawing/2014/main" id="{7A907E09-E649-418D-905C-698C4D0C0210}"/>
              </a:ext>
            </a:extLst>
          </p:cNvPr>
          <p:cNvGrpSpPr/>
          <p:nvPr/>
        </p:nvGrpSpPr>
        <p:grpSpPr>
          <a:xfrm>
            <a:off x="250248" y="0"/>
            <a:ext cx="11691505" cy="230832"/>
            <a:chOff x="250248" y="0"/>
            <a:chExt cx="11691505" cy="230832"/>
          </a:xfrm>
        </p:grpSpPr>
        <p:grpSp>
          <p:nvGrpSpPr>
            <p:cNvPr id="64" name="组合 63">
              <a:extLst>
                <a:ext uri="{FF2B5EF4-FFF2-40B4-BE49-F238E27FC236}">
                  <a16:creationId xmlns:a16="http://schemas.microsoft.com/office/drawing/2014/main" id="{89C8A29D-014E-42AB-B7FF-5A4CCAC0B2D5}"/>
                </a:ext>
              </a:extLst>
            </p:cNvPr>
            <p:cNvGrpSpPr/>
            <p:nvPr/>
          </p:nvGrpSpPr>
          <p:grpSpPr>
            <a:xfrm>
              <a:off x="250248" y="0"/>
              <a:ext cx="11691505" cy="230832"/>
              <a:chOff x="250248" y="-5284"/>
              <a:chExt cx="11691505" cy="230832"/>
            </a:xfrm>
          </p:grpSpPr>
          <p:sp>
            <p:nvSpPr>
              <p:cNvPr id="48" name="文本框 47">
                <a:extLst>
                  <a:ext uri="{FF2B5EF4-FFF2-40B4-BE49-F238E27FC236}">
                    <a16:creationId xmlns:a16="http://schemas.microsoft.com/office/drawing/2014/main" id="{D900AA3C-241F-41CE-99AD-A27F38951AC1}"/>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49" name="文本框 48">
                <a:extLst>
                  <a:ext uri="{FF2B5EF4-FFF2-40B4-BE49-F238E27FC236}">
                    <a16:creationId xmlns:a16="http://schemas.microsoft.com/office/drawing/2014/main" id="{DAE1BFEC-D64F-4E71-934E-ABCD69F4E650}"/>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51" name="文本框 50">
                <a:extLst>
                  <a:ext uri="{FF2B5EF4-FFF2-40B4-BE49-F238E27FC236}">
                    <a16:creationId xmlns:a16="http://schemas.microsoft.com/office/drawing/2014/main" id="{8B7C5B4D-AD06-4EC2-ABC3-17CAAD796DAF}"/>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52" name="文本框 51">
                <a:extLst>
                  <a:ext uri="{FF2B5EF4-FFF2-40B4-BE49-F238E27FC236}">
                    <a16:creationId xmlns:a16="http://schemas.microsoft.com/office/drawing/2014/main" id="{15E28A4A-9D74-4D31-87FA-AB71E24DF9F2}"/>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63" name="组合 62">
              <a:extLst>
                <a:ext uri="{FF2B5EF4-FFF2-40B4-BE49-F238E27FC236}">
                  <a16:creationId xmlns:a16="http://schemas.microsoft.com/office/drawing/2014/main" id="{48B7FA2A-D914-42C3-839E-EF0BBE0BFE26}"/>
                </a:ext>
              </a:extLst>
            </p:cNvPr>
            <p:cNvGrpSpPr/>
            <p:nvPr/>
          </p:nvGrpSpPr>
          <p:grpSpPr>
            <a:xfrm>
              <a:off x="2840440" y="69790"/>
              <a:ext cx="6511120" cy="91253"/>
              <a:chOff x="2840440" y="-13663"/>
              <a:chExt cx="6511120" cy="113779"/>
            </a:xfrm>
          </p:grpSpPr>
          <p:sp>
            <p:nvSpPr>
              <p:cNvPr id="57" name="矩形 56">
                <a:extLst>
                  <a:ext uri="{FF2B5EF4-FFF2-40B4-BE49-F238E27FC236}">
                    <a16:creationId xmlns:a16="http://schemas.microsoft.com/office/drawing/2014/main" id="{FD020B20-520E-49CC-9835-29A12437B821}"/>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55769BF5-DF61-4ED2-80F5-0C79DF0A1A09}"/>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B4F5E392-DEFA-485D-BE32-2D6FCE82CD12}"/>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6" name="组合 65">
            <a:extLst>
              <a:ext uri="{FF2B5EF4-FFF2-40B4-BE49-F238E27FC236}">
                <a16:creationId xmlns:a16="http://schemas.microsoft.com/office/drawing/2014/main" id="{4FC30F7B-7BB5-4C97-80C8-DA4645822A8A}"/>
              </a:ext>
            </a:extLst>
          </p:cNvPr>
          <p:cNvGrpSpPr/>
          <p:nvPr/>
        </p:nvGrpSpPr>
        <p:grpSpPr>
          <a:xfrm>
            <a:off x="250248" y="6627168"/>
            <a:ext cx="11691505" cy="230832"/>
            <a:chOff x="250248" y="0"/>
            <a:chExt cx="11691505" cy="230832"/>
          </a:xfrm>
        </p:grpSpPr>
        <p:grpSp>
          <p:nvGrpSpPr>
            <p:cNvPr id="67" name="组合 66">
              <a:extLst>
                <a:ext uri="{FF2B5EF4-FFF2-40B4-BE49-F238E27FC236}">
                  <a16:creationId xmlns:a16="http://schemas.microsoft.com/office/drawing/2014/main" id="{547E20AE-5AC4-485F-8ABD-0E09C1AF965B}"/>
                </a:ext>
              </a:extLst>
            </p:cNvPr>
            <p:cNvGrpSpPr/>
            <p:nvPr/>
          </p:nvGrpSpPr>
          <p:grpSpPr>
            <a:xfrm>
              <a:off x="250248" y="0"/>
              <a:ext cx="11691505" cy="230832"/>
              <a:chOff x="250248" y="-5284"/>
              <a:chExt cx="11691505" cy="230832"/>
            </a:xfrm>
          </p:grpSpPr>
          <p:sp>
            <p:nvSpPr>
              <p:cNvPr id="72" name="文本框 71">
                <a:extLst>
                  <a:ext uri="{FF2B5EF4-FFF2-40B4-BE49-F238E27FC236}">
                    <a16:creationId xmlns:a16="http://schemas.microsoft.com/office/drawing/2014/main" id="{EEE4BE40-DF08-430C-A6D9-EBE8B7F2D674}"/>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73" name="文本框 72">
                <a:extLst>
                  <a:ext uri="{FF2B5EF4-FFF2-40B4-BE49-F238E27FC236}">
                    <a16:creationId xmlns:a16="http://schemas.microsoft.com/office/drawing/2014/main" id="{13DD4F9D-A43A-4E7E-B7F2-0FAAC7C9BD43}"/>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74" name="文本框 73">
                <a:extLst>
                  <a:ext uri="{FF2B5EF4-FFF2-40B4-BE49-F238E27FC236}">
                    <a16:creationId xmlns:a16="http://schemas.microsoft.com/office/drawing/2014/main" id="{F0777710-9FA2-4DCF-B947-5E18D05AFFF5}"/>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75" name="文本框 74">
                <a:extLst>
                  <a:ext uri="{FF2B5EF4-FFF2-40B4-BE49-F238E27FC236}">
                    <a16:creationId xmlns:a16="http://schemas.microsoft.com/office/drawing/2014/main" id="{0DA14BF8-22F8-44AC-BB2E-69DEDC0F1486}"/>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68" name="组合 67">
              <a:extLst>
                <a:ext uri="{FF2B5EF4-FFF2-40B4-BE49-F238E27FC236}">
                  <a16:creationId xmlns:a16="http://schemas.microsoft.com/office/drawing/2014/main" id="{0A02147A-F5E8-41C7-9DCC-09399D6B0367}"/>
                </a:ext>
              </a:extLst>
            </p:cNvPr>
            <p:cNvGrpSpPr/>
            <p:nvPr/>
          </p:nvGrpSpPr>
          <p:grpSpPr>
            <a:xfrm>
              <a:off x="2840440" y="69790"/>
              <a:ext cx="6511120" cy="91253"/>
              <a:chOff x="2840440" y="-13663"/>
              <a:chExt cx="6511120" cy="113779"/>
            </a:xfrm>
          </p:grpSpPr>
          <p:sp>
            <p:nvSpPr>
              <p:cNvPr id="69" name="矩形 68">
                <a:extLst>
                  <a:ext uri="{FF2B5EF4-FFF2-40B4-BE49-F238E27FC236}">
                    <a16:creationId xmlns:a16="http://schemas.microsoft.com/office/drawing/2014/main" id="{0472B2D9-772C-4948-AFE9-348DC45E16A4}"/>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69CEB136-B2DB-441D-81C5-18D17888C564}"/>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id="{A9C1A701-2854-4373-AB97-B34E1DB3A899}"/>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文本框 32">
            <a:extLst>
              <a:ext uri="{FF2B5EF4-FFF2-40B4-BE49-F238E27FC236}">
                <a16:creationId xmlns:a16="http://schemas.microsoft.com/office/drawing/2014/main" id="{305B34C7-C51C-47C4-9B8F-5DEDB05FFABA}"/>
              </a:ext>
            </a:extLst>
          </p:cNvPr>
          <p:cNvSpPr txBox="1"/>
          <p:nvPr/>
        </p:nvSpPr>
        <p:spPr>
          <a:xfrm>
            <a:off x="986971" y="2789311"/>
            <a:ext cx="10218058" cy="1477328"/>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r>
              <a:rPr lang="en-US" altLang="zh-CN" sz="9000">
                <a:latin typeface="Comic Black Rabbit" panose="02000500000000000000" pitchFamily="2" charset="0"/>
                <a:ea typeface="Comic Black Rabbit" panose="02000500000000000000" pitchFamily="2" charset="0"/>
              </a:rPr>
              <a:t>DESIGNED BY XIAO</a:t>
            </a:r>
            <a:endParaRPr lang="zh-CN" altLang="en-US" sz="9000">
              <a:latin typeface="Comic Black Rabbit" panose="02000500000000000000" pitchFamily="2" charset="0"/>
            </a:endParaRPr>
          </a:p>
        </p:txBody>
      </p:sp>
    </p:spTree>
    <p:extLst>
      <p:ext uri="{BB962C8B-B14F-4D97-AF65-F5344CB8AC3E}">
        <p14:creationId xmlns:p14="http://schemas.microsoft.com/office/powerpoint/2010/main" val="2421742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B728D66-6522-40AA-8413-640AF2403821}"/>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a:extLst>
              <a:ext uri="{FF2B5EF4-FFF2-40B4-BE49-F238E27FC236}">
                <a16:creationId xmlns:a16="http://schemas.microsoft.com/office/drawing/2014/main" id="{0972963A-4624-47A7-990D-EBFB16E3331A}"/>
              </a:ext>
            </a:extLst>
          </p:cNvPr>
          <p:cNvGrpSpPr/>
          <p:nvPr/>
        </p:nvGrpSpPr>
        <p:grpSpPr>
          <a:xfrm>
            <a:off x="9462699" y="2062817"/>
            <a:ext cx="4021073" cy="4016557"/>
            <a:chOff x="7092540" y="2132980"/>
            <a:chExt cx="4021073" cy="4016557"/>
          </a:xfrm>
        </p:grpSpPr>
        <p:grpSp>
          <p:nvGrpSpPr>
            <p:cNvPr id="24" name="组合 23">
              <a:extLst>
                <a:ext uri="{FF2B5EF4-FFF2-40B4-BE49-F238E27FC236}">
                  <a16:creationId xmlns:a16="http://schemas.microsoft.com/office/drawing/2014/main" id="{110F2CBB-BD51-4D5B-90BC-BD6DFCB2C5F0}"/>
                </a:ext>
              </a:extLst>
            </p:cNvPr>
            <p:cNvGrpSpPr/>
            <p:nvPr/>
          </p:nvGrpSpPr>
          <p:grpSpPr>
            <a:xfrm>
              <a:off x="7092540" y="2402662"/>
              <a:ext cx="4021073" cy="1171640"/>
              <a:chOff x="8172863" y="3014345"/>
              <a:chExt cx="4021073" cy="1171640"/>
            </a:xfrm>
            <a:effectLst>
              <a:outerShdw dist="342900" dir="2700000" algn="tl" rotWithShape="0">
                <a:srgbClr val="D5A324"/>
              </a:outerShdw>
            </a:effectLst>
          </p:grpSpPr>
          <p:sp>
            <p:nvSpPr>
              <p:cNvPr id="21" name="等腰三角形 20">
                <a:extLst>
                  <a:ext uri="{FF2B5EF4-FFF2-40B4-BE49-F238E27FC236}">
                    <a16:creationId xmlns:a16="http://schemas.microsoft.com/office/drawing/2014/main" id="{AC968AA7-C1C5-4074-B86D-88C1583141F0}"/>
                  </a:ext>
                </a:extLst>
              </p:cNvPr>
              <p:cNvSpPr/>
              <p:nvPr/>
            </p:nvSpPr>
            <p:spPr>
              <a:xfrm rot="9060000">
                <a:off x="8172863" y="3566210"/>
                <a:ext cx="4021073" cy="619775"/>
              </a:xfrm>
              <a:prstGeom prst="triangle">
                <a:avLst>
                  <a:gd name="adj" fmla="val 17018"/>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DE6CF892-A936-4AAC-923E-598FDFEC9756}"/>
                  </a:ext>
                </a:extLst>
              </p:cNvPr>
              <p:cNvSpPr/>
              <p:nvPr/>
            </p:nvSpPr>
            <p:spPr>
              <a:xfrm>
                <a:off x="9768415" y="3014345"/>
                <a:ext cx="1813560" cy="955675"/>
              </a:xfrm>
              <a:custGeom>
                <a:avLst/>
                <a:gdLst>
                  <a:gd name="connsiteX0" fmla="*/ 1876425 w 1876425"/>
                  <a:gd name="connsiteY0" fmla="*/ 0 h 955675"/>
                  <a:gd name="connsiteX1" fmla="*/ 1692275 w 1876425"/>
                  <a:gd name="connsiteY1" fmla="*/ 428625 h 955675"/>
                  <a:gd name="connsiteX2" fmla="*/ 0 w 1876425"/>
                  <a:gd name="connsiteY2" fmla="*/ 955675 h 955675"/>
                  <a:gd name="connsiteX3" fmla="*/ 1581150 w 1876425"/>
                  <a:gd name="connsiteY3" fmla="*/ 371475 h 955675"/>
                  <a:gd name="connsiteX4" fmla="*/ 1876425 w 1876425"/>
                  <a:gd name="connsiteY4" fmla="*/ 0 h 955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6425" h="955675">
                    <a:moveTo>
                      <a:pt x="1876425" y="0"/>
                    </a:moveTo>
                    <a:lnTo>
                      <a:pt x="1692275" y="428625"/>
                    </a:lnTo>
                    <a:lnTo>
                      <a:pt x="0" y="955675"/>
                    </a:lnTo>
                    <a:lnTo>
                      <a:pt x="1581150" y="371475"/>
                    </a:lnTo>
                    <a:lnTo>
                      <a:pt x="1876425" y="0"/>
                    </a:lnTo>
                    <a:close/>
                  </a:path>
                </a:pathLst>
              </a:custGeom>
              <a:solidFill>
                <a:srgbClr val="99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8BF1134E-D26A-4A42-B440-B2596DF9EBCF}"/>
                </a:ext>
              </a:extLst>
            </p:cNvPr>
            <p:cNvGrpSpPr/>
            <p:nvPr/>
          </p:nvGrpSpPr>
          <p:grpSpPr>
            <a:xfrm>
              <a:off x="7368693" y="2132980"/>
              <a:ext cx="800100" cy="863600"/>
              <a:chOff x="8268358" y="1291067"/>
              <a:chExt cx="800100" cy="863600"/>
            </a:xfrm>
            <a:effectLst>
              <a:outerShdw dist="393700" dir="4200000" algn="tl" rotWithShape="0">
                <a:srgbClr val="D5A324"/>
              </a:outerShdw>
            </a:effectLst>
          </p:grpSpPr>
          <p:sp>
            <p:nvSpPr>
              <p:cNvPr id="35" name="任意多边形: 形状 34">
                <a:extLst>
                  <a:ext uri="{FF2B5EF4-FFF2-40B4-BE49-F238E27FC236}">
                    <a16:creationId xmlns:a16="http://schemas.microsoft.com/office/drawing/2014/main" id="{54B17066-BDC9-4613-817B-D65AA71094A3}"/>
                  </a:ext>
                </a:extLst>
              </p:cNvPr>
              <p:cNvSpPr/>
              <p:nvPr/>
            </p:nvSpPr>
            <p:spPr>
              <a:xfrm>
                <a:off x="8268358" y="1291067"/>
                <a:ext cx="800100" cy="863600"/>
              </a:xfrm>
              <a:custGeom>
                <a:avLst/>
                <a:gdLst>
                  <a:gd name="connsiteX0" fmla="*/ 800100 w 800100"/>
                  <a:gd name="connsiteY0" fmla="*/ 381000 h 863600"/>
                  <a:gd name="connsiteX1" fmla="*/ 0 w 800100"/>
                  <a:gd name="connsiteY1" fmla="*/ 863600 h 863600"/>
                  <a:gd name="connsiteX2" fmla="*/ 533400 w 800100"/>
                  <a:gd name="connsiteY2" fmla="*/ 0 h 863600"/>
                  <a:gd name="connsiteX3" fmla="*/ 800100 w 800100"/>
                  <a:gd name="connsiteY3" fmla="*/ 381000 h 863600"/>
                </a:gdLst>
                <a:ahLst/>
                <a:cxnLst>
                  <a:cxn ang="0">
                    <a:pos x="connsiteX0" y="connsiteY0"/>
                  </a:cxn>
                  <a:cxn ang="0">
                    <a:pos x="connsiteX1" y="connsiteY1"/>
                  </a:cxn>
                  <a:cxn ang="0">
                    <a:pos x="connsiteX2" y="connsiteY2"/>
                  </a:cxn>
                  <a:cxn ang="0">
                    <a:pos x="connsiteX3" y="connsiteY3"/>
                  </a:cxn>
                </a:cxnLst>
                <a:rect l="l" t="t" r="r" b="b"/>
                <a:pathLst>
                  <a:path w="800100" h="863600">
                    <a:moveTo>
                      <a:pt x="800100" y="381000"/>
                    </a:moveTo>
                    <a:lnTo>
                      <a:pt x="0" y="863600"/>
                    </a:lnTo>
                    <a:lnTo>
                      <a:pt x="533400" y="0"/>
                    </a:lnTo>
                    <a:lnTo>
                      <a:pt x="800100" y="381000"/>
                    </a:lnTo>
                    <a:close/>
                  </a:path>
                </a:pathLst>
              </a:custGeom>
              <a:solidFill>
                <a:srgbClr val="5CBAD6"/>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B8E6477C-42E2-4155-A951-2DB0D80C396E}"/>
                  </a:ext>
                </a:extLst>
              </p:cNvPr>
              <p:cNvSpPr/>
              <p:nvPr/>
            </p:nvSpPr>
            <p:spPr>
              <a:xfrm>
                <a:off x="8550275" y="1603375"/>
                <a:ext cx="419100" cy="301625"/>
              </a:xfrm>
              <a:custGeom>
                <a:avLst/>
                <a:gdLst>
                  <a:gd name="connsiteX0" fmla="*/ 387350 w 419100"/>
                  <a:gd name="connsiteY0" fmla="*/ 0 h 301625"/>
                  <a:gd name="connsiteX1" fmla="*/ 419100 w 419100"/>
                  <a:gd name="connsiteY1" fmla="*/ 50800 h 301625"/>
                  <a:gd name="connsiteX2" fmla="*/ 0 w 419100"/>
                  <a:gd name="connsiteY2" fmla="*/ 301625 h 301625"/>
                  <a:gd name="connsiteX3" fmla="*/ 387350 w 419100"/>
                  <a:gd name="connsiteY3" fmla="*/ 0 h 301625"/>
                </a:gdLst>
                <a:ahLst/>
                <a:cxnLst>
                  <a:cxn ang="0">
                    <a:pos x="connsiteX0" y="connsiteY0"/>
                  </a:cxn>
                  <a:cxn ang="0">
                    <a:pos x="connsiteX1" y="connsiteY1"/>
                  </a:cxn>
                  <a:cxn ang="0">
                    <a:pos x="connsiteX2" y="connsiteY2"/>
                  </a:cxn>
                  <a:cxn ang="0">
                    <a:pos x="connsiteX3" y="connsiteY3"/>
                  </a:cxn>
                </a:cxnLst>
                <a:rect l="l" t="t" r="r" b="b"/>
                <a:pathLst>
                  <a:path w="419100" h="301625">
                    <a:moveTo>
                      <a:pt x="387350" y="0"/>
                    </a:moveTo>
                    <a:lnTo>
                      <a:pt x="419100" y="50800"/>
                    </a:lnTo>
                    <a:lnTo>
                      <a:pt x="0" y="301625"/>
                    </a:lnTo>
                    <a:lnTo>
                      <a:pt x="38735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a16="http://schemas.microsoft.com/office/drawing/2014/main" id="{9B9D82E2-4785-4450-9A2B-A151BFD01AEC}"/>
                </a:ext>
              </a:extLst>
            </p:cNvPr>
            <p:cNvGrpSpPr/>
            <p:nvPr/>
          </p:nvGrpSpPr>
          <p:grpSpPr>
            <a:xfrm>
              <a:off x="7376015" y="4847766"/>
              <a:ext cx="1101725" cy="422674"/>
              <a:chOff x="7322820" y="4831080"/>
              <a:chExt cx="1211580" cy="464820"/>
            </a:xfrm>
            <a:effectLst>
              <a:outerShdw dist="342900" dir="4200000" algn="t" rotWithShape="0">
                <a:srgbClr val="D5A324"/>
              </a:outerShdw>
            </a:effectLst>
          </p:grpSpPr>
          <p:sp>
            <p:nvSpPr>
              <p:cNvPr id="38" name="任意多边形: 形状 37">
                <a:extLst>
                  <a:ext uri="{FF2B5EF4-FFF2-40B4-BE49-F238E27FC236}">
                    <a16:creationId xmlns:a16="http://schemas.microsoft.com/office/drawing/2014/main" id="{3E29479E-0BDC-43DE-BDC0-C35BAF5C65BD}"/>
                  </a:ext>
                </a:extLst>
              </p:cNvPr>
              <p:cNvSpPr/>
              <p:nvPr/>
            </p:nvSpPr>
            <p:spPr>
              <a:xfrm>
                <a:off x="7322820" y="4831080"/>
                <a:ext cx="1211580" cy="464820"/>
              </a:xfrm>
              <a:custGeom>
                <a:avLst/>
                <a:gdLst>
                  <a:gd name="connsiteX0" fmla="*/ 1211580 w 1211580"/>
                  <a:gd name="connsiteY0" fmla="*/ 0 h 464820"/>
                  <a:gd name="connsiteX1" fmla="*/ 982980 w 1211580"/>
                  <a:gd name="connsiteY1" fmla="*/ 464820 h 464820"/>
                  <a:gd name="connsiteX2" fmla="*/ 0 w 1211580"/>
                  <a:gd name="connsiteY2" fmla="*/ 91440 h 464820"/>
                  <a:gd name="connsiteX3" fmla="*/ 1211580 w 1211580"/>
                  <a:gd name="connsiteY3" fmla="*/ 0 h 464820"/>
                </a:gdLst>
                <a:ahLst/>
                <a:cxnLst>
                  <a:cxn ang="0">
                    <a:pos x="connsiteX0" y="connsiteY0"/>
                  </a:cxn>
                  <a:cxn ang="0">
                    <a:pos x="connsiteX1" y="connsiteY1"/>
                  </a:cxn>
                  <a:cxn ang="0">
                    <a:pos x="connsiteX2" y="connsiteY2"/>
                  </a:cxn>
                  <a:cxn ang="0">
                    <a:pos x="connsiteX3" y="connsiteY3"/>
                  </a:cxn>
                </a:cxnLst>
                <a:rect l="l" t="t" r="r" b="b"/>
                <a:pathLst>
                  <a:path w="1211580" h="464820">
                    <a:moveTo>
                      <a:pt x="1211580" y="0"/>
                    </a:moveTo>
                    <a:lnTo>
                      <a:pt x="982980" y="464820"/>
                    </a:lnTo>
                    <a:lnTo>
                      <a:pt x="0" y="91440"/>
                    </a:lnTo>
                    <a:lnTo>
                      <a:pt x="1211580" y="0"/>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48A17AD9-D833-49B3-A2C6-B3CF4960DA32}"/>
                  </a:ext>
                </a:extLst>
              </p:cNvPr>
              <p:cNvSpPr/>
              <p:nvPr/>
            </p:nvSpPr>
            <p:spPr>
              <a:xfrm>
                <a:off x="7672546" y="5002659"/>
                <a:ext cx="733027" cy="227014"/>
              </a:xfrm>
              <a:custGeom>
                <a:avLst/>
                <a:gdLst>
                  <a:gd name="connsiteX0" fmla="*/ 596900 w 596900"/>
                  <a:gd name="connsiteY0" fmla="*/ 6350 h 174625"/>
                  <a:gd name="connsiteX1" fmla="*/ 488950 w 596900"/>
                  <a:gd name="connsiteY1" fmla="*/ 174625 h 174625"/>
                  <a:gd name="connsiteX2" fmla="*/ 0 w 596900"/>
                  <a:gd name="connsiteY2" fmla="*/ 0 h 174625"/>
                  <a:gd name="connsiteX3" fmla="*/ 463550 w 596900"/>
                  <a:gd name="connsiteY3" fmla="*/ 120650 h 174625"/>
                  <a:gd name="connsiteX4" fmla="*/ 596900 w 596900"/>
                  <a:gd name="connsiteY4" fmla="*/ 6350 h 174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6900" h="174625">
                    <a:moveTo>
                      <a:pt x="596900" y="6350"/>
                    </a:moveTo>
                    <a:lnTo>
                      <a:pt x="488950" y="174625"/>
                    </a:lnTo>
                    <a:lnTo>
                      <a:pt x="0" y="0"/>
                    </a:lnTo>
                    <a:lnTo>
                      <a:pt x="463550" y="120650"/>
                    </a:lnTo>
                    <a:lnTo>
                      <a:pt x="596900" y="6350"/>
                    </a:lnTo>
                    <a:close/>
                  </a:path>
                </a:pathLst>
              </a:custGeom>
              <a:solidFill>
                <a:srgbClr val="99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9BC1ABAB-B6D4-4EFA-B484-5E35DBB8F86A}"/>
                </a:ext>
              </a:extLst>
            </p:cNvPr>
            <p:cNvGrpSpPr/>
            <p:nvPr/>
          </p:nvGrpSpPr>
          <p:grpSpPr>
            <a:xfrm>
              <a:off x="7650610" y="5349437"/>
              <a:ext cx="1928813" cy="800100"/>
              <a:chOff x="7400925" y="5243513"/>
              <a:chExt cx="1928813" cy="800100"/>
            </a:xfrm>
            <a:effectLst>
              <a:outerShdw dist="355600" dir="5400000" algn="t" rotWithShape="0">
                <a:srgbClr val="D5A324"/>
              </a:outerShdw>
            </a:effectLst>
          </p:grpSpPr>
          <p:sp>
            <p:nvSpPr>
              <p:cNvPr id="42" name="任意多边形: 形状 41">
                <a:extLst>
                  <a:ext uri="{FF2B5EF4-FFF2-40B4-BE49-F238E27FC236}">
                    <a16:creationId xmlns:a16="http://schemas.microsoft.com/office/drawing/2014/main" id="{AC473E01-7175-4C28-8255-DB99567C8EA5}"/>
                  </a:ext>
                </a:extLst>
              </p:cNvPr>
              <p:cNvSpPr/>
              <p:nvPr/>
            </p:nvSpPr>
            <p:spPr>
              <a:xfrm>
                <a:off x="7400925" y="5243513"/>
                <a:ext cx="1928813" cy="800100"/>
              </a:xfrm>
              <a:custGeom>
                <a:avLst/>
                <a:gdLst>
                  <a:gd name="connsiteX0" fmla="*/ 0 w 1928813"/>
                  <a:gd name="connsiteY0" fmla="*/ 0 h 800100"/>
                  <a:gd name="connsiteX1" fmla="*/ 1557338 w 1928813"/>
                  <a:gd name="connsiteY1" fmla="*/ 800100 h 800100"/>
                  <a:gd name="connsiteX2" fmla="*/ 1928813 w 1928813"/>
                  <a:gd name="connsiteY2" fmla="*/ 661987 h 800100"/>
                  <a:gd name="connsiteX3" fmla="*/ 0 w 1928813"/>
                  <a:gd name="connsiteY3" fmla="*/ 0 h 800100"/>
                </a:gdLst>
                <a:ahLst/>
                <a:cxnLst>
                  <a:cxn ang="0">
                    <a:pos x="connsiteX0" y="connsiteY0"/>
                  </a:cxn>
                  <a:cxn ang="0">
                    <a:pos x="connsiteX1" y="connsiteY1"/>
                  </a:cxn>
                  <a:cxn ang="0">
                    <a:pos x="connsiteX2" y="connsiteY2"/>
                  </a:cxn>
                  <a:cxn ang="0">
                    <a:pos x="connsiteX3" y="connsiteY3"/>
                  </a:cxn>
                </a:cxnLst>
                <a:rect l="l" t="t" r="r" b="b"/>
                <a:pathLst>
                  <a:path w="1928813" h="800100">
                    <a:moveTo>
                      <a:pt x="0" y="0"/>
                    </a:moveTo>
                    <a:lnTo>
                      <a:pt x="1557338" y="800100"/>
                    </a:lnTo>
                    <a:lnTo>
                      <a:pt x="1928813" y="661987"/>
                    </a:lnTo>
                    <a:lnTo>
                      <a:pt x="0" y="0"/>
                    </a:lnTo>
                    <a:close/>
                  </a:path>
                </a:pathLst>
              </a:custGeom>
              <a:solidFill>
                <a:srgbClr val="5CBAD6"/>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4A935B1D-08A7-490F-B4CA-DDB3D6A93891}"/>
                  </a:ext>
                </a:extLst>
              </p:cNvPr>
              <p:cNvSpPr/>
              <p:nvPr/>
            </p:nvSpPr>
            <p:spPr>
              <a:xfrm>
                <a:off x="8265182" y="5619668"/>
                <a:ext cx="862013" cy="361950"/>
              </a:xfrm>
              <a:custGeom>
                <a:avLst/>
                <a:gdLst>
                  <a:gd name="connsiteX0" fmla="*/ 0 w 812800"/>
                  <a:gd name="connsiteY0" fmla="*/ 0 h 336550"/>
                  <a:gd name="connsiteX1" fmla="*/ 657225 w 812800"/>
                  <a:gd name="connsiteY1" fmla="*/ 336550 h 336550"/>
                  <a:gd name="connsiteX2" fmla="*/ 812800 w 812800"/>
                  <a:gd name="connsiteY2" fmla="*/ 285750 h 336550"/>
                  <a:gd name="connsiteX3" fmla="*/ 638175 w 812800"/>
                  <a:gd name="connsiteY3" fmla="*/ 292100 h 336550"/>
                  <a:gd name="connsiteX4" fmla="*/ 0 w 812800"/>
                  <a:gd name="connsiteY4" fmla="*/ 0 h 336550"/>
                  <a:gd name="connsiteX0" fmla="*/ 0 w 812800"/>
                  <a:gd name="connsiteY0" fmla="*/ 0 h 336550"/>
                  <a:gd name="connsiteX1" fmla="*/ 657225 w 812800"/>
                  <a:gd name="connsiteY1" fmla="*/ 336550 h 336550"/>
                  <a:gd name="connsiteX2" fmla="*/ 812800 w 812800"/>
                  <a:gd name="connsiteY2" fmla="*/ 285750 h 336550"/>
                  <a:gd name="connsiteX3" fmla="*/ 647700 w 812800"/>
                  <a:gd name="connsiteY3" fmla="*/ 282575 h 336550"/>
                  <a:gd name="connsiteX4" fmla="*/ 0 w 812800"/>
                  <a:gd name="connsiteY4" fmla="*/ 0 h 336550"/>
                  <a:gd name="connsiteX0" fmla="*/ 0 w 812800"/>
                  <a:gd name="connsiteY0" fmla="*/ 0 h 336550"/>
                  <a:gd name="connsiteX1" fmla="*/ 657225 w 812800"/>
                  <a:gd name="connsiteY1" fmla="*/ 336550 h 336550"/>
                  <a:gd name="connsiteX2" fmla="*/ 812800 w 812800"/>
                  <a:gd name="connsiteY2" fmla="*/ 285750 h 336550"/>
                  <a:gd name="connsiteX3" fmla="*/ 650081 w 812800"/>
                  <a:gd name="connsiteY3" fmla="*/ 270669 h 336550"/>
                  <a:gd name="connsiteX4" fmla="*/ 0 w 812800"/>
                  <a:gd name="connsiteY4" fmla="*/ 0 h 336550"/>
                  <a:gd name="connsiteX0" fmla="*/ 0 w 812800"/>
                  <a:gd name="connsiteY0" fmla="*/ 0 h 336550"/>
                  <a:gd name="connsiteX1" fmla="*/ 657225 w 812800"/>
                  <a:gd name="connsiteY1" fmla="*/ 336550 h 336550"/>
                  <a:gd name="connsiteX2" fmla="*/ 812800 w 812800"/>
                  <a:gd name="connsiteY2" fmla="*/ 285750 h 336550"/>
                  <a:gd name="connsiteX3" fmla="*/ 650081 w 812800"/>
                  <a:gd name="connsiteY3" fmla="*/ 282575 h 336550"/>
                  <a:gd name="connsiteX4" fmla="*/ 0 w 812800"/>
                  <a:gd name="connsiteY4" fmla="*/ 0 h 33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 h="336550">
                    <a:moveTo>
                      <a:pt x="0" y="0"/>
                    </a:moveTo>
                    <a:lnTo>
                      <a:pt x="657225" y="336550"/>
                    </a:lnTo>
                    <a:lnTo>
                      <a:pt x="812800" y="285750"/>
                    </a:lnTo>
                    <a:lnTo>
                      <a:pt x="650081" y="28257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组合 58">
            <a:extLst>
              <a:ext uri="{FF2B5EF4-FFF2-40B4-BE49-F238E27FC236}">
                <a16:creationId xmlns:a16="http://schemas.microsoft.com/office/drawing/2014/main" id="{A903D418-B2F6-44BE-BD2B-B898C424D8DD}"/>
              </a:ext>
            </a:extLst>
          </p:cNvPr>
          <p:cNvGrpSpPr/>
          <p:nvPr/>
        </p:nvGrpSpPr>
        <p:grpSpPr>
          <a:xfrm>
            <a:off x="233487" y="2062817"/>
            <a:ext cx="2509716" cy="4307520"/>
            <a:chOff x="233487" y="2062817"/>
            <a:chExt cx="2509716" cy="4307520"/>
          </a:xfrm>
        </p:grpSpPr>
        <p:sp>
          <p:nvSpPr>
            <p:cNvPr id="45" name="任意多边形: 形状 44">
              <a:extLst>
                <a:ext uri="{FF2B5EF4-FFF2-40B4-BE49-F238E27FC236}">
                  <a16:creationId xmlns:a16="http://schemas.microsoft.com/office/drawing/2014/main" id="{3DFDB5EB-49B7-4BD3-8AE6-0C11FE8179D8}"/>
                </a:ext>
              </a:extLst>
            </p:cNvPr>
            <p:cNvSpPr/>
            <p:nvPr/>
          </p:nvSpPr>
          <p:spPr>
            <a:xfrm>
              <a:off x="1566553" y="2062817"/>
              <a:ext cx="546410" cy="468351"/>
            </a:xfrm>
            <a:custGeom>
              <a:avLst/>
              <a:gdLst>
                <a:gd name="connsiteX0" fmla="*/ 234176 w 546410"/>
                <a:gd name="connsiteY0" fmla="*/ 0 h 468351"/>
                <a:gd name="connsiteX1" fmla="*/ 546410 w 546410"/>
                <a:gd name="connsiteY1" fmla="*/ 468351 h 468351"/>
                <a:gd name="connsiteX2" fmla="*/ 0 w 546410"/>
                <a:gd name="connsiteY2" fmla="*/ 211873 h 468351"/>
                <a:gd name="connsiteX3" fmla="*/ 234176 w 546410"/>
                <a:gd name="connsiteY3" fmla="*/ 0 h 468351"/>
              </a:gdLst>
              <a:ahLst/>
              <a:cxnLst>
                <a:cxn ang="0">
                  <a:pos x="connsiteX0" y="connsiteY0"/>
                </a:cxn>
                <a:cxn ang="0">
                  <a:pos x="connsiteX1" y="connsiteY1"/>
                </a:cxn>
                <a:cxn ang="0">
                  <a:pos x="connsiteX2" y="connsiteY2"/>
                </a:cxn>
                <a:cxn ang="0">
                  <a:pos x="connsiteX3" y="connsiteY3"/>
                </a:cxn>
              </a:cxnLst>
              <a:rect l="l" t="t" r="r" b="b"/>
              <a:pathLst>
                <a:path w="546410" h="468351">
                  <a:moveTo>
                    <a:pt x="234176" y="0"/>
                  </a:moveTo>
                  <a:lnTo>
                    <a:pt x="546410" y="468351"/>
                  </a:lnTo>
                  <a:lnTo>
                    <a:pt x="0" y="211873"/>
                  </a:lnTo>
                  <a:lnTo>
                    <a:pt x="234176" y="0"/>
                  </a:lnTo>
                  <a:close/>
                </a:path>
              </a:pathLst>
            </a:custGeom>
            <a:solidFill>
              <a:schemeClr val="bg1"/>
            </a:solidFill>
            <a:ln w="25400">
              <a:solidFill>
                <a:schemeClr val="tx1"/>
              </a:solidFill>
            </a:ln>
            <a:effectLst>
              <a:outerShdw dist="215900" dir="5400000" algn="t" rotWithShape="0">
                <a:srgbClr val="D5A32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a:extLst>
                <a:ext uri="{FF2B5EF4-FFF2-40B4-BE49-F238E27FC236}">
                  <a16:creationId xmlns:a16="http://schemas.microsoft.com/office/drawing/2014/main" id="{E9975198-E31D-453D-9049-E857E16EA025}"/>
                </a:ext>
              </a:extLst>
            </p:cNvPr>
            <p:cNvGrpSpPr/>
            <p:nvPr/>
          </p:nvGrpSpPr>
          <p:grpSpPr>
            <a:xfrm>
              <a:off x="769260" y="2594727"/>
              <a:ext cx="1103971" cy="457200"/>
              <a:chOff x="0" y="2564780"/>
              <a:chExt cx="1103971" cy="457200"/>
            </a:xfrm>
            <a:effectLst>
              <a:outerShdw dist="355600" dir="3600000" algn="t" rotWithShape="0">
                <a:srgbClr val="D5A324"/>
              </a:outerShdw>
            </a:effectLst>
          </p:grpSpPr>
          <p:sp>
            <p:nvSpPr>
              <p:cNvPr id="46" name="任意多边形: 形状 45">
                <a:extLst>
                  <a:ext uri="{FF2B5EF4-FFF2-40B4-BE49-F238E27FC236}">
                    <a16:creationId xmlns:a16="http://schemas.microsoft.com/office/drawing/2014/main" id="{DB8FCB3A-D776-4EF3-A486-01A9FC024919}"/>
                  </a:ext>
                </a:extLst>
              </p:cNvPr>
              <p:cNvSpPr/>
              <p:nvPr/>
            </p:nvSpPr>
            <p:spPr>
              <a:xfrm>
                <a:off x="0" y="2564780"/>
                <a:ext cx="1103971" cy="457200"/>
              </a:xfrm>
              <a:custGeom>
                <a:avLst/>
                <a:gdLst>
                  <a:gd name="connsiteX0" fmla="*/ 0 w 1103971"/>
                  <a:gd name="connsiteY0" fmla="*/ 0 h 457200"/>
                  <a:gd name="connsiteX1" fmla="*/ 200722 w 1103971"/>
                  <a:gd name="connsiteY1" fmla="*/ 423747 h 457200"/>
                  <a:gd name="connsiteX2" fmla="*/ 1103971 w 1103971"/>
                  <a:gd name="connsiteY2" fmla="*/ 457200 h 457200"/>
                  <a:gd name="connsiteX3" fmla="*/ 0 w 1103971"/>
                  <a:gd name="connsiteY3" fmla="*/ 0 h 457200"/>
                </a:gdLst>
                <a:ahLst/>
                <a:cxnLst>
                  <a:cxn ang="0">
                    <a:pos x="connsiteX0" y="connsiteY0"/>
                  </a:cxn>
                  <a:cxn ang="0">
                    <a:pos x="connsiteX1" y="connsiteY1"/>
                  </a:cxn>
                  <a:cxn ang="0">
                    <a:pos x="connsiteX2" y="connsiteY2"/>
                  </a:cxn>
                  <a:cxn ang="0">
                    <a:pos x="connsiteX3" y="connsiteY3"/>
                  </a:cxn>
                </a:cxnLst>
                <a:rect l="l" t="t" r="r" b="b"/>
                <a:pathLst>
                  <a:path w="1103971" h="457200">
                    <a:moveTo>
                      <a:pt x="0" y="0"/>
                    </a:moveTo>
                    <a:lnTo>
                      <a:pt x="200722" y="423747"/>
                    </a:lnTo>
                    <a:lnTo>
                      <a:pt x="1103971" y="457200"/>
                    </a:lnTo>
                    <a:lnTo>
                      <a:pt x="0" y="0"/>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F28E7D4F-CFAA-4785-B5FA-669C99CD2E74}"/>
                  </a:ext>
                </a:extLst>
              </p:cNvPr>
              <p:cNvSpPr/>
              <p:nvPr/>
            </p:nvSpPr>
            <p:spPr>
              <a:xfrm>
                <a:off x="137216" y="2732881"/>
                <a:ext cx="625682" cy="236538"/>
              </a:xfrm>
              <a:custGeom>
                <a:avLst/>
                <a:gdLst>
                  <a:gd name="connsiteX0" fmla="*/ 0 w 520700"/>
                  <a:gd name="connsiteY0" fmla="*/ 0 h 196850"/>
                  <a:gd name="connsiteX1" fmla="*/ 88900 w 520700"/>
                  <a:gd name="connsiteY1" fmla="*/ 171450 h 196850"/>
                  <a:gd name="connsiteX2" fmla="*/ 520700 w 520700"/>
                  <a:gd name="connsiteY2" fmla="*/ 196850 h 196850"/>
                  <a:gd name="connsiteX3" fmla="*/ 165100 w 520700"/>
                  <a:gd name="connsiteY3" fmla="*/ 120650 h 196850"/>
                  <a:gd name="connsiteX4" fmla="*/ 0 w 520700"/>
                  <a:gd name="connsiteY4" fmla="*/ 0 h 19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700" h="196850">
                    <a:moveTo>
                      <a:pt x="0" y="0"/>
                    </a:moveTo>
                    <a:lnTo>
                      <a:pt x="88900" y="171450"/>
                    </a:lnTo>
                    <a:lnTo>
                      <a:pt x="520700" y="196850"/>
                    </a:lnTo>
                    <a:lnTo>
                      <a:pt x="165100" y="120650"/>
                    </a:lnTo>
                    <a:lnTo>
                      <a:pt x="0" y="0"/>
                    </a:lnTo>
                    <a:close/>
                  </a:path>
                </a:pathLst>
              </a:custGeom>
              <a:solidFill>
                <a:srgbClr val="99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4F4A2749-BAAC-4628-B92A-CC5EC94CCCB0}"/>
                </a:ext>
              </a:extLst>
            </p:cNvPr>
            <p:cNvGrpSpPr/>
            <p:nvPr/>
          </p:nvGrpSpPr>
          <p:grpSpPr>
            <a:xfrm>
              <a:off x="1654982" y="4192261"/>
              <a:ext cx="790575" cy="400050"/>
              <a:chOff x="847725" y="4181475"/>
              <a:chExt cx="790575" cy="400050"/>
            </a:xfrm>
          </p:grpSpPr>
          <p:sp>
            <p:nvSpPr>
              <p:cNvPr id="49" name="任意多边形: 形状 48">
                <a:extLst>
                  <a:ext uri="{FF2B5EF4-FFF2-40B4-BE49-F238E27FC236}">
                    <a16:creationId xmlns:a16="http://schemas.microsoft.com/office/drawing/2014/main" id="{38BDC448-EEE1-455F-879A-273067E8D71E}"/>
                  </a:ext>
                </a:extLst>
              </p:cNvPr>
              <p:cNvSpPr/>
              <p:nvPr/>
            </p:nvSpPr>
            <p:spPr>
              <a:xfrm>
                <a:off x="847725" y="4181475"/>
                <a:ext cx="790575" cy="400050"/>
              </a:xfrm>
              <a:custGeom>
                <a:avLst/>
                <a:gdLst>
                  <a:gd name="connsiteX0" fmla="*/ 171450 w 790575"/>
                  <a:gd name="connsiteY0" fmla="*/ 400050 h 400050"/>
                  <a:gd name="connsiteX1" fmla="*/ 790575 w 790575"/>
                  <a:gd name="connsiteY1" fmla="*/ 0 h 400050"/>
                  <a:gd name="connsiteX2" fmla="*/ 0 w 790575"/>
                  <a:gd name="connsiteY2" fmla="*/ 66675 h 400050"/>
                  <a:gd name="connsiteX3" fmla="*/ 171450 w 790575"/>
                  <a:gd name="connsiteY3" fmla="*/ 400050 h 400050"/>
                </a:gdLst>
                <a:ahLst/>
                <a:cxnLst>
                  <a:cxn ang="0">
                    <a:pos x="connsiteX0" y="connsiteY0"/>
                  </a:cxn>
                  <a:cxn ang="0">
                    <a:pos x="connsiteX1" y="connsiteY1"/>
                  </a:cxn>
                  <a:cxn ang="0">
                    <a:pos x="connsiteX2" y="connsiteY2"/>
                  </a:cxn>
                  <a:cxn ang="0">
                    <a:pos x="connsiteX3" y="connsiteY3"/>
                  </a:cxn>
                </a:cxnLst>
                <a:rect l="l" t="t" r="r" b="b"/>
                <a:pathLst>
                  <a:path w="790575" h="400050">
                    <a:moveTo>
                      <a:pt x="171450" y="400050"/>
                    </a:moveTo>
                    <a:lnTo>
                      <a:pt x="790575" y="0"/>
                    </a:lnTo>
                    <a:lnTo>
                      <a:pt x="0" y="66675"/>
                    </a:lnTo>
                    <a:lnTo>
                      <a:pt x="171450" y="400050"/>
                    </a:lnTo>
                    <a:close/>
                  </a:path>
                </a:pathLst>
              </a:custGeom>
              <a:solidFill>
                <a:srgbClr val="5CBAD6"/>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048A9FE0-91B4-4F1D-8444-E7C14111362F}"/>
                  </a:ext>
                </a:extLst>
              </p:cNvPr>
              <p:cNvSpPr/>
              <p:nvPr/>
            </p:nvSpPr>
            <p:spPr>
              <a:xfrm>
                <a:off x="953191" y="4302372"/>
                <a:ext cx="401741" cy="204144"/>
              </a:xfrm>
              <a:custGeom>
                <a:avLst/>
                <a:gdLst>
                  <a:gd name="connsiteX0" fmla="*/ 0 w 311150"/>
                  <a:gd name="connsiteY0" fmla="*/ 50800 h 158750"/>
                  <a:gd name="connsiteX1" fmla="*/ 76200 w 311150"/>
                  <a:gd name="connsiteY1" fmla="*/ 158750 h 158750"/>
                  <a:gd name="connsiteX2" fmla="*/ 311150 w 311150"/>
                  <a:gd name="connsiteY2" fmla="*/ 0 h 158750"/>
                  <a:gd name="connsiteX3" fmla="*/ 95250 w 311150"/>
                  <a:gd name="connsiteY3" fmla="*/ 76200 h 158750"/>
                  <a:gd name="connsiteX4" fmla="*/ 0 w 311150"/>
                  <a:gd name="connsiteY4" fmla="*/ 50800 h 158750"/>
                  <a:gd name="connsiteX0" fmla="*/ 0 w 320654"/>
                  <a:gd name="connsiteY0" fmla="*/ 39818 h 147768"/>
                  <a:gd name="connsiteX1" fmla="*/ 76200 w 320654"/>
                  <a:gd name="connsiteY1" fmla="*/ 147768 h 147768"/>
                  <a:gd name="connsiteX2" fmla="*/ 320654 w 320654"/>
                  <a:gd name="connsiteY2" fmla="*/ 0 h 147768"/>
                  <a:gd name="connsiteX3" fmla="*/ 95250 w 320654"/>
                  <a:gd name="connsiteY3" fmla="*/ 65218 h 147768"/>
                  <a:gd name="connsiteX4" fmla="*/ 0 w 320654"/>
                  <a:gd name="connsiteY4" fmla="*/ 39818 h 147768"/>
                  <a:gd name="connsiteX0" fmla="*/ 0 w 320654"/>
                  <a:gd name="connsiteY0" fmla="*/ 39818 h 156920"/>
                  <a:gd name="connsiteX1" fmla="*/ 70498 w 320654"/>
                  <a:gd name="connsiteY1" fmla="*/ 156920 h 156920"/>
                  <a:gd name="connsiteX2" fmla="*/ 320654 w 320654"/>
                  <a:gd name="connsiteY2" fmla="*/ 0 h 156920"/>
                  <a:gd name="connsiteX3" fmla="*/ 95250 w 320654"/>
                  <a:gd name="connsiteY3" fmla="*/ 65218 h 156920"/>
                  <a:gd name="connsiteX4" fmla="*/ 0 w 320654"/>
                  <a:gd name="connsiteY4" fmla="*/ 39818 h 156920"/>
                  <a:gd name="connsiteX0" fmla="*/ 0 w 320654"/>
                  <a:gd name="connsiteY0" fmla="*/ 39818 h 156920"/>
                  <a:gd name="connsiteX1" fmla="*/ 70498 w 320654"/>
                  <a:gd name="connsiteY1" fmla="*/ 156920 h 156920"/>
                  <a:gd name="connsiteX2" fmla="*/ 320654 w 320654"/>
                  <a:gd name="connsiteY2" fmla="*/ 0 h 156920"/>
                  <a:gd name="connsiteX3" fmla="*/ 91448 w 320654"/>
                  <a:gd name="connsiteY3" fmla="*/ 89013 h 156920"/>
                  <a:gd name="connsiteX4" fmla="*/ 0 w 320654"/>
                  <a:gd name="connsiteY4" fmla="*/ 39818 h 156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654" h="156920">
                    <a:moveTo>
                      <a:pt x="0" y="39818"/>
                    </a:moveTo>
                    <a:lnTo>
                      <a:pt x="70498" y="156920"/>
                    </a:lnTo>
                    <a:lnTo>
                      <a:pt x="320654" y="0"/>
                    </a:lnTo>
                    <a:lnTo>
                      <a:pt x="91448" y="89013"/>
                    </a:lnTo>
                    <a:lnTo>
                      <a:pt x="0" y="398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a16="http://schemas.microsoft.com/office/drawing/2014/main" id="{7B6F66AC-06D1-46D0-983F-08A56FBCDA25}"/>
                </a:ext>
              </a:extLst>
            </p:cNvPr>
            <p:cNvGrpSpPr/>
            <p:nvPr/>
          </p:nvGrpSpPr>
          <p:grpSpPr>
            <a:xfrm>
              <a:off x="233487" y="5170007"/>
              <a:ext cx="2509716" cy="1200330"/>
              <a:chOff x="647700" y="5537200"/>
              <a:chExt cx="1765300" cy="952500"/>
            </a:xfrm>
            <a:effectLst>
              <a:outerShdw dist="469900" dir="5400000" algn="t" rotWithShape="0">
                <a:srgbClr val="D5A324"/>
              </a:outerShdw>
            </a:effectLst>
          </p:grpSpPr>
          <p:sp>
            <p:nvSpPr>
              <p:cNvPr id="52" name="任意多边形: 形状 51">
                <a:extLst>
                  <a:ext uri="{FF2B5EF4-FFF2-40B4-BE49-F238E27FC236}">
                    <a16:creationId xmlns:a16="http://schemas.microsoft.com/office/drawing/2014/main" id="{67F8F765-884C-4E11-90CF-6D0B2EDB27F5}"/>
                  </a:ext>
                </a:extLst>
              </p:cNvPr>
              <p:cNvSpPr/>
              <p:nvPr/>
            </p:nvSpPr>
            <p:spPr>
              <a:xfrm>
                <a:off x="647700" y="5537200"/>
                <a:ext cx="1765300" cy="952500"/>
              </a:xfrm>
              <a:custGeom>
                <a:avLst/>
                <a:gdLst>
                  <a:gd name="connsiteX0" fmla="*/ 571500 w 1765300"/>
                  <a:gd name="connsiteY0" fmla="*/ 952500 h 952500"/>
                  <a:gd name="connsiteX1" fmla="*/ 1765300 w 1765300"/>
                  <a:gd name="connsiteY1" fmla="*/ 0 h 952500"/>
                  <a:gd name="connsiteX2" fmla="*/ 0 w 1765300"/>
                  <a:gd name="connsiteY2" fmla="*/ 685800 h 952500"/>
                  <a:gd name="connsiteX3" fmla="*/ 571500 w 1765300"/>
                  <a:gd name="connsiteY3" fmla="*/ 952500 h 952500"/>
                </a:gdLst>
                <a:ahLst/>
                <a:cxnLst>
                  <a:cxn ang="0">
                    <a:pos x="connsiteX0" y="connsiteY0"/>
                  </a:cxn>
                  <a:cxn ang="0">
                    <a:pos x="connsiteX1" y="connsiteY1"/>
                  </a:cxn>
                  <a:cxn ang="0">
                    <a:pos x="connsiteX2" y="connsiteY2"/>
                  </a:cxn>
                  <a:cxn ang="0">
                    <a:pos x="connsiteX3" y="connsiteY3"/>
                  </a:cxn>
                </a:cxnLst>
                <a:rect l="l" t="t" r="r" b="b"/>
                <a:pathLst>
                  <a:path w="1765300" h="952500">
                    <a:moveTo>
                      <a:pt x="571500" y="952500"/>
                    </a:moveTo>
                    <a:lnTo>
                      <a:pt x="1765300" y="0"/>
                    </a:lnTo>
                    <a:lnTo>
                      <a:pt x="0" y="685800"/>
                    </a:lnTo>
                    <a:lnTo>
                      <a:pt x="571500" y="952500"/>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619AC117-45D2-4AB4-A0AE-728533B7B52A}"/>
                  </a:ext>
                </a:extLst>
              </p:cNvPr>
              <p:cNvSpPr/>
              <p:nvPr/>
            </p:nvSpPr>
            <p:spPr>
              <a:xfrm>
                <a:off x="1003992" y="5805799"/>
                <a:ext cx="967684" cy="590550"/>
              </a:xfrm>
              <a:custGeom>
                <a:avLst/>
                <a:gdLst>
                  <a:gd name="connsiteX0" fmla="*/ 0 w 841375"/>
                  <a:gd name="connsiteY0" fmla="*/ 444500 h 511175"/>
                  <a:gd name="connsiteX1" fmla="*/ 184150 w 841375"/>
                  <a:gd name="connsiteY1" fmla="*/ 511175 h 511175"/>
                  <a:gd name="connsiteX2" fmla="*/ 841375 w 841375"/>
                  <a:gd name="connsiteY2" fmla="*/ 0 h 511175"/>
                  <a:gd name="connsiteX3" fmla="*/ 171450 w 841375"/>
                  <a:gd name="connsiteY3" fmla="*/ 454025 h 511175"/>
                  <a:gd name="connsiteX4" fmla="*/ 0 w 841375"/>
                  <a:gd name="connsiteY4" fmla="*/ 444500 h 511175"/>
                  <a:gd name="connsiteX0" fmla="*/ 0 w 841375"/>
                  <a:gd name="connsiteY0" fmla="*/ 444500 h 511175"/>
                  <a:gd name="connsiteX1" fmla="*/ 184150 w 841375"/>
                  <a:gd name="connsiteY1" fmla="*/ 511175 h 511175"/>
                  <a:gd name="connsiteX2" fmla="*/ 841375 w 841375"/>
                  <a:gd name="connsiteY2" fmla="*/ 0 h 511175"/>
                  <a:gd name="connsiteX3" fmla="*/ 168275 w 841375"/>
                  <a:gd name="connsiteY3" fmla="*/ 444500 h 511175"/>
                  <a:gd name="connsiteX4" fmla="*/ 0 w 841375"/>
                  <a:gd name="connsiteY4" fmla="*/ 444500 h 511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375" h="511175">
                    <a:moveTo>
                      <a:pt x="0" y="444500"/>
                    </a:moveTo>
                    <a:lnTo>
                      <a:pt x="184150" y="511175"/>
                    </a:lnTo>
                    <a:lnTo>
                      <a:pt x="841375" y="0"/>
                    </a:lnTo>
                    <a:lnTo>
                      <a:pt x="168275" y="444500"/>
                    </a:lnTo>
                    <a:lnTo>
                      <a:pt x="0" y="444500"/>
                    </a:lnTo>
                    <a:close/>
                  </a:path>
                </a:pathLst>
              </a:custGeom>
              <a:solidFill>
                <a:srgbClr val="99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id="{5B32B199-82AE-4660-A4CF-87279CECF708}"/>
              </a:ext>
            </a:extLst>
          </p:cNvPr>
          <p:cNvSpPr txBox="1"/>
          <p:nvPr/>
        </p:nvSpPr>
        <p:spPr>
          <a:xfrm>
            <a:off x="2598057" y="1314146"/>
            <a:ext cx="6995886" cy="1200329"/>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r>
              <a:rPr lang="en-US" altLang="zh-CN">
                <a:ln w="25400">
                  <a:solidFill>
                    <a:schemeClr val="tx1"/>
                  </a:solidFill>
                </a:ln>
                <a:latin typeface="Comic Black Rabbit" panose="02000500000000000000" pitchFamily="2" charset="0"/>
                <a:ea typeface="Comic Black Rabbit" panose="02000500000000000000" pitchFamily="2" charset="0"/>
              </a:rPr>
              <a:t>DESIGNED BY XIAO</a:t>
            </a:r>
            <a:endParaRPr lang="zh-CN" altLang="en-US">
              <a:ln w="25400">
                <a:solidFill>
                  <a:schemeClr val="tx1"/>
                </a:solidFill>
              </a:ln>
              <a:latin typeface="Comic Black Rabbit" panose="02000500000000000000" pitchFamily="2" charset="0"/>
            </a:endParaRPr>
          </a:p>
        </p:txBody>
      </p:sp>
      <p:sp>
        <p:nvSpPr>
          <p:cNvPr id="14" name="文本框 13">
            <a:extLst>
              <a:ext uri="{FF2B5EF4-FFF2-40B4-BE49-F238E27FC236}">
                <a16:creationId xmlns:a16="http://schemas.microsoft.com/office/drawing/2014/main" id="{EE932876-C8BE-4C30-8F70-A797271261C1}"/>
              </a:ext>
            </a:extLst>
          </p:cNvPr>
          <p:cNvSpPr txBox="1"/>
          <p:nvPr/>
        </p:nvSpPr>
        <p:spPr>
          <a:xfrm>
            <a:off x="3951884" y="760397"/>
            <a:ext cx="4288232" cy="518796"/>
          </a:xfrm>
          <a:prstGeom prst="rect">
            <a:avLst/>
          </a:prstGeom>
          <a:noFill/>
        </p:spPr>
        <p:txBody>
          <a:bodyPr wrap="square" rtlCol="0">
            <a:spAutoFit/>
          </a:bodyPr>
          <a:lstStyle/>
          <a:p>
            <a:pPr algn="ct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sp>
        <p:nvSpPr>
          <p:cNvPr id="57" name="文本框 56">
            <a:extLst>
              <a:ext uri="{FF2B5EF4-FFF2-40B4-BE49-F238E27FC236}">
                <a16:creationId xmlns:a16="http://schemas.microsoft.com/office/drawing/2014/main" id="{D233DE93-5A02-485C-A41C-3154760E982D}"/>
              </a:ext>
            </a:extLst>
          </p:cNvPr>
          <p:cNvSpPr txBox="1"/>
          <p:nvPr/>
        </p:nvSpPr>
        <p:spPr>
          <a:xfrm>
            <a:off x="3137572" y="3016741"/>
            <a:ext cx="5916856" cy="1349280"/>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Comic Sans MS" panose="030F0702030302020204" pitchFamily="66" charset="0"/>
            </a:endParaRPr>
          </a:p>
        </p:txBody>
      </p:sp>
      <p:sp>
        <p:nvSpPr>
          <p:cNvPr id="60" name="文本框 59">
            <a:extLst>
              <a:ext uri="{FF2B5EF4-FFF2-40B4-BE49-F238E27FC236}">
                <a16:creationId xmlns:a16="http://schemas.microsoft.com/office/drawing/2014/main" id="{4A0070F7-C36D-4F08-96DD-5ED62245AC98}"/>
              </a:ext>
            </a:extLst>
          </p:cNvPr>
          <p:cNvSpPr txBox="1"/>
          <p:nvPr/>
        </p:nvSpPr>
        <p:spPr>
          <a:xfrm>
            <a:off x="3137572" y="4969888"/>
            <a:ext cx="5916856" cy="1026115"/>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fusce posuere, magna sed pulvinar ultricies, purus lectus malesuada libero, sit amet commodo magna eros quis urna. nunc viverra imperdiet enim.</a:t>
            </a:r>
            <a:endParaRPr lang="zh-CN" altLang="en-US" sz="1400">
              <a:latin typeface="Comic Sans MS" panose="030F0702030302020204" pitchFamily="66" charset="0"/>
            </a:endParaRPr>
          </a:p>
        </p:txBody>
      </p:sp>
      <p:grpSp>
        <p:nvGrpSpPr>
          <p:cNvPr id="62" name="组合 61">
            <a:extLst>
              <a:ext uri="{FF2B5EF4-FFF2-40B4-BE49-F238E27FC236}">
                <a16:creationId xmlns:a16="http://schemas.microsoft.com/office/drawing/2014/main" id="{B3E52C93-F83B-440B-9C5E-DCD8C4BE0E4F}"/>
              </a:ext>
            </a:extLst>
          </p:cNvPr>
          <p:cNvGrpSpPr/>
          <p:nvPr/>
        </p:nvGrpSpPr>
        <p:grpSpPr>
          <a:xfrm>
            <a:off x="250248" y="6627168"/>
            <a:ext cx="11691505" cy="230832"/>
            <a:chOff x="250248" y="0"/>
            <a:chExt cx="11691505" cy="230832"/>
          </a:xfrm>
        </p:grpSpPr>
        <p:grpSp>
          <p:nvGrpSpPr>
            <p:cNvPr id="63" name="组合 62">
              <a:extLst>
                <a:ext uri="{FF2B5EF4-FFF2-40B4-BE49-F238E27FC236}">
                  <a16:creationId xmlns:a16="http://schemas.microsoft.com/office/drawing/2014/main" id="{412CDFEA-6F80-4FFA-B59A-5B586F790C60}"/>
                </a:ext>
              </a:extLst>
            </p:cNvPr>
            <p:cNvGrpSpPr/>
            <p:nvPr/>
          </p:nvGrpSpPr>
          <p:grpSpPr>
            <a:xfrm>
              <a:off x="250248" y="0"/>
              <a:ext cx="11691505" cy="230832"/>
              <a:chOff x="250248" y="-5284"/>
              <a:chExt cx="11691505" cy="230832"/>
            </a:xfrm>
          </p:grpSpPr>
          <p:sp>
            <p:nvSpPr>
              <p:cNvPr id="68" name="文本框 67">
                <a:extLst>
                  <a:ext uri="{FF2B5EF4-FFF2-40B4-BE49-F238E27FC236}">
                    <a16:creationId xmlns:a16="http://schemas.microsoft.com/office/drawing/2014/main" id="{9D084E6B-0D5E-4FF1-90AD-26A30D7A0775}"/>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69" name="文本框 68">
                <a:extLst>
                  <a:ext uri="{FF2B5EF4-FFF2-40B4-BE49-F238E27FC236}">
                    <a16:creationId xmlns:a16="http://schemas.microsoft.com/office/drawing/2014/main" id="{BED3FD56-6DCA-4926-B1A7-569818C97E9E}"/>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70" name="文本框 69">
                <a:extLst>
                  <a:ext uri="{FF2B5EF4-FFF2-40B4-BE49-F238E27FC236}">
                    <a16:creationId xmlns:a16="http://schemas.microsoft.com/office/drawing/2014/main" id="{9E7C1603-E832-4469-8BCA-AD809A74E693}"/>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71" name="文本框 70">
                <a:extLst>
                  <a:ext uri="{FF2B5EF4-FFF2-40B4-BE49-F238E27FC236}">
                    <a16:creationId xmlns:a16="http://schemas.microsoft.com/office/drawing/2014/main" id="{1586F352-4D5E-4B08-9AF6-D720A8EC9D91}"/>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64" name="组合 63">
              <a:extLst>
                <a:ext uri="{FF2B5EF4-FFF2-40B4-BE49-F238E27FC236}">
                  <a16:creationId xmlns:a16="http://schemas.microsoft.com/office/drawing/2014/main" id="{E90F22AD-1A2C-4021-89B7-80BD988A1EF6}"/>
                </a:ext>
              </a:extLst>
            </p:cNvPr>
            <p:cNvGrpSpPr/>
            <p:nvPr/>
          </p:nvGrpSpPr>
          <p:grpSpPr>
            <a:xfrm>
              <a:off x="2840440" y="69790"/>
              <a:ext cx="6511120" cy="91253"/>
              <a:chOff x="2840440" y="-13663"/>
              <a:chExt cx="6511120" cy="113779"/>
            </a:xfrm>
          </p:grpSpPr>
          <p:sp>
            <p:nvSpPr>
              <p:cNvPr id="65" name="矩形 64">
                <a:extLst>
                  <a:ext uri="{FF2B5EF4-FFF2-40B4-BE49-F238E27FC236}">
                    <a16:creationId xmlns:a16="http://schemas.microsoft.com/office/drawing/2014/main" id="{C556C8A7-335F-4654-BCC8-66250EA7D7D6}"/>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B4612647-0C6E-4C6F-8B8E-3EDF7CEA2B11}"/>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846179EE-C2F0-4E6C-9E10-967F3090C541}"/>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2" name="组合 71">
            <a:extLst>
              <a:ext uri="{FF2B5EF4-FFF2-40B4-BE49-F238E27FC236}">
                <a16:creationId xmlns:a16="http://schemas.microsoft.com/office/drawing/2014/main" id="{957F54F8-D137-4A32-8A7E-0197A64F66FE}"/>
              </a:ext>
            </a:extLst>
          </p:cNvPr>
          <p:cNvGrpSpPr/>
          <p:nvPr/>
        </p:nvGrpSpPr>
        <p:grpSpPr>
          <a:xfrm>
            <a:off x="250248" y="0"/>
            <a:ext cx="11691505" cy="230832"/>
            <a:chOff x="250248" y="0"/>
            <a:chExt cx="11691505" cy="230832"/>
          </a:xfrm>
        </p:grpSpPr>
        <p:grpSp>
          <p:nvGrpSpPr>
            <p:cNvPr id="73" name="组合 72">
              <a:extLst>
                <a:ext uri="{FF2B5EF4-FFF2-40B4-BE49-F238E27FC236}">
                  <a16:creationId xmlns:a16="http://schemas.microsoft.com/office/drawing/2014/main" id="{CF4BD535-7CF3-4CE8-AF45-B484EDF184D0}"/>
                </a:ext>
              </a:extLst>
            </p:cNvPr>
            <p:cNvGrpSpPr/>
            <p:nvPr/>
          </p:nvGrpSpPr>
          <p:grpSpPr>
            <a:xfrm>
              <a:off x="250248" y="0"/>
              <a:ext cx="11691505" cy="230832"/>
              <a:chOff x="250248" y="-5284"/>
              <a:chExt cx="11691505" cy="230832"/>
            </a:xfrm>
          </p:grpSpPr>
          <p:sp>
            <p:nvSpPr>
              <p:cNvPr id="78" name="文本框 77">
                <a:extLst>
                  <a:ext uri="{FF2B5EF4-FFF2-40B4-BE49-F238E27FC236}">
                    <a16:creationId xmlns:a16="http://schemas.microsoft.com/office/drawing/2014/main" id="{C9212331-2521-42A3-833B-C0248C7F7926}"/>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79" name="文本框 78">
                <a:extLst>
                  <a:ext uri="{FF2B5EF4-FFF2-40B4-BE49-F238E27FC236}">
                    <a16:creationId xmlns:a16="http://schemas.microsoft.com/office/drawing/2014/main" id="{D1470989-95C3-4481-ACF6-AEBC9DCC20DD}"/>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80" name="文本框 79">
                <a:extLst>
                  <a:ext uri="{FF2B5EF4-FFF2-40B4-BE49-F238E27FC236}">
                    <a16:creationId xmlns:a16="http://schemas.microsoft.com/office/drawing/2014/main" id="{2437877C-A973-4156-88AF-4516E8828B01}"/>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81" name="文本框 80">
                <a:extLst>
                  <a:ext uri="{FF2B5EF4-FFF2-40B4-BE49-F238E27FC236}">
                    <a16:creationId xmlns:a16="http://schemas.microsoft.com/office/drawing/2014/main" id="{20B1C6DE-0093-46A0-838C-84990F013D2D}"/>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74" name="组合 73">
              <a:extLst>
                <a:ext uri="{FF2B5EF4-FFF2-40B4-BE49-F238E27FC236}">
                  <a16:creationId xmlns:a16="http://schemas.microsoft.com/office/drawing/2014/main" id="{143D627B-7C5C-45BF-A2D0-79D3D91F919A}"/>
                </a:ext>
              </a:extLst>
            </p:cNvPr>
            <p:cNvGrpSpPr/>
            <p:nvPr/>
          </p:nvGrpSpPr>
          <p:grpSpPr>
            <a:xfrm>
              <a:off x="2840440" y="69790"/>
              <a:ext cx="6511120" cy="91253"/>
              <a:chOff x="2840440" y="-13663"/>
              <a:chExt cx="6511120" cy="113779"/>
            </a:xfrm>
          </p:grpSpPr>
          <p:sp>
            <p:nvSpPr>
              <p:cNvPr id="75" name="矩形 74">
                <a:extLst>
                  <a:ext uri="{FF2B5EF4-FFF2-40B4-BE49-F238E27FC236}">
                    <a16:creationId xmlns:a16="http://schemas.microsoft.com/office/drawing/2014/main" id="{375A2CF0-D7DF-406B-90A6-87A4BDB79CCB}"/>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a:extLst>
                  <a:ext uri="{FF2B5EF4-FFF2-40B4-BE49-F238E27FC236}">
                    <a16:creationId xmlns:a16="http://schemas.microsoft.com/office/drawing/2014/main" id="{EA17780E-5FEB-4DF6-A937-D0CF1108032C}"/>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a16="http://schemas.microsoft.com/office/drawing/2014/main" id="{BFEB0CAD-4CB8-4B11-B451-3A31BF2202DD}"/>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779232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8EA7F99-0F57-4200-8153-094E373DE4ED}"/>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826D7113-44E8-41DF-83CE-44579F17068E}"/>
              </a:ext>
            </a:extLst>
          </p:cNvPr>
          <p:cNvSpPr/>
          <p:nvPr/>
        </p:nvSpPr>
        <p:spPr>
          <a:xfrm rot="21165340">
            <a:off x="-504483" y="-282435"/>
            <a:ext cx="12780000" cy="3450803"/>
          </a:xfrm>
          <a:custGeom>
            <a:avLst/>
            <a:gdLst>
              <a:gd name="connsiteX0" fmla="*/ 8831430 w 12780000"/>
              <a:gd name="connsiteY0" fmla="*/ 293440 h 3450803"/>
              <a:gd name="connsiteX1" fmla="*/ 8938580 w 12780000"/>
              <a:gd name="connsiteY1" fmla="*/ 327673 h 3450803"/>
              <a:gd name="connsiteX2" fmla="*/ 7976735 w 12780000"/>
              <a:gd name="connsiteY2" fmla="*/ 3338317 h 3450803"/>
              <a:gd name="connsiteX3" fmla="*/ 12780000 w 12780000"/>
              <a:gd name="connsiteY3" fmla="*/ 3338317 h 3450803"/>
              <a:gd name="connsiteX4" fmla="*/ 12780000 w 12780000"/>
              <a:gd name="connsiteY4" fmla="*/ 3450803 h 3450803"/>
              <a:gd name="connsiteX5" fmla="*/ 0 w 12780000"/>
              <a:gd name="connsiteY5" fmla="*/ 3450803 h 3450803"/>
              <a:gd name="connsiteX6" fmla="*/ 0 w 12780000"/>
              <a:gd name="connsiteY6" fmla="*/ 3338317 h 3450803"/>
              <a:gd name="connsiteX7" fmla="*/ 5998227 w 12780000"/>
              <a:gd name="connsiteY7" fmla="*/ 3338317 h 3450803"/>
              <a:gd name="connsiteX8" fmla="*/ 5238799 w 12780000"/>
              <a:gd name="connsiteY8" fmla="*/ 25131 h 3450803"/>
              <a:gd name="connsiteX9" fmla="*/ 5348442 w 12780000"/>
              <a:gd name="connsiteY9" fmla="*/ 0 h 3450803"/>
              <a:gd name="connsiteX10" fmla="*/ 6113630 w 12780000"/>
              <a:gd name="connsiteY10" fmla="*/ 3338317 h 3450803"/>
              <a:gd name="connsiteX11" fmla="*/ 7858647 w 12780000"/>
              <a:gd name="connsiteY11" fmla="*/ 3338317 h 3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80000" h="3450803">
                <a:moveTo>
                  <a:pt x="8831430" y="293440"/>
                </a:moveTo>
                <a:lnTo>
                  <a:pt x="8938580" y="327673"/>
                </a:lnTo>
                <a:lnTo>
                  <a:pt x="7976735" y="3338317"/>
                </a:lnTo>
                <a:lnTo>
                  <a:pt x="12780000" y="3338317"/>
                </a:lnTo>
                <a:lnTo>
                  <a:pt x="12780000" y="3450803"/>
                </a:lnTo>
                <a:lnTo>
                  <a:pt x="0" y="3450803"/>
                </a:lnTo>
                <a:lnTo>
                  <a:pt x="0" y="3338317"/>
                </a:lnTo>
                <a:lnTo>
                  <a:pt x="5998227" y="3338317"/>
                </a:lnTo>
                <a:lnTo>
                  <a:pt x="5238799" y="25131"/>
                </a:lnTo>
                <a:lnTo>
                  <a:pt x="5348442" y="0"/>
                </a:lnTo>
                <a:lnTo>
                  <a:pt x="6113630" y="3338317"/>
                </a:lnTo>
                <a:lnTo>
                  <a:pt x="7858647" y="3338317"/>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138E665A-929F-40A4-8FC2-C07A558A3FFD}"/>
              </a:ext>
            </a:extLst>
          </p:cNvPr>
          <p:cNvSpPr/>
          <p:nvPr/>
        </p:nvSpPr>
        <p:spPr>
          <a:xfrm rot="622487" flipH="1">
            <a:off x="-432367" y="5714130"/>
            <a:ext cx="12780000" cy="1649163"/>
          </a:xfrm>
          <a:custGeom>
            <a:avLst/>
            <a:gdLst>
              <a:gd name="connsiteX0" fmla="*/ 12780000 w 12780000"/>
              <a:gd name="connsiteY0" fmla="*/ 0 h 1649163"/>
              <a:gd name="connsiteX1" fmla="*/ 0 w 12780000"/>
              <a:gd name="connsiteY1" fmla="*/ 0 h 1649163"/>
              <a:gd name="connsiteX2" fmla="*/ 0 w 12780000"/>
              <a:gd name="connsiteY2" fmla="*/ 112486 h 1649163"/>
              <a:gd name="connsiteX3" fmla="*/ 7988046 w 12780000"/>
              <a:gd name="connsiteY3" fmla="*/ 112486 h 1649163"/>
              <a:gd name="connsiteX4" fmla="*/ 7990691 w 12780000"/>
              <a:gd name="connsiteY4" fmla="*/ 1649163 h 1649163"/>
              <a:gd name="connsiteX5" fmla="*/ 8103177 w 12780000"/>
              <a:gd name="connsiteY5" fmla="*/ 1648969 h 1649163"/>
              <a:gd name="connsiteX6" fmla="*/ 8100532 w 12780000"/>
              <a:gd name="connsiteY6" fmla="*/ 112486 h 1649163"/>
              <a:gd name="connsiteX7" fmla="*/ 12780000 w 12780000"/>
              <a:gd name="connsiteY7" fmla="*/ 112486 h 1649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80000" h="1649163">
                <a:moveTo>
                  <a:pt x="12780000" y="0"/>
                </a:moveTo>
                <a:lnTo>
                  <a:pt x="0" y="0"/>
                </a:lnTo>
                <a:lnTo>
                  <a:pt x="0" y="112486"/>
                </a:lnTo>
                <a:lnTo>
                  <a:pt x="7988046" y="112486"/>
                </a:lnTo>
                <a:lnTo>
                  <a:pt x="7990691" y="1649163"/>
                </a:lnTo>
                <a:lnTo>
                  <a:pt x="8103177" y="1648969"/>
                </a:lnTo>
                <a:lnTo>
                  <a:pt x="8100532" y="112486"/>
                </a:lnTo>
                <a:lnTo>
                  <a:pt x="12780000" y="112486"/>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a16="http://schemas.microsoft.com/office/drawing/2014/main" id="{0890DC5A-6144-4F15-AFB0-A82D20CB3AB3}"/>
              </a:ext>
            </a:extLst>
          </p:cNvPr>
          <p:cNvSpPr txBox="1"/>
          <p:nvPr/>
        </p:nvSpPr>
        <p:spPr>
          <a:xfrm>
            <a:off x="4595557" y="4363836"/>
            <a:ext cx="6995886" cy="1200329"/>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pPr algn="l"/>
            <a:r>
              <a:rPr lang="en-US" altLang="zh-CN">
                <a:ln w="25400">
                  <a:solidFill>
                    <a:schemeClr val="tx1"/>
                  </a:solidFill>
                </a:ln>
                <a:latin typeface="Comic Black Rabbit" panose="02000500000000000000" pitchFamily="2" charset="0"/>
                <a:ea typeface="Comic Black Rabbit" panose="02000500000000000000" pitchFamily="2" charset="0"/>
              </a:rPr>
              <a:t>DESIGNED BY XIAO</a:t>
            </a:r>
            <a:endParaRPr lang="zh-CN" altLang="en-US">
              <a:ln w="25400">
                <a:solidFill>
                  <a:schemeClr val="tx1"/>
                </a:solidFill>
              </a:ln>
              <a:latin typeface="Comic Black Rabbit" panose="02000500000000000000" pitchFamily="2" charset="0"/>
            </a:endParaRPr>
          </a:p>
        </p:txBody>
      </p:sp>
      <p:sp>
        <p:nvSpPr>
          <p:cNvPr id="12" name="文本框 11">
            <a:extLst>
              <a:ext uri="{FF2B5EF4-FFF2-40B4-BE49-F238E27FC236}">
                <a16:creationId xmlns:a16="http://schemas.microsoft.com/office/drawing/2014/main" id="{51AC40D1-953B-4ABC-8049-E0283B0BA89F}"/>
              </a:ext>
            </a:extLst>
          </p:cNvPr>
          <p:cNvSpPr txBox="1"/>
          <p:nvPr/>
        </p:nvSpPr>
        <p:spPr>
          <a:xfrm>
            <a:off x="415038" y="955673"/>
            <a:ext cx="4288232" cy="1672446"/>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Comic Sans MS" panose="030F0702030302020204" pitchFamily="66" charset="0"/>
            </a:endParaRPr>
          </a:p>
        </p:txBody>
      </p:sp>
      <p:pic>
        <p:nvPicPr>
          <p:cNvPr id="14" name="图片 13">
            <a:extLst>
              <a:ext uri="{FF2B5EF4-FFF2-40B4-BE49-F238E27FC236}">
                <a16:creationId xmlns:a16="http://schemas.microsoft.com/office/drawing/2014/main" id="{6287C528-EE75-420A-9D4C-530F3D9A0317}"/>
              </a:ext>
            </a:extLst>
          </p:cNvPr>
          <p:cNvPicPr>
            <a:picLocks noChangeAspect="1"/>
          </p:cNvPicPr>
          <p:nvPr/>
        </p:nvPicPr>
        <p:blipFill rotWithShape="1">
          <a:blip r:embed="rId2">
            <a:extLst>
              <a:ext uri="{28A0092B-C50C-407E-A947-70E740481C1C}">
                <a14:useLocalDpi xmlns:a14="http://schemas.microsoft.com/office/drawing/2010/main" val="0"/>
              </a:ext>
            </a:extLst>
          </a:blip>
          <a:srcRect t="26009"/>
          <a:stretch/>
        </p:blipFill>
        <p:spPr>
          <a:xfrm>
            <a:off x="8546552" y="1921810"/>
            <a:ext cx="3487547" cy="2580463"/>
          </a:xfrm>
          <a:prstGeom prst="rect">
            <a:avLst/>
          </a:prstGeom>
        </p:spPr>
      </p:pic>
      <p:sp>
        <p:nvSpPr>
          <p:cNvPr id="23" name="文本框 22">
            <a:extLst>
              <a:ext uri="{FF2B5EF4-FFF2-40B4-BE49-F238E27FC236}">
                <a16:creationId xmlns:a16="http://schemas.microsoft.com/office/drawing/2014/main" id="{6692FA1F-D56A-4F18-A6CE-E756C8719D97}"/>
              </a:ext>
            </a:extLst>
          </p:cNvPr>
          <p:cNvSpPr txBox="1"/>
          <p:nvPr/>
        </p:nvSpPr>
        <p:spPr>
          <a:xfrm>
            <a:off x="8543415" y="738045"/>
            <a:ext cx="3487547" cy="1349280"/>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magna sed pulvinar ultricies, purus lectus malesuada libero, sit amet commodo magna eros quis urna. nunc viverra imperdiet enim.</a:t>
            </a:r>
            <a:endParaRPr lang="zh-CN" altLang="en-US" sz="1400">
              <a:latin typeface="Comic Sans MS" panose="030F0702030302020204" pitchFamily="66" charset="0"/>
            </a:endParaRPr>
          </a:p>
        </p:txBody>
      </p:sp>
      <p:sp>
        <p:nvSpPr>
          <p:cNvPr id="24" name="文本框 23">
            <a:extLst>
              <a:ext uri="{FF2B5EF4-FFF2-40B4-BE49-F238E27FC236}">
                <a16:creationId xmlns:a16="http://schemas.microsoft.com/office/drawing/2014/main" id="{B584BADE-7614-40FF-BB37-775BCFE49E9B}"/>
              </a:ext>
            </a:extLst>
          </p:cNvPr>
          <p:cNvSpPr txBox="1"/>
          <p:nvPr/>
        </p:nvSpPr>
        <p:spPr>
          <a:xfrm>
            <a:off x="5661793" y="669324"/>
            <a:ext cx="1944224" cy="1672446"/>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malesuada libero, sit amet commodo magna eros quis urna. nunc viverra imperdiet enim.</a:t>
            </a:r>
            <a:endParaRPr lang="zh-CN" altLang="en-US" sz="1400">
              <a:latin typeface="Comic Sans MS" panose="030F0702030302020204" pitchFamily="66" charset="0"/>
            </a:endParaRPr>
          </a:p>
        </p:txBody>
      </p:sp>
      <p:sp>
        <p:nvSpPr>
          <p:cNvPr id="25" name="文本框 24">
            <a:extLst>
              <a:ext uri="{FF2B5EF4-FFF2-40B4-BE49-F238E27FC236}">
                <a16:creationId xmlns:a16="http://schemas.microsoft.com/office/drawing/2014/main" id="{8790F982-A4BA-4855-8F09-B24CD87FAB88}"/>
              </a:ext>
            </a:extLst>
          </p:cNvPr>
          <p:cNvSpPr txBox="1"/>
          <p:nvPr/>
        </p:nvSpPr>
        <p:spPr>
          <a:xfrm>
            <a:off x="4595557" y="3810087"/>
            <a:ext cx="4288232" cy="518796"/>
          </a:xfrm>
          <a:prstGeom prst="rect">
            <a:avLst/>
          </a:prstGeom>
          <a:noFill/>
        </p:spPr>
        <p:txBody>
          <a:bodyPr wrap="square" rtlCol="0">
            <a:spAutoFit/>
          </a:bodyPr>
          <a:lstStyle/>
          <a:p>
            <a:pP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pic>
        <p:nvPicPr>
          <p:cNvPr id="31" name="图片 30" descr="图片包含 矢量图形&#10;&#10;描述已自动生成">
            <a:extLst>
              <a:ext uri="{FF2B5EF4-FFF2-40B4-BE49-F238E27FC236}">
                <a16:creationId xmlns:a16="http://schemas.microsoft.com/office/drawing/2014/main" id="{5BAFB592-8A3A-45B7-9978-7FBF5661E5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6415" y="4214626"/>
            <a:ext cx="2989142" cy="2396568"/>
          </a:xfrm>
          <a:prstGeom prst="rect">
            <a:avLst/>
          </a:prstGeom>
        </p:spPr>
      </p:pic>
    </p:spTree>
    <p:extLst>
      <p:ext uri="{BB962C8B-B14F-4D97-AF65-F5344CB8AC3E}">
        <p14:creationId xmlns:p14="http://schemas.microsoft.com/office/powerpoint/2010/main" val="19325168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A6E1BEF-B6FF-4A04-9E1F-DC6EA43914BD}"/>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a:extLst>
              <a:ext uri="{FF2B5EF4-FFF2-40B4-BE49-F238E27FC236}">
                <a16:creationId xmlns:a16="http://schemas.microsoft.com/office/drawing/2014/main" id="{915206D8-45F8-4F61-A1A0-E1C3A49E75BE}"/>
              </a:ext>
            </a:extLst>
          </p:cNvPr>
          <p:cNvGrpSpPr/>
          <p:nvPr/>
        </p:nvGrpSpPr>
        <p:grpSpPr>
          <a:xfrm>
            <a:off x="638631" y="4295998"/>
            <a:ext cx="6995886" cy="1754078"/>
            <a:chOff x="821843" y="704028"/>
            <a:chExt cx="6995886" cy="1754078"/>
          </a:xfrm>
        </p:grpSpPr>
        <p:sp>
          <p:nvSpPr>
            <p:cNvPr id="3" name="文本框 2">
              <a:extLst>
                <a:ext uri="{FF2B5EF4-FFF2-40B4-BE49-F238E27FC236}">
                  <a16:creationId xmlns:a16="http://schemas.microsoft.com/office/drawing/2014/main" id="{D1BFA59F-51F0-48EF-86FC-3EE8E4EC5B5E}"/>
                </a:ext>
              </a:extLst>
            </p:cNvPr>
            <p:cNvSpPr txBox="1"/>
            <p:nvPr/>
          </p:nvSpPr>
          <p:spPr>
            <a:xfrm>
              <a:off x="821843" y="1257777"/>
              <a:ext cx="6995886" cy="1200329"/>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pPr algn="l"/>
              <a:r>
                <a:rPr lang="en-US" altLang="zh-CN">
                  <a:ln w="25400">
                    <a:solidFill>
                      <a:schemeClr val="tx1"/>
                    </a:solidFill>
                  </a:ln>
                  <a:latin typeface="Comic Black Rabbit" panose="02000500000000000000" pitchFamily="2" charset="0"/>
                  <a:ea typeface="Comic Black Rabbit" panose="02000500000000000000" pitchFamily="2" charset="0"/>
                </a:rPr>
                <a:t>DESIGNED BY XIAO</a:t>
              </a:r>
              <a:endParaRPr lang="zh-CN" altLang="en-US">
                <a:ln w="25400">
                  <a:solidFill>
                    <a:schemeClr val="tx1"/>
                  </a:solidFill>
                </a:ln>
                <a:latin typeface="Comic Black Rabbit" panose="02000500000000000000" pitchFamily="2" charset="0"/>
              </a:endParaRPr>
            </a:p>
          </p:txBody>
        </p:sp>
        <p:sp>
          <p:nvSpPr>
            <p:cNvPr id="4" name="文本框 3">
              <a:extLst>
                <a:ext uri="{FF2B5EF4-FFF2-40B4-BE49-F238E27FC236}">
                  <a16:creationId xmlns:a16="http://schemas.microsoft.com/office/drawing/2014/main" id="{67C1F09D-D1BE-4853-A2F0-D1558C5E9ABF}"/>
                </a:ext>
              </a:extLst>
            </p:cNvPr>
            <p:cNvSpPr txBox="1"/>
            <p:nvPr/>
          </p:nvSpPr>
          <p:spPr>
            <a:xfrm>
              <a:off x="821843" y="704028"/>
              <a:ext cx="4288232" cy="518796"/>
            </a:xfrm>
            <a:prstGeom prst="rect">
              <a:avLst/>
            </a:prstGeom>
            <a:noFill/>
          </p:spPr>
          <p:txBody>
            <a:bodyPr wrap="square" rtlCol="0">
              <a:spAutoFit/>
            </a:bodyPr>
            <a:lstStyle/>
            <a:p>
              <a:pP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grpSp>
      <p:pic>
        <p:nvPicPr>
          <p:cNvPr id="43" name="图片 42" descr="图片包含 斧头&#10;&#10;描述已自动生成">
            <a:extLst>
              <a:ext uri="{FF2B5EF4-FFF2-40B4-BE49-F238E27FC236}">
                <a16:creationId xmlns:a16="http://schemas.microsoft.com/office/drawing/2014/main" id="{1B3D4E66-4731-4568-9411-8DEE8588B0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00" y="1847476"/>
            <a:ext cx="4847769" cy="3232420"/>
          </a:xfrm>
          <a:prstGeom prst="rect">
            <a:avLst/>
          </a:prstGeom>
        </p:spPr>
      </p:pic>
      <p:sp>
        <p:nvSpPr>
          <p:cNvPr id="47" name="文本框 46">
            <a:extLst>
              <a:ext uri="{FF2B5EF4-FFF2-40B4-BE49-F238E27FC236}">
                <a16:creationId xmlns:a16="http://schemas.microsoft.com/office/drawing/2014/main" id="{CBFABAED-C374-4294-8964-61D61AC8D951}"/>
              </a:ext>
            </a:extLst>
          </p:cNvPr>
          <p:cNvSpPr txBox="1"/>
          <p:nvPr/>
        </p:nvSpPr>
        <p:spPr>
          <a:xfrm rot="21039463">
            <a:off x="7239065" y="2529335"/>
            <a:ext cx="3628572" cy="1672446"/>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 purus lectus malesuada libero, sit amet</a:t>
            </a:r>
            <a:endParaRPr lang="zh-CN" altLang="en-US" sz="1400">
              <a:latin typeface="Comic Sans MS" panose="030F0702030302020204" pitchFamily="66" charset="0"/>
            </a:endParaRPr>
          </a:p>
        </p:txBody>
      </p:sp>
      <p:sp>
        <p:nvSpPr>
          <p:cNvPr id="52" name="文本框 51">
            <a:extLst>
              <a:ext uri="{FF2B5EF4-FFF2-40B4-BE49-F238E27FC236}">
                <a16:creationId xmlns:a16="http://schemas.microsoft.com/office/drawing/2014/main" id="{74179BF6-A3A6-482B-8798-CCAA00D3833C}"/>
              </a:ext>
            </a:extLst>
          </p:cNvPr>
          <p:cNvSpPr txBox="1"/>
          <p:nvPr/>
        </p:nvSpPr>
        <p:spPr>
          <a:xfrm>
            <a:off x="638631" y="650648"/>
            <a:ext cx="6894283" cy="1349280"/>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Comic Sans MS" panose="030F0702030302020204" pitchFamily="66" charset="0"/>
            </a:endParaRPr>
          </a:p>
        </p:txBody>
      </p:sp>
      <p:sp>
        <p:nvSpPr>
          <p:cNvPr id="53" name="矩形 52">
            <a:extLst>
              <a:ext uri="{FF2B5EF4-FFF2-40B4-BE49-F238E27FC236}">
                <a16:creationId xmlns:a16="http://schemas.microsoft.com/office/drawing/2014/main" id="{341D241D-96A0-42D6-BD8A-A3A85366900B}"/>
              </a:ext>
            </a:extLst>
          </p:cNvPr>
          <p:cNvSpPr/>
          <p:nvPr/>
        </p:nvSpPr>
        <p:spPr>
          <a:xfrm rot="20640000">
            <a:off x="-654050" y="2345649"/>
            <a:ext cx="13500100" cy="11160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a:extLst>
              <a:ext uri="{FF2B5EF4-FFF2-40B4-BE49-F238E27FC236}">
                <a16:creationId xmlns:a16="http://schemas.microsoft.com/office/drawing/2014/main" id="{12C4DE03-035D-4836-B0BF-11F2EB81620B}"/>
              </a:ext>
            </a:extLst>
          </p:cNvPr>
          <p:cNvGrpSpPr/>
          <p:nvPr/>
        </p:nvGrpSpPr>
        <p:grpSpPr>
          <a:xfrm>
            <a:off x="250248" y="6627168"/>
            <a:ext cx="11691505" cy="230832"/>
            <a:chOff x="250248" y="0"/>
            <a:chExt cx="11691505" cy="230832"/>
          </a:xfrm>
        </p:grpSpPr>
        <p:grpSp>
          <p:nvGrpSpPr>
            <p:cNvPr id="55" name="组合 54">
              <a:extLst>
                <a:ext uri="{FF2B5EF4-FFF2-40B4-BE49-F238E27FC236}">
                  <a16:creationId xmlns:a16="http://schemas.microsoft.com/office/drawing/2014/main" id="{2D431A95-E57B-49A8-AA63-BF6A1C2387A7}"/>
                </a:ext>
              </a:extLst>
            </p:cNvPr>
            <p:cNvGrpSpPr/>
            <p:nvPr/>
          </p:nvGrpSpPr>
          <p:grpSpPr>
            <a:xfrm>
              <a:off x="250248" y="0"/>
              <a:ext cx="11691505" cy="230832"/>
              <a:chOff x="250248" y="-5284"/>
              <a:chExt cx="11691505" cy="230832"/>
            </a:xfrm>
          </p:grpSpPr>
          <p:sp>
            <p:nvSpPr>
              <p:cNvPr id="60" name="文本框 59">
                <a:extLst>
                  <a:ext uri="{FF2B5EF4-FFF2-40B4-BE49-F238E27FC236}">
                    <a16:creationId xmlns:a16="http://schemas.microsoft.com/office/drawing/2014/main" id="{83591E16-E1B5-456D-A99B-156CFA70F554}"/>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61" name="文本框 60">
                <a:extLst>
                  <a:ext uri="{FF2B5EF4-FFF2-40B4-BE49-F238E27FC236}">
                    <a16:creationId xmlns:a16="http://schemas.microsoft.com/office/drawing/2014/main" id="{7BF4E177-B9D3-4249-A531-24DA2E8038F1}"/>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62" name="文本框 61">
                <a:extLst>
                  <a:ext uri="{FF2B5EF4-FFF2-40B4-BE49-F238E27FC236}">
                    <a16:creationId xmlns:a16="http://schemas.microsoft.com/office/drawing/2014/main" id="{F686D306-2A74-4A63-A3C1-37F2E2A7B293}"/>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63" name="文本框 62">
                <a:extLst>
                  <a:ext uri="{FF2B5EF4-FFF2-40B4-BE49-F238E27FC236}">
                    <a16:creationId xmlns:a16="http://schemas.microsoft.com/office/drawing/2014/main" id="{6B71F8B9-3332-4D30-9DA0-99A85E190BB2}"/>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56" name="组合 55">
              <a:extLst>
                <a:ext uri="{FF2B5EF4-FFF2-40B4-BE49-F238E27FC236}">
                  <a16:creationId xmlns:a16="http://schemas.microsoft.com/office/drawing/2014/main" id="{577D1589-A365-46BA-8831-93ABD3D85295}"/>
                </a:ext>
              </a:extLst>
            </p:cNvPr>
            <p:cNvGrpSpPr/>
            <p:nvPr/>
          </p:nvGrpSpPr>
          <p:grpSpPr>
            <a:xfrm>
              <a:off x="2840440" y="69790"/>
              <a:ext cx="6511120" cy="91253"/>
              <a:chOff x="2840440" y="-13663"/>
              <a:chExt cx="6511120" cy="113779"/>
            </a:xfrm>
          </p:grpSpPr>
          <p:sp>
            <p:nvSpPr>
              <p:cNvPr id="57" name="矩形 56">
                <a:extLst>
                  <a:ext uri="{FF2B5EF4-FFF2-40B4-BE49-F238E27FC236}">
                    <a16:creationId xmlns:a16="http://schemas.microsoft.com/office/drawing/2014/main" id="{A3372F2C-AC4E-4487-AA18-0CDBFF4D903B}"/>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D9F4328D-6CA7-4D75-A2F1-B70AD740FED9}"/>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BEF6F538-A282-40AF-86F6-197C2915E8C7}"/>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7610824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F5076F13-84A6-4CDC-ACEC-A9428158F31A}"/>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a:extLst>
              <a:ext uri="{FF2B5EF4-FFF2-40B4-BE49-F238E27FC236}">
                <a16:creationId xmlns:a16="http://schemas.microsoft.com/office/drawing/2014/main" id="{4AEC870B-3EA5-4B35-8A8C-65267CC91F6F}"/>
              </a:ext>
            </a:extLst>
          </p:cNvPr>
          <p:cNvGrpSpPr/>
          <p:nvPr/>
        </p:nvGrpSpPr>
        <p:grpSpPr>
          <a:xfrm>
            <a:off x="0" y="0"/>
            <a:ext cx="7848600" cy="6858000"/>
            <a:chOff x="0" y="0"/>
            <a:chExt cx="7848600" cy="6858000"/>
          </a:xfrm>
        </p:grpSpPr>
        <p:sp>
          <p:nvSpPr>
            <p:cNvPr id="79" name="矩形 78">
              <a:extLst>
                <a:ext uri="{FF2B5EF4-FFF2-40B4-BE49-F238E27FC236}">
                  <a16:creationId xmlns:a16="http://schemas.microsoft.com/office/drawing/2014/main" id="{D8965867-0D4E-42E0-9D09-478346D6697D}"/>
                </a:ext>
              </a:extLst>
            </p:cNvPr>
            <p:cNvSpPr/>
            <p:nvPr/>
          </p:nvSpPr>
          <p:spPr>
            <a:xfrm>
              <a:off x="0" y="0"/>
              <a:ext cx="7848600" cy="685800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a16="http://schemas.microsoft.com/office/drawing/2014/main" id="{F23EAB01-760A-44ED-BBB8-222B0F0BB944}"/>
                </a:ext>
              </a:extLst>
            </p:cNvPr>
            <p:cNvGrpSpPr/>
            <p:nvPr/>
          </p:nvGrpSpPr>
          <p:grpSpPr>
            <a:xfrm>
              <a:off x="0" y="0"/>
              <a:ext cx="7716842" cy="6857999"/>
              <a:chOff x="-2" y="1"/>
              <a:chExt cx="7716842" cy="6857999"/>
            </a:xfrm>
          </p:grpSpPr>
          <p:sp>
            <p:nvSpPr>
              <p:cNvPr id="23" name="任意多边形: 形状 22">
                <a:extLst>
                  <a:ext uri="{FF2B5EF4-FFF2-40B4-BE49-F238E27FC236}">
                    <a16:creationId xmlns:a16="http://schemas.microsoft.com/office/drawing/2014/main" id="{63F2C5DB-AEEC-4585-AA27-8CB2A3C706C3}"/>
                  </a:ext>
                </a:extLst>
              </p:cNvPr>
              <p:cNvSpPr/>
              <p:nvPr/>
            </p:nvSpPr>
            <p:spPr>
              <a:xfrm rot="5400000">
                <a:off x="-74800" y="74799"/>
                <a:ext cx="2608750" cy="2459153"/>
              </a:xfrm>
              <a:custGeom>
                <a:avLst/>
                <a:gdLst>
                  <a:gd name="connsiteX0" fmla="*/ 0 w 2608750"/>
                  <a:gd name="connsiteY0" fmla="*/ 2459153 h 2459153"/>
                  <a:gd name="connsiteX1" fmla="*/ 0 w 2608750"/>
                  <a:gd name="connsiteY1" fmla="*/ 427592 h 2459153"/>
                  <a:gd name="connsiteX2" fmla="*/ 2306804 w 2608750"/>
                  <a:gd name="connsiteY2" fmla="*/ 0 h 2459153"/>
                  <a:gd name="connsiteX3" fmla="*/ 2608750 w 2608750"/>
                  <a:gd name="connsiteY3" fmla="*/ 2459153 h 2459153"/>
                </a:gdLst>
                <a:ahLst/>
                <a:cxnLst>
                  <a:cxn ang="0">
                    <a:pos x="connsiteX0" y="connsiteY0"/>
                  </a:cxn>
                  <a:cxn ang="0">
                    <a:pos x="connsiteX1" y="connsiteY1"/>
                  </a:cxn>
                  <a:cxn ang="0">
                    <a:pos x="connsiteX2" y="connsiteY2"/>
                  </a:cxn>
                  <a:cxn ang="0">
                    <a:pos x="connsiteX3" y="connsiteY3"/>
                  </a:cxn>
                </a:cxnLst>
                <a:rect l="l" t="t" r="r" b="b"/>
                <a:pathLst>
                  <a:path w="2608750" h="2459153">
                    <a:moveTo>
                      <a:pt x="0" y="2459153"/>
                    </a:moveTo>
                    <a:lnTo>
                      <a:pt x="0" y="427592"/>
                    </a:lnTo>
                    <a:lnTo>
                      <a:pt x="2306804" y="0"/>
                    </a:lnTo>
                    <a:lnTo>
                      <a:pt x="2608750" y="2459153"/>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D7B77742-0934-48D4-B3D4-AE6F8A7CE211}"/>
                  </a:ext>
                </a:extLst>
              </p:cNvPr>
              <p:cNvSpPr/>
              <p:nvPr/>
            </p:nvSpPr>
            <p:spPr>
              <a:xfrm rot="5400000">
                <a:off x="5546519" y="-216066"/>
                <a:ext cx="1954252" cy="2386385"/>
              </a:xfrm>
              <a:custGeom>
                <a:avLst/>
                <a:gdLst>
                  <a:gd name="connsiteX0" fmla="*/ 0 w 1954252"/>
                  <a:gd name="connsiteY0" fmla="*/ 2386385 h 2386385"/>
                  <a:gd name="connsiteX1" fmla="*/ 0 w 1954252"/>
                  <a:gd name="connsiteY1" fmla="*/ 0 h 2386385"/>
                  <a:gd name="connsiteX2" fmla="*/ 1651599 w 1954252"/>
                  <a:gd name="connsiteY2" fmla="*/ 0 h 2386385"/>
                  <a:gd name="connsiteX3" fmla="*/ 1954252 w 1954252"/>
                  <a:gd name="connsiteY3" fmla="*/ 2386385 h 2386385"/>
                </a:gdLst>
                <a:ahLst/>
                <a:cxnLst>
                  <a:cxn ang="0">
                    <a:pos x="connsiteX0" y="connsiteY0"/>
                  </a:cxn>
                  <a:cxn ang="0">
                    <a:pos x="connsiteX1" y="connsiteY1"/>
                  </a:cxn>
                  <a:cxn ang="0">
                    <a:pos x="connsiteX2" y="connsiteY2"/>
                  </a:cxn>
                  <a:cxn ang="0">
                    <a:pos x="connsiteX3" y="connsiteY3"/>
                  </a:cxn>
                </a:cxnLst>
                <a:rect l="l" t="t" r="r" b="b"/>
                <a:pathLst>
                  <a:path w="1954252" h="2386385">
                    <a:moveTo>
                      <a:pt x="0" y="2386385"/>
                    </a:moveTo>
                    <a:lnTo>
                      <a:pt x="0" y="0"/>
                    </a:lnTo>
                    <a:lnTo>
                      <a:pt x="1651599" y="0"/>
                    </a:lnTo>
                    <a:lnTo>
                      <a:pt x="1954252" y="2386385"/>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id="{B40CC150-2D5F-401B-A02B-810CE073DF1E}"/>
                  </a:ext>
                </a:extLst>
              </p:cNvPr>
              <p:cNvSpPr/>
              <p:nvPr/>
            </p:nvSpPr>
            <p:spPr>
              <a:xfrm rot="5400000" flipH="1" flipV="1">
                <a:off x="2538705" y="-386796"/>
                <a:ext cx="2281500" cy="3055093"/>
              </a:xfrm>
              <a:custGeom>
                <a:avLst/>
                <a:gdLst>
                  <a:gd name="connsiteX0" fmla="*/ 2281500 w 2281500"/>
                  <a:gd name="connsiteY0" fmla="*/ 4693 h 3055093"/>
                  <a:gd name="connsiteX1" fmla="*/ 2281500 w 2281500"/>
                  <a:gd name="connsiteY1" fmla="*/ 2459155 h 3055093"/>
                  <a:gd name="connsiteX2" fmla="*/ 2281499 w 2281500"/>
                  <a:gd name="connsiteY2" fmla="*/ 2459155 h 3055093"/>
                  <a:gd name="connsiteX3" fmla="*/ 2281499 w 2281500"/>
                  <a:gd name="connsiteY3" fmla="*/ 3055093 h 3055093"/>
                  <a:gd name="connsiteX4" fmla="*/ 312090 w 2281500"/>
                  <a:gd name="connsiteY4" fmla="*/ 3055093 h 3055093"/>
                  <a:gd name="connsiteX5" fmla="*/ 0 w 2281500"/>
                  <a:gd name="connsiteY5" fmla="*/ 513323 h 3055093"/>
                  <a:gd name="connsiteX6" fmla="*/ 0 w 2281500"/>
                  <a:gd name="connsiteY6" fmla="*/ 427594 h 3055093"/>
                  <a:gd name="connsiteX7" fmla="*/ 2176862 w 2281500"/>
                  <a:gd name="connsiteY7" fmla="*/ 24088 h 3055093"/>
                  <a:gd name="connsiteX8" fmla="*/ 2281499 w 2281500"/>
                  <a:gd name="connsiteY8" fmla="*/ 0 h 3055093"/>
                  <a:gd name="connsiteX9" fmla="*/ 2281499 w 2281500"/>
                  <a:gd name="connsiteY9" fmla="*/ 4693 h 3055093"/>
                  <a:gd name="connsiteX0" fmla="*/ 2281500 w 2281500"/>
                  <a:gd name="connsiteY0" fmla="*/ 4693 h 3055093"/>
                  <a:gd name="connsiteX1" fmla="*/ 2281500 w 2281500"/>
                  <a:gd name="connsiteY1" fmla="*/ 2459155 h 3055093"/>
                  <a:gd name="connsiteX2" fmla="*/ 2281499 w 2281500"/>
                  <a:gd name="connsiteY2" fmla="*/ 2459155 h 3055093"/>
                  <a:gd name="connsiteX3" fmla="*/ 2281499 w 2281500"/>
                  <a:gd name="connsiteY3" fmla="*/ 3055093 h 3055093"/>
                  <a:gd name="connsiteX4" fmla="*/ 312090 w 2281500"/>
                  <a:gd name="connsiteY4" fmla="*/ 3055093 h 3055093"/>
                  <a:gd name="connsiteX5" fmla="*/ 0 w 2281500"/>
                  <a:gd name="connsiteY5" fmla="*/ 427594 h 3055093"/>
                  <a:gd name="connsiteX6" fmla="*/ 2176862 w 2281500"/>
                  <a:gd name="connsiteY6" fmla="*/ 24088 h 3055093"/>
                  <a:gd name="connsiteX7" fmla="*/ 2281499 w 2281500"/>
                  <a:gd name="connsiteY7" fmla="*/ 0 h 3055093"/>
                  <a:gd name="connsiteX8" fmla="*/ 2281499 w 2281500"/>
                  <a:gd name="connsiteY8" fmla="*/ 4693 h 3055093"/>
                  <a:gd name="connsiteX9" fmla="*/ 2281500 w 2281500"/>
                  <a:gd name="connsiteY9" fmla="*/ 4693 h 305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1500" h="3055093">
                    <a:moveTo>
                      <a:pt x="2281500" y="4693"/>
                    </a:moveTo>
                    <a:lnTo>
                      <a:pt x="2281500" y="2459155"/>
                    </a:lnTo>
                    <a:lnTo>
                      <a:pt x="2281499" y="2459155"/>
                    </a:lnTo>
                    <a:lnTo>
                      <a:pt x="2281499" y="3055093"/>
                    </a:lnTo>
                    <a:lnTo>
                      <a:pt x="312090" y="3055093"/>
                    </a:lnTo>
                    <a:lnTo>
                      <a:pt x="0" y="427594"/>
                    </a:lnTo>
                    <a:lnTo>
                      <a:pt x="2176862" y="24088"/>
                    </a:lnTo>
                    <a:lnTo>
                      <a:pt x="2281499" y="0"/>
                    </a:lnTo>
                    <a:lnTo>
                      <a:pt x="2281499" y="4693"/>
                    </a:lnTo>
                    <a:lnTo>
                      <a:pt x="2281500" y="4693"/>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F4D3B7CC-5896-497A-9AEA-1D4B45D81450}"/>
                  </a:ext>
                </a:extLst>
              </p:cNvPr>
              <p:cNvSpPr/>
              <p:nvPr/>
            </p:nvSpPr>
            <p:spPr>
              <a:xfrm>
                <a:off x="0" y="2257808"/>
                <a:ext cx="3741259" cy="2313754"/>
              </a:xfrm>
              <a:custGeom>
                <a:avLst/>
                <a:gdLst>
                  <a:gd name="connsiteX0" fmla="*/ 3741259 w 3741259"/>
                  <a:gd name="connsiteY0" fmla="*/ 0 h 2313754"/>
                  <a:gd name="connsiteX1" fmla="*/ 3416083 w 3741259"/>
                  <a:gd name="connsiteY1" fmla="*/ 2313754 h 2313754"/>
                  <a:gd name="connsiteX2" fmla="*/ 0 w 3741259"/>
                  <a:gd name="connsiteY2" fmla="*/ 1894311 h 2313754"/>
                  <a:gd name="connsiteX3" fmla="*/ 0 w 3741259"/>
                  <a:gd name="connsiteY3" fmla="*/ 459369 h 2313754"/>
                </a:gdLst>
                <a:ahLst/>
                <a:cxnLst>
                  <a:cxn ang="0">
                    <a:pos x="connsiteX0" y="connsiteY0"/>
                  </a:cxn>
                  <a:cxn ang="0">
                    <a:pos x="connsiteX1" y="connsiteY1"/>
                  </a:cxn>
                  <a:cxn ang="0">
                    <a:pos x="connsiteX2" y="connsiteY2"/>
                  </a:cxn>
                  <a:cxn ang="0">
                    <a:pos x="connsiteX3" y="connsiteY3"/>
                  </a:cxn>
                </a:cxnLst>
                <a:rect l="l" t="t" r="r" b="b"/>
                <a:pathLst>
                  <a:path w="3741259" h="2313754">
                    <a:moveTo>
                      <a:pt x="3741259" y="0"/>
                    </a:moveTo>
                    <a:lnTo>
                      <a:pt x="3416083" y="2313754"/>
                    </a:lnTo>
                    <a:lnTo>
                      <a:pt x="0" y="1894311"/>
                    </a:lnTo>
                    <a:lnTo>
                      <a:pt x="0" y="459369"/>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a16="http://schemas.microsoft.com/office/drawing/2014/main" id="{028D94CB-CE93-4903-98F5-743DA63A8AED}"/>
                  </a:ext>
                </a:extLst>
              </p:cNvPr>
              <p:cNvSpPr/>
              <p:nvPr/>
            </p:nvSpPr>
            <p:spPr>
              <a:xfrm>
                <a:off x="3538905" y="1769669"/>
                <a:ext cx="4177935" cy="3329959"/>
              </a:xfrm>
              <a:custGeom>
                <a:avLst/>
                <a:gdLst>
                  <a:gd name="connsiteX0" fmla="*/ 4177935 w 4177935"/>
                  <a:gd name="connsiteY0" fmla="*/ 0 h 3329959"/>
                  <a:gd name="connsiteX1" fmla="*/ 4177935 w 4177935"/>
                  <a:gd name="connsiteY1" fmla="*/ 3329959 h 3329959"/>
                  <a:gd name="connsiteX2" fmla="*/ 0 w 4177935"/>
                  <a:gd name="connsiteY2" fmla="*/ 2820913 h 3329959"/>
                  <a:gd name="connsiteX3" fmla="*/ 333177 w 4177935"/>
                  <a:gd name="connsiteY3" fmla="*/ 468451 h 3329959"/>
                </a:gdLst>
                <a:ahLst/>
                <a:cxnLst>
                  <a:cxn ang="0">
                    <a:pos x="connsiteX0" y="connsiteY0"/>
                  </a:cxn>
                  <a:cxn ang="0">
                    <a:pos x="connsiteX1" y="connsiteY1"/>
                  </a:cxn>
                  <a:cxn ang="0">
                    <a:pos x="connsiteX2" y="connsiteY2"/>
                  </a:cxn>
                  <a:cxn ang="0">
                    <a:pos x="connsiteX3" y="connsiteY3"/>
                  </a:cxn>
                </a:cxnLst>
                <a:rect l="l" t="t" r="r" b="b"/>
                <a:pathLst>
                  <a:path w="4177935" h="3329959">
                    <a:moveTo>
                      <a:pt x="4177935" y="0"/>
                    </a:moveTo>
                    <a:lnTo>
                      <a:pt x="4177935" y="3329959"/>
                    </a:lnTo>
                    <a:lnTo>
                      <a:pt x="0" y="2820913"/>
                    </a:lnTo>
                    <a:lnTo>
                      <a:pt x="333177" y="468451"/>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a16="http://schemas.microsoft.com/office/drawing/2014/main" id="{B271691B-8298-4492-ADDB-EEBEC6FC5995}"/>
                  </a:ext>
                </a:extLst>
              </p:cNvPr>
              <p:cNvSpPr/>
              <p:nvPr/>
            </p:nvSpPr>
            <p:spPr>
              <a:xfrm>
                <a:off x="0" y="4271767"/>
                <a:ext cx="2509394" cy="2586233"/>
              </a:xfrm>
              <a:custGeom>
                <a:avLst/>
                <a:gdLst>
                  <a:gd name="connsiteX0" fmla="*/ 0 w 2509394"/>
                  <a:gd name="connsiteY0" fmla="*/ 0 h 2563373"/>
                  <a:gd name="connsiteX1" fmla="*/ 2242471 w 2509394"/>
                  <a:gd name="connsiteY1" fmla="*/ 275341 h 2563373"/>
                  <a:gd name="connsiteX2" fmla="*/ 2509394 w 2509394"/>
                  <a:gd name="connsiteY2" fmla="*/ 2563373 h 2563373"/>
                  <a:gd name="connsiteX3" fmla="*/ 0 w 2509394"/>
                  <a:gd name="connsiteY3" fmla="*/ 2563373 h 2563373"/>
                </a:gdLst>
                <a:ahLst/>
                <a:cxnLst>
                  <a:cxn ang="0">
                    <a:pos x="connsiteX0" y="connsiteY0"/>
                  </a:cxn>
                  <a:cxn ang="0">
                    <a:pos x="connsiteX1" y="connsiteY1"/>
                  </a:cxn>
                  <a:cxn ang="0">
                    <a:pos x="connsiteX2" y="connsiteY2"/>
                  </a:cxn>
                  <a:cxn ang="0">
                    <a:pos x="connsiteX3" y="connsiteY3"/>
                  </a:cxn>
                </a:cxnLst>
                <a:rect l="l" t="t" r="r" b="b"/>
                <a:pathLst>
                  <a:path w="2509394" h="2563373">
                    <a:moveTo>
                      <a:pt x="0" y="0"/>
                    </a:moveTo>
                    <a:lnTo>
                      <a:pt x="2242471" y="275341"/>
                    </a:lnTo>
                    <a:lnTo>
                      <a:pt x="2509394" y="2563373"/>
                    </a:lnTo>
                    <a:lnTo>
                      <a:pt x="0" y="2563373"/>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id="{1D7E6675-DA99-4826-AA51-C22DFA73F6FA}"/>
                  </a:ext>
                </a:extLst>
              </p:cNvPr>
              <p:cNvSpPr/>
              <p:nvPr/>
            </p:nvSpPr>
            <p:spPr>
              <a:xfrm>
                <a:off x="2383744" y="4587314"/>
                <a:ext cx="5333095" cy="2270686"/>
              </a:xfrm>
              <a:custGeom>
                <a:avLst/>
                <a:gdLst>
                  <a:gd name="connsiteX0" fmla="*/ 0 w 5333095"/>
                  <a:gd name="connsiteY0" fmla="*/ 0 h 2270686"/>
                  <a:gd name="connsiteX1" fmla="*/ 5333095 w 5333095"/>
                  <a:gd name="connsiteY1" fmla="*/ 654821 h 2270686"/>
                  <a:gd name="connsiteX2" fmla="*/ 5333095 w 5333095"/>
                  <a:gd name="connsiteY2" fmla="*/ 2270686 h 2270686"/>
                  <a:gd name="connsiteX3" fmla="*/ 264899 w 5333095"/>
                  <a:gd name="connsiteY3" fmla="*/ 2270686 h 2270686"/>
                </a:gdLst>
                <a:ahLst/>
                <a:cxnLst>
                  <a:cxn ang="0">
                    <a:pos x="connsiteX0" y="connsiteY0"/>
                  </a:cxn>
                  <a:cxn ang="0">
                    <a:pos x="connsiteX1" y="connsiteY1"/>
                  </a:cxn>
                  <a:cxn ang="0">
                    <a:pos x="connsiteX2" y="connsiteY2"/>
                  </a:cxn>
                  <a:cxn ang="0">
                    <a:pos x="connsiteX3" y="connsiteY3"/>
                  </a:cxn>
                </a:cxnLst>
                <a:rect l="l" t="t" r="r" b="b"/>
                <a:pathLst>
                  <a:path w="5333095" h="2270686">
                    <a:moveTo>
                      <a:pt x="0" y="0"/>
                    </a:moveTo>
                    <a:lnTo>
                      <a:pt x="5333095" y="654821"/>
                    </a:lnTo>
                    <a:lnTo>
                      <a:pt x="5333095" y="2270686"/>
                    </a:lnTo>
                    <a:lnTo>
                      <a:pt x="264899" y="2270686"/>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3" name="组合 82">
            <a:extLst>
              <a:ext uri="{FF2B5EF4-FFF2-40B4-BE49-F238E27FC236}">
                <a16:creationId xmlns:a16="http://schemas.microsoft.com/office/drawing/2014/main" id="{60FD1461-A353-4683-98B6-E133C6545479}"/>
              </a:ext>
            </a:extLst>
          </p:cNvPr>
          <p:cNvGrpSpPr/>
          <p:nvPr/>
        </p:nvGrpSpPr>
        <p:grpSpPr>
          <a:xfrm>
            <a:off x="4989070" y="1515229"/>
            <a:ext cx="6995886" cy="3344943"/>
            <a:chOff x="4989070" y="2023439"/>
            <a:chExt cx="6995886" cy="3344943"/>
          </a:xfrm>
        </p:grpSpPr>
        <p:sp>
          <p:nvSpPr>
            <p:cNvPr id="80" name="文本框 79">
              <a:extLst>
                <a:ext uri="{FF2B5EF4-FFF2-40B4-BE49-F238E27FC236}">
                  <a16:creationId xmlns:a16="http://schemas.microsoft.com/office/drawing/2014/main" id="{8B815615-D706-4809-9E69-246DF007FD74}"/>
                </a:ext>
              </a:extLst>
            </p:cNvPr>
            <p:cNvSpPr txBox="1"/>
            <p:nvPr/>
          </p:nvSpPr>
          <p:spPr>
            <a:xfrm>
              <a:off x="4989070" y="4168053"/>
              <a:ext cx="6995886" cy="1200329"/>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pPr algn="r"/>
              <a:r>
                <a:rPr lang="en-US" altLang="zh-CN">
                  <a:ln w="25400">
                    <a:solidFill>
                      <a:schemeClr val="tx1"/>
                    </a:solidFill>
                  </a:ln>
                  <a:latin typeface="Comic Black Rabbit" panose="02000500000000000000" pitchFamily="2" charset="0"/>
                  <a:ea typeface="Comic Black Rabbit" panose="02000500000000000000" pitchFamily="2" charset="0"/>
                </a:rPr>
                <a:t>DESIGNED BY XIAO</a:t>
              </a:r>
              <a:endParaRPr lang="zh-CN" altLang="en-US">
                <a:ln w="25400">
                  <a:solidFill>
                    <a:schemeClr val="tx1"/>
                  </a:solidFill>
                </a:ln>
                <a:latin typeface="Comic Black Rabbit" panose="02000500000000000000" pitchFamily="2" charset="0"/>
              </a:endParaRPr>
            </a:p>
          </p:txBody>
        </p:sp>
        <p:sp>
          <p:nvSpPr>
            <p:cNvPr id="81" name="文本框 80">
              <a:extLst>
                <a:ext uri="{FF2B5EF4-FFF2-40B4-BE49-F238E27FC236}">
                  <a16:creationId xmlns:a16="http://schemas.microsoft.com/office/drawing/2014/main" id="{6485D224-7E59-4746-A645-D7EC5ABF1ED7}"/>
                </a:ext>
              </a:extLst>
            </p:cNvPr>
            <p:cNvSpPr txBox="1"/>
            <p:nvPr/>
          </p:nvSpPr>
          <p:spPr>
            <a:xfrm>
              <a:off x="7696724" y="3611156"/>
              <a:ext cx="4288232" cy="518796"/>
            </a:xfrm>
            <a:prstGeom prst="rect">
              <a:avLst/>
            </a:prstGeom>
            <a:noFill/>
          </p:spPr>
          <p:txBody>
            <a:bodyPr wrap="square" rtlCol="0">
              <a:spAutoFit/>
            </a:bodyPr>
            <a:lstStyle/>
            <a:p>
              <a:pPr algn="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pic>
          <p:nvPicPr>
            <p:cNvPr id="82" name="图片 81">
              <a:extLst>
                <a:ext uri="{FF2B5EF4-FFF2-40B4-BE49-F238E27FC236}">
                  <a16:creationId xmlns:a16="http://schemas.microsoft.com/office/drawing/2014/main" id="{E63DAB70-30B5-4F28-9BDE-38B66922AB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89790" flipH="1">
              <a:off x="7880310" y="2023439"/>
              <a:ext cx="3855891" cy="1757982"/>
            </a:xfrm>
            <a:prstGeom prst="rect">
              <a:avLst/>
            </a:prstGeom>
          </p:spPr>
        </p:pic>
      </p:grpSp>
      <p:sp>
        <p:nvSpPr>
          <p:cNvPr id="84" name="文本框 83">
            <a:extLst>
              <a:ext uri="{FF2B5EF4-FFF2-40B4-BE49-F238E27FC236}">
                <a16:creationId xmlns:a16="http://schemas.microsoft.com/office/drawing/2014/main" id="{5E41F512-2E23-4A3B-A5AA-BD6C614E8A78}"/>
              </a:ext>
            </a:extLst>
          </p:cNvPr>
          <p:cNvSpPr txBox="1"/>
          <p:nvPr/>
        </p:nvSpPr>
        <p:spPr>
          <a:xfrm rot="21180000">
            <a:off x="167499" y="2601994"/>
            <a:ext cx="3413647" cy="1349280"/>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 purus</a:t>
            </a:r>
            <a:endParaRPr lang="zh-CN" altLang="en-US" sz="1400">
              <a:latin typeface="Comic Sans MS" panose="030F0702030302020204" pitchFamily="66" charset="0"/>
            </a:endParaRPr>
          </a:p>
        </p:txBody>
      </p:sp>
      <p:sp>
        <p:nvSpPr>
          <p:cNvPr id="85" name="文本框 84">
            <a:extLst>
              <a:ext uri="{FF2B5EF4-FFF2-40B4-BE49-F238E27FC236}">
                <a16:creationId xmlns:a16="http://schemas.microsoft.com/office/drawing/2014/main" id="{0B68DA4E-3B59-4AD8-958F-DE77AAECA67D}"/>
              </a:ext>
            </a:extLst>
          </p:cNvPr>
          <p:cNvSpPr txBox="1"/>
          <p:nvPr/>
        </p:nvSpPr>
        <p:spPr>
          <a:xfrm>
            <a:off x="2945635" y="5433953"/>
            <a:ext cx="4538163" cy="1026115"/>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fusce posuere, magna sed pulvinar ultricies, purus lectus malesuada libero, sit amet commodo magna eros quis urna. nunc viverra imperdiet enim.</a:t>
            </a:r>
            <a:endParaRPr lang="zh-CN" altLang="en-US" sz="1400">
              <a:latin typeface="Comic Sans MS" panose="030F0702030302020204" pitchFamily="66" charset="0"/>
            </a:endParaRPr>
          </a:p>
        </p:txBody>
      </p:sp>
      <p:sp>
        <p:nvSpPr>
          <p:cNvPr id="88" name="文本框 87">
            <a:extLst>
              <a:ext uri="{FF2B5EF4-FFF2-40B4-BE49-F238E27FC236}">
                <a16:creationId xmlns:a16="http://schemas.microsoft.com/office/drawing/2014/main" id="{EFCC836B-DC46-4742-95B4-AF76FA8A9D48}"/>
              </a:ext>
            </a:extLst>
          </p:cNvPr>
          <p:cNvSpPr txBox="1"/>
          <p:nvPr/>
        </p:nvSpPr>
        <p:spPr>
          <a:xfrm rot="21180000">
            <a:off x="2424535" y="707465"/>
            <a:ext cx="2706497" cy="702949"/>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lectus malesuada libero, sit amet commodo magna</a:t>
            </a:r>
            <a:endParaRPr lang="zh-CN" altLang="en-US" sz="1400">
              <a:latin typeface="Comic Sans MS" panose="030F0702030302020204" pitchFamily="66" charset="0"/>
            </a:endParaRPr>
          </a:p>
        </p:txBody>
      </p:sp>
      <p:pic>
        <p:nvPicPr>
          <p:cNvPr id="89" name="图片 88">
            <a:extLst>
              <a:ext uri="{FF2B5EF4-FFF2-40B4-BE49-F238E27FC236}">
                <a16:creationId xmlns:a16="http://schemas.microsoft.com/office/drawing/2014/main" id="{784D5A00-A2D9-4071-95E5-0F44926152E9}"/>
              </a:ext>
            </a:extLst>
          </p:cNvPr>
          <p:cNvPicPr>
            <a:picLocks noChangeAspect="1"/>
          </p:cNvPicPr>
          <p:nvPr/>
        </p:nvPicPr>
        <p:blipFill rotWithShape="1">
          <a:blip r:embed="rId3">
            <a:extLst>
              <a:ext uri="{28A0092B-C50C-407E-A947-70E740481C1C}">
                <a14:useLocalDpi xmlns:a14="http://schemas.microsoft.com/office/drawing/2010/main" val="0"/>
              </a:ext>
            </a:extLst>
          </a:blip>
          <a:srcRect l="26647" t="20466" r="31496" b="4762"/>
          <a:stretch/>
        </p:blipFill>
        <p:spPr>
          <a:xfrm flipH="1">
            <a:off x="6093928" y="171737"/>
            <a:ext cx="836293" cy="1493928"/>
          </a:xfrm>
          <a:prstGeom prst="rect">
            <a:avLst/>
          </a:prstGeom>
        </p:spPr>
      </p:pic>
      <p:grpSp>
        <p:nvGrpSpPr>
          <p:cNvPr id="100" name="组合 99">
            <a:extLst>
              <a:ext uri="{FF2B5EF4-FFF2-40B4-BE49-F238E27FC236}">
                <a16:creationId xmlns:a16="http://schemas.microsoft.com/office/drawing/2014/main" id="{2AD3B454-1267-4208-B636-000370F2F6CB}"/>
              </a:ext>
            </a:extLst>
          </p:cNvPr>
          <p:cNvGrpSpPr/>
          <p:nvPr/>
        </p:nvGrpSpPr>
        <p:grpSpPr>
          <a:xfrm>
            <a:off x="9417431" y="0"/>
            <a:ext cx="2774569" cy="230832"/>
            <a:chOff x="9417431" y="19706"/>
            <a:chExt cx="2774569" cy="230832"/>
          </a:xfrm>
        </p:grpSpPr>
        <p:sp>
          <p:nvSpPr>
            <p:cNvPr id="101" name="文本框 100">
              <a:extLst>
                <a:ext uri="{FF2B5EF4-FFF2-40B4-BE49-F238E27FC236}">
                  <a16:creationId xmlns:a16="http://schemas.microsoft.com/office/drawing/2014/main" id="{24F1AD3E-ABED-4E02-B50A-64665A7B30B8}"/>
                </a:ext>
              </a:extLst>
            </p:cNvPr>
            <p:cNvSpPr txBox="1"/>
            <p:nvPr/>
          </p:nvSpPr>
          <p:spPr>
            <a:xfrm>
              <a:off x="9990612" y="19706"/>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102" name="矩形 101">
              <a:extLst>
                <a:ext uri="{FF2B5EF4-FFF2-40B4-BE49-F238E27FC236}">
                  <a16:creationId xmlns:a16="http://schemas.microsoft.com/office/drawing/2014/main" id="{6E18A033-A36C-44F2-BF3F-6D78AB537EC4}"/>
                </a:ext>
              </a:extLst>
            </p:cNvPr>
            <p:cNvSpPr/>
            <p:nvPr/>
          </p:nvSpPr>
          <p:spPr>
            <a:xfrm>
              <a:off x="9417431" y="89496"/>
              <a:ext cx="184376" cy="912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a:extLst>
              <a:ext uri="{FF2B5EF4-FFF2-40B4-BE49-F238E27FC236}">
                <a16:creationId xmlns:a16="http://schemas.microsoft.com/office/drawing/2014/main" id="{1E7E4434-A411-4097-80E6-A6E7E9200166}"/>
              </a:ext>
            </a:extLst>
          </p:cNvPr>
          <p:cNvGrpSpPr/>
          <p:nvPr/>
        </p:nvGrpSpPr>
        <p:grpSpPr>
          <a:xfrm>
            <a:off x="9417431" y="6627168"/>
            <a:ext cx="2774569" cy="230832"/>
            <a:chOff x="9417431" y="19706"/>
            <a:chExt cx="2774569" cy="230832"/>
          </a:xfrm>
        </p:grpSpPr>
        <p:sp>
          <p:nvSpPr>
            <p:cNvPr id="104" name="文本框 103">
              <a:extLst>
                <a:ext uri="{FF2B5EF4-FFF2-40B4-BE49-F238E27FC236}">
                  <a16:creationId xmlns:a16="http://schemas.microsoft.com/office/drawing/2014/main" id="{7F9A36F3-A3C7-4F43-81A1-31C2D7A8D326}"/>
                </a:ext>
              </a:extLst>
            </p:cNvPr>
            <p:cNvSpPr txBox="1"/>
            <p:nvPr/>
          </p:nvSpPr>
          <p:spPr>
            <a:xfrm>
              <a:off x="9990612" y="19706"/>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105" name="矩形 104">
              <a:extLst>
                <a:ext uri="{FF2B5EF4-FFF2-40B4-BE49-F238E27FC236}">
                  <a16:creationId xmlns:a16="http://schemas.microsoft.com/office/drawing/2014/main" id="{AC026BB1-AA18-4384-BE6A-66E5DAFFC13E}"/>
                </a:ext>
              </a:extLst>
            </p:cNvPr>
            <p:cNvSpPr/>
            <p:nvPr/>
          </p:nvSpPr>
          <p:spPr>
            <a:xfrm>
              <a:off x="9417431" y="89496"/>
              <a:ext cx="184376" cy="912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20057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4E3D463-8AC4-44C9-BCD6-3D36A15D7080}"/>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EEF4007-178B-4FA5-91DC-279EFC4499BD}"/>
              </a:ext>
            </a:extLst>
          </p:cNvPr>
          <p:cNvSpPr txBox="1"/>
          <p:nvPr/>
        </p:nvSpPr>
        <p:spPr>
          <a:xfrm rot="5400000">
            <a:off x="-2104936" y="2828836"/>
            <a:ext cx="6858001" cy="1200329"/>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pPr algn="l"/>
            <a:r>
              <a:rPr lang="en-US" altLang="zh-CN">
                <a:ln w="25400">
                  <a:solidFill>
                    <a:schemeClr val="tx1"/>
                  </a:solidFill>
                </a:ln>
                <a:latin typeface="Comic Black Rabbit" panose="02000500000000000000" pitchFamily="2" charset="0"/>
                <a:ea typeface="Comic Black Rabbit" panose="02000500000000000000" pitchFamily="2" charset="0"/>
              </a:rPr>
              <a:t>DESIGNED BY XIAO</a:t>
            </a:r>
            <a:endParaRPr lang="zh-CN" altLang="en-US">
              <a:ln w="25400">
                <a:solidFill>
                  <a:schemeClr val="tx1"/>
                </a:solidFill>
              </a:ln>
              <a:latin typeface="Comic Black Rabbit" panose="02000500000000000000" pitchFamily="2" charset="0"/>
            </a:endParaRPr>
          </a:p>
        </p:txBody>
      </p:sp>
      <p:sp>
        <p:nvSpPr>
          <p:cNvPr id="11" name="文本框 10">
            <a:extLst>
              <a:ext uri="{FF2B5EF4-FFF2-40B4-BE49-F238E27FC236}">
                <a16:creationId xmlns:a16="http://schemas.microsoft.com/office/drawing/2014/main" id="{36DB194F-6B8E-452D-99C8-85E238024127}"/>
              </a:ext>
            </a:extLst>
          </p:cNvPr>
          <p:cNvSpPr txBox="1"/>
          <p:nvPr/>
        </p:nvSpPr>
        <p:spPr>
          <a:xfrm rot="5400000">
            <a:off x="116724" y="1842459"/>
            <a:ext cx="4203713" cy="518796"/>
          </a:xfrm>
          <a:prstGeom prst="rect">
            <a:avLst/>
          </a:prstGeom>
          <a:noFill/>
        </p:spPr>
        <p:txBody>
          <a:bodyPr wrap="square" rtlCol="0">
            <a:spAutoFit/>
          </a:bodyPr>
          <a:lstStyle/>
          <a:p>
            <a:pP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grpSp>
        <p:nvGrpSpPr>
          <p:cNvPr id="48" name="组合 47">
            <a:extLst>
              <a:ext uri="{FF2B5EF4-FFF2-40B4-BE49-F238E27FC236}">
                <a16:creationId xmlns:a16="http://schemas.microsoft.com/office/drawing/2014/main" id="{24550E6C-6BB2-4719-8B43-D4C4F5ACC605}"/>
              </a:ext>
            </a:extLst>
          </p:cNvPr>
          <p:cNvGrpSpPr/>
          <p:nvPr/>
        </p:nvGrpSpPr>
        <p:grpSpPr>
          <a:xfrm>
            <a:off x="1924230" y="2608990"/>
            <a:ext cx="3047000" cy="3502270"/>
            <a:chOff x="2009919" y="2519737"/>
            <a:chExt cx="3047000" cy="3502270"/>
          </a:xfrm>
          <a:effectLst>
            <a:outerShdw dist="88900" dir="2700000" algn="tl" rotWithShape="0">
              <a:prstClr val="black"/>
            </a:outerShdw>
          </a:effectLst>
        </p:grpSpPr>
        <p:sp>
          <p:nvSpPr>
            <p:cNvPr id="40" name="任意多边形: 形状 39">
              <a:extLst>
                <a:ext uri="{FF2B5EF4-FFF2-40B4-BE49-F238E27FC236}">
                  <a16:creationId xmlns:a16="http://schemas.microsoft.com/office/drawing/2014/main" id="{4193FDF3-C6EC-4B1F-BBFC-F4BDE379AD17}"/>
                </a:ext>
              </a:extLst>
            </p:cNvPr>
            <p:cNvSpPr/>
            <p:nvPr/>
          </p:nvSpPr>
          <p:spPr>
            <a:xfrm rot="2230241">
              <a:off x="3024712" y="2519737"/>
              <a:ext cx="2032207" cy="1929900"/>
            </a:xfrm>
            <a:custGeom>
              <a:avLst/>
              <a:gdLst/>
              <a:ahLst/>
              <a:cxnLst/>
              <a:rect l="0" t="0" r="0" b="0"/>
              <a:pathLst>
                <a:path w="2032207" h="1929900">
                  <a:moveTo>
                    <a:pt x="1164964" y="44974"/>
                  </a:moveTo>
                  <a:cubicBezTo>
                    <a:pt x="1125337" y="69742"/>
                    <a:pt x="1067928" y="111125"/>
                    <a:pt x="1037389" y="136936"/>
                  </a:cubicBezTo>
                  <a:cubicBezTo>
                    <a:pt x="983829" y="182203"/>
                    <a:pt x="978286" y="183895"/>
                    <a:pt x="880838" y="184740"/>
                  </a:cubicBezTo>
                  <a:cubicBezTo>
                    <a:pt x="769966" y="185702"/>
                    <a:pt x="705675" y="209927"/>
                    <a:pt x="621064" y="282623"/>
                  </a:cubicBezTo>
                  <a:cubicBezTo>
                    <a:pt x="546156" y="346982"/>
                    <a:pt x="491229" y="481923"/>
                    <a:pt x="492139" y="599360"/>
                  </a:cubicBezTo>
                  <a:cubicBezTo>
                    <a:pt x="492607" y="659797"/>
                    <a:pt x="492138" y="660497"/>
                    <a:pt x="439363" y="678168"/>
                  </a:cubicBezTo>
                  <a:cubicBezTo>
                    <a:pt x="373017" y="700382"/>
                    <a:pt x="305020" y="774292"/>
                    <a:pt x="252177" y="881632"/>
                  </a:cubicBezTo>
                  <a:cubicBezTo>
                    <a:pt x="219362" y="948289"/>
                    <a:pt x="212423" y="977574"/>
                    <a:pt x="212423" y="1049412"/>
                  </a:cubicBezTo>
                  <a:cubicBezTo>
                    <a:pt x="212423" y="1135685"/>
                    <a:pt x="212002" y="1136743"/>
                    <a:pt x="163987" y="1171258"/>
                  </a:cubicBezTo>
                  <a:cubicBezTo>
                    <a:pt x="105764" y="1213108"/>
                    <a:pt x="41672" y="1306295"/>
                    <a:pt x="22731" y="1376634"/>
                  </a:cubicBezTo>
                  <a:cubicBezTo>
                    <a:pt x="0" y="1461053"/>
                    <a:pt x="13307" y="1590845"/>
                    <a:pt x="50451" y="1646992"/>
                  </a:cubicBezTo>
                  <a:cubicBezTo>
                    <a:pt x="125784" y="1760867"/>
                    <a:pt x="297038" y="1833409"/>
                    <a:pt x="422285" y="1804498"/>
                  </a:cubicBezTo>
                  <a:cubicBezTo>
                    <a:pt x="483819" y="1790295"/>
                    <a:pt x="484809" y="1790571"/>
                    <a:pt x="535067" y="1835976"/>
                  </a:cubicBezTo>
                  <a:cubicBezTo>
                    <a:pt x="605786" y="1899866"/>
                    <a:pt x="686236" y="1929899"/>
                    <a:pt x="786164" y="1929711"/>
                  </a:cubicBezTo>
                  <a:cubicBezTo>
                    <a:pt x="910341" y="1929478"/>
                    <a:pt x="987452" y="1901418"/>
                    <a:pt x="1026782" y="1842153"/>
                  </a:cubicBezTo>
                  <a:cubicBezTo>
                    <a:pt x="1057296" y="1796172"/>
                    <a:pt x="1063321" y="1793127"/>
                    <a:pt x="1128670" y="1790653"/>
                  </a:cubicBezTo>
                  <a:cubicBezTo>
                    <a:pt x="1246691" y="1786185"/>
                    <a:pt x="1381465" y="1700722"/>
                    <a:pt x="1428843" y="1600306"/>
                  </a:cubicBezTo>
                  <a:cubicBezTo>
                    <a:pt x="1449555" y="1556406"/>
                    <a:pt x="1457471" y="1550161"/>
                    <a:pt x="1485577" y="1555551"/>
                  </a:cubicBezTo>
                  <a:cubicBezTo>
                    <a:pt x="1517978" y="1561764"/>
                    <a:pt x="1539517" y="1553165"/>
                    <a:pt x="1716356" y="1463409"/>
                  </a:cubicBezTo>
                  <a:cubicBezTo>
                    <a:pt x="1833153" y="1404129"/>
                    <a:pt x="1931893" y="1294611"/>
                    <a:pt x="1976764" y="1174576"/>
                  </a:cubicBezTo>
                  <a:cubicBezTo>
                    <a:pt x="2020244" y="1058265"/>
                    <a:pt x="2032206" y="838218"/>
                    <a:pt x="1999898" y="749014"/>
                  </a:cubicBezTo>
                  <a:cubicBezTo>
                    <a:pt x="1987714" y="715375"/>
                    <a:pt x="1977754" y="642229"/>
                    <a:pt x="1975687" y="571214"/>
                  </a:cubicBezTo>
                  <a:cubicBezTo>
                    <a:pt x="1972872" y="474491"/>
                    <a:pt x="1966449" y="439883"/>
                    <a:pt x="1943299" y="396704"/>
                  </a:cubicBezTo>
                  <a:cubicBezTo>
                    <a:pt x="1908735" y="332238"/>
                    <a:pt x="1840620" y="271563"/>
                    <a:pt x="1750938" y="225353"/>
                  </a:cubicBezTo>
                  <a:cubicBezTo>
                    <a:pt x="1714280" y="206464"/>
                    <a:pt x="1668934" y="169477"/>
                    <a:pt x="1648697" y="141959"/>
                  </a:cubicBezTo>
                  <a:cubicBezTo>
                    <a:pt x="1627603" y="113275"/>
                    <a:pt x="1580777" y="75690"/>
                    <a:pt x="1537195" y="52461"/>
                  </a:cubicBezTo>
                  <a:cubicBezTo>
                    <a:pt x="1473872" y="18711"/>
                    <a:pt x="1444366" y="11433"/>
                    <a:pt x="1349536" y="6177"/>
                  </a:cubicBezTo>
                  <a:cubicBezTo>
                    <a:pt x="1238081" y="0"/>
                    <a:pt x="1236331" y="368"/>
                    <a:pt x="1164964" y="44974"/>
                  </a:cubicBez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278957A4-1FA6-43AE-84F2-63116CE31A52}"/>
                </a:ext>
              </a:extLst>
            </p:cNvPr>
            <p:cNvSpPr/>
            <p:nvPr/>
          </p:nvSpPr>
          <p:spPr>
            <a:xfrm>
              <a:off x="3130312" y="4411988"/>
              <a:ext cx="762574" cy="598895"/>
            </a:xfrm>
            <a:custGeom>
              <a:avLst/>
              <a:gdLst/>
              <a:ahLst/>
              <a:cxnLst/>
              <a:rect l="0" t="0" r="0" b="0"/>
              <a:pathLst>
                <a:path w="762574" h="598895">
                  <a:moveTo>
                    <a:pt x="178773" y="16192"/>
                  </a:moveTo>
                  <a:cubicBezTo>
                    <a:pt x="55554" y="84250"/>
                    <a:pt x="25023" y="126150"/>
                    <a:pt x="8127" y="250378"/>
                  </a:cubicBezTo>
                  <a:cubicBezTo>
                    <a:pt x="0" y="310131"/>
                    <a:pt x="45270" y="396800"/>
                    <a:pt x="116418" y="457700"/>
                  </a:cubicBezTo>
                  <a:cubicBezTo>
                    <a:pt x="168688" y="502442"/>
                    <a:pt x="185595" y="508605"/>
                    <a:pt x="297045" y="523545"/>
                  </a:cubicBezTo>
                  <a:cubicBezTo>
                    <a:pt x="323389" y="527077"/>
                    <a:pt x="365856" y="542825"/>
                    <a:pt x="391418" y="558541"/>
                  </a:cubicBezTo>
                  <a:cubicBezTo>
                    <a:pt x="422535" y="577673"/>
                    <a:pt x="465502" y="589149"/>
                    <a:pt x="521438" y="593269"/>
                  </a:cubicBezTo>
                  <a:cubicBezTo>
                    <a:pt x="597809" y="598894"/>
                    <a:pt x="608900" y="596435"/>
                    <a:pt x="650587" y="564639"/>
                  </a:cubicBezTo>
                  <a:cubicBezTo>
                    <a:pt x="743400" y="493847"/>
                    <a:pt x="762573" y="371553"/>
                    <a:pt x="694793" y="282688"/>
                  </a:cubicBezTo>
                  <a:cubicBezTo>
                    <a:pt x="676701" y="258968"/>
                    <a:pt x="658915" y="226321"/>
                    <a:pt x="655269" y="210138"/>
                  </a:cubicBezTo>
                  <a:cubicBezTo>
                    <a:pt x="635971" y="124483"/>
                    <a:pt x="611663" y="86815"/>
                    <a:pt x="551940" y="50014"/>
                  </a:cubicBezTo>
                  <a:cubicBezTo>
                    <a:pt x="496244" y="15696"/>
                    <a:pt x="477280" y="11476"/>
                    <a:pt x="350748" y="5245"/>
                  </a:cubicBezTo>
                  <a:cubicBezTo>
                    <a:pt x="244247" y="0"/>
                    <a:pt x="203378" y="2602"/>
                    <a:pt x="178773" y="16192"/>
                  </a:cubicBez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63551F5E-56BC-41AC-ADAD-944492904E72}"/>
                </a:ext>
              </a:extLst>
            </p:cNvPr>
            <p:cNvSpPr/>
            <p:nvPr/>
          </p:nvSpPr>
          <p:spPr>
            <a:xfrm>
              <a:off x="2888594" y="5097097"/>
              <a:ext cx="483436" cy="342049"/>
            </a:xfrm>
            <a:custGeom>
              <a:avLst/>
              <a:gdLst/>
              <a:ahLst/>
              <a:cxnLst/>
              <a:rect l="0" t="0" r="0" b="0"/>
              <a:pathLst>
                <a:path w="483436" h="342049">
                  <a:moveTo>
                    <a:pt x="68186" y="31726"/>
                  </a:moveTo>
                  <a:cubicBezTo>
                    <a:pt x="27146" y="66259"/>
                    <a:pt x="0" y="131414"/>
                    <a:pt x="3693" y="186517"/>
                  </a:cubicBezTo>
                  <a:cubicBezTo>
                    <a:pt x="8409" y="256872"/>
                    <a:pt x="120242" y="342048"/>
                    <a:pt x="207899" y="342048"/>
                  </a:cubicBezTo>
                  <a:cubicBezTo>
                    <a:pt x="250485" y="342048"/>
                    <a:pt x="267983" y="334698"/>
                    <a:pt x="294255" y="305775"/>
                  </a:cubicBezTo>
                  <a:cubicBezTo>
                    <a:pt x="312577" y="285605"/>
                    <a:pt x="342138" y="268492"/>
                    <a:pt x="360846" y="267227"/>
                  </a:cubicBezTo>
                  <a:cubicBezTo>
                    <a:pt x="438980" y="261941"/>
                    <a:pt x="483435" y="164861"/>
                    <a:pt x="445673" y="81984"/>
                  </a:cubicBezTo>
                  <a:cubicBezTo>
                    <a:pt x="417643" y="20463"/>
                    <a:pt x="365156" y="681"/>
                    <a:pt x="228975" y="309"/>
                  </a:cubicBezTo>
                  <a:cubicBezTo>
                    <a:pt x="115989" y="0"/>
                    <a:pt x="102836" y="2570"/>
                    <a:pt x="68186" y="31726"/>
                  </a:cubicBez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E382EC12-2624-44E5-86E5-ADF247396915}"/>
                </a:ext>
              </a:extLst>
            </p:cNvPr>
            <p:cNvSpPr/>
            <p:nvPr/>
          </p:nvSpPr>
          <p:spPr>
            <a:xfrm>
              <a:off x="2436055" y="5394597"/>
              <a:ext cx="424150" cy="368072"/>
            </a:xfrm>
            <a:custGeom>
              <a:avLst/>
              <a:gdLst/>
              <a:ahLst/>
              <a:cxnLst/>
              <a:rect l="0" t="0" r="0" b="0"/>
              <a:pathLst>
                <a:path w="424150" h="368072">
                  <a:moveTo>
                    <a:pt x="100744" y="30297"/>
                  </a:moveTo>
                  <a:cubicBezTo>
                    <a:pt x="0" y="121740"/>
                    <a:pt x="3895" y="243107"/>
                    <a:pt x="110174" y="324170"/>
                  </a:cubicBezTo>
                  <a:cubicBezTo>
                    <a:pt x="161438" y="363271"/>
                    <a:pt x="228590" y="368071"/>
                    <a:pt x="311871" y="338586"/>
                  </a:cubicBezTo>
                  <a:cubicBezTo>
                    <a:pt x="394598" y="309298"/>
                    <a:pt x="424149" y="221810"/>
                    <a:pt x="385604" y="120292"/>
                  </a:cubicBezTo>
                  <a:cubicBezTo>
                    <a:pt x="367195" y="71806"/>
                    <a:pt x="271281" y="12227"/>
                    <a:pt x="200740" y="5458"/>
                  </a:cubicBezTo>
                  <a:cubicBezTo>
                    <a:pt x="143852" y="0"/>
                    <a:pt x="130456" y="3328"/>
                    <a:pt x="100744" y="30297"/>
                  </a:cubicBez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83A94B41-3DA2-4C37-8B0C-9BA458ABC4EB}"/>
                </a:ext>
              </a:extLst>
            </p:cNvPr>
            <p:cNvSpPr/>
            <p:nvPr/>
          </p:nvSpPr>
          <p:spPr>
            <a:xfrm>
              <a:off x="2009919" y="5648476"/>
              <a:ext cx="287723" cy="373531"/>
            </a:xfrm>
            <a:custGeom>
              <a:avLst/>
              <a:gdLst/>
              <a:ahLst/>
              <a:cxnLst/>
              <a:rect l="0" t="0" r="0" b="0"/>
              <a:pathLst>
                <a:path w="287723" h="373531">
                  <a:moveTo>
                    <a:pt x="51387" y="57557"/>
                  </a:moveTo>
                  <a:cubicBezTo>
                    <a:pt x="30969" y="77975"/>
                    <a:pt x="11747" y="107979"/>
                    <a:pt x="8671" y="124232"/>
                  </a:cubicBezTo>
                  <a:cubicBezTo>
                    <a:pt x="0" y="170050"/>
                    <a:pt x="33386" y="288811"/>
                    <a:pt x="60150" y="307354"/>
                  </a:cubicBezTo>
                  <a:cubicBezTo>
                    <a:pt x="155667" y="373530"/>
                    <a:pt x="215621" y="355787"/>
                    <a:pt x="254221" y="249920"/>
                  </a:cubicBezTo>
                  <a:cubicBezTo>
                    <a:pt x="286119" y="162440"/>
                    <a:pt x="287722" y="124633"/>
                    <a:pt x="261143" y="86687"/>
                  </a:cubicBezTo>
                  <a:cubicBezTo>
                    <a:pt x="210283" y="14074"/>
                    <a:pt x="108944" y="0"/>
                    <a:pt x="51387" y="57557"/>
                  </a:cubicBez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任意多边形: 形状 53">
            <a:extLst>
              <a:ext uri="{FF2B5EF4-FFF2-40B4-BE49-F238E27FC236}">
                <a16:creationId xmlns:a16="http://schemas.microsoft.com/office/drawing/2014/main" id="{DAC3C9A4-E882-4974-BF17-8D28DE431E92}"/>
              </a:ext>
            </a:extLst>
          </p:cNvPr>
          <p:cNvSpPr/>
          <p:nvPr/>
        </p:nvSpPr>
        <p:spPr>
          <a:xfrm rot="3645686">
            <a:off x="1588016" y="-1590620"/>
            <a:ext cx="8956785" cy="9592378"/>
          </a:xfrm>
          <a:custGeom>
            <a:avLst/>
            <a:gdLst>
              <a:gd name="connsiteX0" fmla="*/ 0 w 8956785"/>
              <a:gd name="connsiteY0" fmla="*/ 5206404 h 9592378"/>
              <a:gd name="connsiteX1" fmla="*/ 7623302 w 8956785"/>
              <a:gd name="connsiteY1" fmla="*/ 5206404 h 9592378"/>
              <a:gd name="connsiteX2" fmla="*/ 8848150 w 8956785"/>
              <a:gd name="connsiteY2" fmla="*/ 0 h 9592378"/>
              <a:gd name="connsiteX3" fmla="*/ 8956785 w 8956785"/>
              <a:gd name="connsiteY3" fmla="*/ 25557 h 9592378"/>
              <a:gd name="connsiteX4" fmla="*/ 6706112 w 8956785"/>
              <a:gd name="connsiteY4" fmla="*/ 9592378 h 9592378"/>
              <a:gd name="connsiteX5" fmla="*/ 6597478 w 8956785"/>
              <a:gd name="connsiteY5" fmla="*/ 9566820 h 9592378"/>
              <a:gd name="connsiteX6" fmla="*/ 7597047 w 8956785"/>
              <a:gd name="connsiteY6" fmla="*/ 5318004 h 9592378"/>
              <a:gd name="connsiteX7" fmla="*/ 0 w 8956785"/>
              <a:gd name="connsiteY7" fmla="*/ 5318004 h 959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56785" h="9592378">
                <a:moveTo>
                  <a:pt x="0" y="5206404"/>
                </a:moveTo>
                <a:lnTo>
                  <a:pt x="7623302" y="5206404"/>
                </a:lnTo>
                <a:lnTo>
                  <a:pt x="8848150" y="0"/>
                </a:lnTo>
                <a:lnTo>
                  <a:pt x="8956785" y="25557"/>
                </a:lnTo>
                <a:lnTo>
                  <a:pt x="6706112" y="9592378"/>
                </a:lnTo>
                <a:lnTo>
                  <a:pt x="6597478" y="9566820"/>
                </a:lnTo>
                <a:lnTo>
                  <a:pt x="7597047" y="5318004"/>
                </a:lnTo>
                <a:lnTo>
                  <a:pt x="0" y="5318004"/>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FBED15F2-C593-41E1-B5D5-CB6641AF9904}"/>
              </a:ext>
            </a:extLst>
          </p:cNvPr>
          <p:cNvSpPr txBox="1"/>
          <p:nvPr/>
        </p:nvSpPr>
        <p:spPr>
          <a:xfrm rot="1953734">
            <a:off x="2865777" y="2387168"/>
            <a:ext cx="2275377" cy="2215991"/>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r>
              <a:rPr lang="en-US" altLang="zh-CN" sz="13800">
                <a:ln w="25400">
                  <a:solidFill>
                    <a:schemeClr val="tx1"/>
                  </a:solidFill>
                </a:ln>
                <a:solidFill>
                  <a:srgbClr val="5CBAD6"/>
                </a:solidFill>
                <a:latin typeface="Comic Black Rabbit" panose="02000500000000000000" pitchFamily="2" charset="0"/>
              </a:rPr>
              <a:t>@</a:t>
            </a:r>
            <a:endParaRPr lang="zh-CN" altLang="en-US" sz="13800">
              <a:ln w="25400">
                <a:solidFill>
                  <a:schemeClr val="tx1"/>
                </a:solidFill>
              </a:ln>
              <a:solidFill>
                <a:srgbClr val="5CBAD6"/>
              </a:solidFill>
              <a:latin typeface="Comic Black Rabbit" panose="02000500000000000000" pitchFamily="2" charset="0"/>
            </a:endParaRPr>
          </a:p>
        </p:txBody>
      </p:sp>
      <p:sp>
        <p:nvSpPr>
          <p:cNvPr id="50" name="文本框 49">
            <a:extLst>
              <a:ext uri="{FF2B5EF4-FFF2-40B4-BE49-F238E27FC236}">
                <a16:creationId xmlns:a16="http://schemas.microsoft.com/office/drawing/2014/main" id="{C5E77B9A-A14A-4F60-B45F-BDB2D9522CF0}"/>
              </a:ext>
            </a:extLst>
          </p:cNvPr>
          <p:cNvSpPr txBox="1"/>
          <p:nvPr/>
        </p:nvSpPr>
        <p:spPr>
          <a:xfrm>
            <a:off x="5765800" y="1278684"/>
            <a:ext cx="5702300" cy="1349280"/>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Comic Sans MS" panose="030F0702030302020204" pitchFamily="66" charset="0"/>
            </a:endParaRPr>
          </a:p>
        </p:txBody>
      </p:sp>
      <p:sp>
        <p:nvSpPr>
          <p:cNvPr id="51" name="文本框 50">
            <a:extLst>
              <a:ext uri="{FF2B5EF4-FFF2-40B4-BE49-F238E27FC236}">
                <a16:creationId xmlns:a16="http://schemas.microsoft.com/office/drawing/2014/main" id="{33E4689B-80A9-4164-9F7C-935F2E5AFC18}"/>
              </a:ext>
            </a:extLst>
          </p:cNvPr>
          <p:cNvSpPr txBox="1"/>
          <p:nvPr/>
        </p:nvSpPr>
        <p:spPr>
          <a:xfrm>
            <a:off x="6388100" y="3077260"/>
            <a:ext cx="5080000" cy="702949"/>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purus lectus malesuada libero, sit amet commodo magna eros quis urna. nunc viverra imperdiet enim.</a:t>
            </a:r>
            <a:endParaRPr lang="zh-CN" altLang="en-US" sz="1400">
              <a:latin typeface="Comic Sans MS" panose="030F0702030302020204" pitchFamily="66" charset="0"/>
            </a:endParaRPr>
          </a:p>
        </p:txBody>
      </p:sp>
      <p:sp>
        <p:nvSpPr>
          <p:cNvPr id="55" name="文本框 54">
            <a:extLst>
              <a:ext uri="{FF2B5EF4-FFF2-40B4-BE49-F238E27FC236}">
                <a16:creationId xmlns:a16="http://schemas.microsoft.com/office/drawing/2014/main" id="{6DBCB053-58E7-4CAD-B1EA-F201A6D4460F}"/>
              </a:ext>
            </a:extLst>
          </p:cNvPr>
          <p:cNvSpPr txBox="1"/>
          <p:nvPr/>
        </p:nvSpPr>
        <p:spPr>
          <a:xfrm>
            <a:off x="7000214" y="4229504"/>
            <a:ext cx="4467886" cy="702949"/>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sit amet commodo magna eros quis urna. nunc viverra imperdiet enim.</a:t>
            </a:r>
            <a:endParaRPr lang="zh-CN" altLang="en-US" sz="1400">
              <a:latin typeface="Comic Sans MS" panose="030F0702030302020204" pitchFamily="66" charset="0"/>
            </a:endParaRPr>
          </a:p>
        </p:txBody>
      </p:sp>
    </p:spTree>
    <p:extLst>
      <p:ext uri="{BB962C8B-B14F-4D97-AF65-F5344CB8AC3E}">
        <p14:creationId xmlns:p14="http://schemas.microsoft.com/office/powerpoint/2010/main" val="22185890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0DB690D-4554-4B9B-986B-55E78C2E6A12}"/>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97B52B89-DC3C-48D6-B3A5-F1F8777FC011}"/>
              </a:ext>
            </a:extLst>
          </p:cNvPr>
          <p:cNvGrpSpPr/>
          <p:nvPr/>
        </p:nvGrpSpPr>
        <p:grpSpPr>
          <a:xfrm>
            <a:off x="4397831" y="790798"/>
            <a:ext cx="6995886" cy="1754078"/>
            <a:chOff x="638631" y="4295998"/>
            <a:chExt cx="6995886" cy="1754078"/>
          </a:xfrm>
        </p:grpSpPr>
        <p:sp>
          <p:nvSpPr>
            <p:cNvPr id="4" name="文本框 3">
              <a:extLst>
                <a:ext uri="{FF2B5EF4-FFF2-40B4-BE49-F238E27FC236}">
                  <a16:creationId xmlns:a16="http://schemas.microsoft.com/office/drawing/2014/main" id="{959B7311-9CC6-45B0-9DBA-3BCF0F9A01D1}"/>
                </a:ext>
              </a:extLst>
            </p:cNvPr>
            <p:cNvSpPr txBox="1"/>
            <p:nvPr/>
          </p:nvSpPr>
          <p:spPr>
            <a:xfrm>
              <a:off x="638631" y="4849747"/>
              <a:ext cx="6995886" cy="1200329"/>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pPr algn="r"/>
              <a:r>
                <a:rPr lang="en-US" altLang="zh-CN">
                  <a:ln w="25400">
                    <a:solidFill>
                      <a:schemeClr val="tx1"/>
                    </a:solidFill>
                  </a:ln>
                  <a:latin typeface="Comic Black Rabbit" panose="02000500000000000000" pitchFamily="2" charset="0"/>
                  <a:ea typeface="Comic Black Rabbit" panose="02000500000000000000" pitchFamily="2" charset="0"/>
                </a:rPr>
                <a:t>DESIGNED BY XIAO</a:t>
              </a:r>
              <a:endParaRPr lang="zh-CN" altLang="en-US">
                <a:ln w="25400">
                  <a:solidFill>
                    <a:schemeClr val="tx1"/>
                  </a:solidFill>
                </a:ln>
                <a:latin typeface="Comic Black Rabbit" panose="02000500000000000000" pitchFamily="2" charset="0"/>
              </a:endParaRPr>
            </a:p>
          </p:txBody>
        </p:sp>
        <p:sp>
          <p:nvSpPr>
            <p:cNvPr id="5" name="文本框 4">
              <a:extLst>
                <a:ext uri="{FF2B5EF4-FFF2-40B4-BE49-F238E27FC236}">
                  <a16:creationId xmlns:a16="http://schemas.microsoft.com/office/drawing/2014/main" id="{0183D27C-78EF-4AF4-923C-6C2FC773B6DB}"/>
                </a:ext>
              </a:extLst>
            </p:cNvPr>
            <p:cNvSpPr txBox="1"/>
            <p:nvPr/>
          </p:nvSpPr>
          <p:spPr>
            <a:xfrm>
              <a:off x="3346285" y="4295998"/>
              <a:ext cx="4288232" cy="518796"/>
            </a:xfrm>
            <a:prstGeom prst="rect">
              <a:avLst/>
            </a:prstGeom>
            <a:noFill/>
          </p:spPr>
          <p:txBody>
            <a:bodyPr wrap="square" rtlCol="0">
              <a:spAutoFit/>
            </a:bodyPr>
            <a:lstStyle/>
            <a:p>
              <a:pPr algn="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grpSp>
      <p:pic>
        <p:nvPicPr>
          <p:cNvPr id="51" name="图片 50">
            <a:extLst>
              <a:ext uri="{FF2B5EF4-FFF2-40B4-BE49-F238E27FC236}">
                <a16:creationId xmlns:a16="http://schemas.microsoft.com/office/drawing/2014/main" id="{9A391BB1-DD28-4ED4-889F-B8B2E5699D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206" y="3040717"/>
            <a:ext cx="4306833" cy="1453899"/>
          </a:xfrm>
          <a:prstGeom prst="rect">
            <a:avLst/>
          </a:prstGeom>
        </p:spPr>
      </p:pic>
      <p:pic>
        <p:nvPicPr>
          <p:cNvPr id="52" name="图片 51">
            <a:extLst>
              <a:ext uri="{FF2B5EF4-FFF2-40B4-BE49-F238E27FC236}">
                <a16:creationId xmlns:a16="http://schemas.microsoft.com/office/drawing/2014/main" id="{2C9EF729-2307-4DC4-8C9C-887712488F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6961" y="3040717"/>
            <a:ext cx="4306833" cy="1453899"/>
          </a:xfrm>
          <a:prstGeom prst="rect">
            <a:avLst/>
          </a:prstGeom>
        </p:spPr>
      </p:pic>
      <p:pic>
        <p:nvPicPr>
          <p:cNvPr id="53" name="图片 52">
            <a:extLst>
              <a:ext uri="{FF2B5EF4-FFF2-40B4-BE49-F238E27FC236}">
                <a16:creationId xmlns:a16="http://schemas.microsoft.com/office/drawing/2014/main" id="{EDFCBF78-4859-43A1-B7FD-4298F56AB7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206" y="4858643"/>
            <a:ext cx="4306833" cy="1453899"/>
          </a:xfrm>
          <a:prstGeom prst="rect">
            <a:avLst/>
          </a:prstGeom>
        </p:spPr>
      </p:pic>
      <p:pic>
        <p:nvPicPr>
          <p:cNvPr id="54" name="图片 53">
            <a:extLst>
              <a:ext uri="{FF2B5EF4-FFF2-40B4-BE49-F238E27FC236}">
                <a16:creationId xmlns:a16="http://schemas.microsoft.com/office/drawing/2014/main" id="{17721A75-047D-46BA-AE8C-D735D3F57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6961" y="4858643"/>
            <a:ext cx="4306833" cy="1453899"/>
          </a:xfrm>
          <a:prstGeom prst="rect">
            <a:avLst/>
          </a:prstGeom>
        </p:spPr>
      </p:pic>
      <p:grpSp>
        <p:nvGrpSpPr>
          <p:cNvPr id="61" name="组合 60">
            <a:extLst>
              <a:ext uri="{FF2B5EF4-FFF2-40B4-BE49-F238E27FC236}">
                <a16:creationId xmlns:a16="http://schemas.microsoft.com/office/drawing/2014/main" id="{BDD78375-1FF7-4160-BB85-0E2551403936}"/>
              </a:ext>
            </a:extLst>
          </p:cNvPr>
          <p:cNvGrpSpPr/>
          <p:nvPr/>
        </p:nvGrpSpPr>
        <p:grpSpPr>
          <a:xfrm>
            <a:off x="1610798" y="4347881"/>
            <a:ext cx="502263" cy="260523"/>
            <a:chOff x="958536" y="4565414"/>
            <a:chExt cx="570033" cy="295676"/>
          </a:xfrm>
        </p:grpSpPr>
        <p:sp>
          <p:nvSpPr>
            <p:cNvPr id="59" name="任意多边形: 形状 58">
              <a:extLst>
                <a:ext uri="{FF2B5EF4-FFF2-40B4-BE49-F238E27FC236}">
                  <a16:creationId xmlns:a16="http://schemas.microsoft.com/office/drawing/2014/main" id="{129E045D-31EB-49FE-8E63-5E15C1F47F09}"/>
                </a:ext>
              </a:extLst>
            </p:cNvPr>
            <p:cNvSpPr/>
            <p:nvPr/>
          </p:nvSpPr>
          <p:spPr>
            <a:xfrm rot="20652885">
              <a:off x="958536" y="4565414"/>
              <a:ext cx="312411" cy="29567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8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 name="任意多边形: 形状 59">
              <a:extLst>
                <a:ext uri="{FF2B5EF4-FFF2-40B4-BE49-F238E27FC236}">
                  <a16:creationId xmlns:a16="http://schemas.microsoft.com/office/drawing/2014/main" id="{30676DAE-8BED-4DC0-98F0-FD34E9FC9E3D}"/>
                </a:ext>
              </a:extLst>
            </p:cNvPr>
            <p:cNvSpPr/>
            <p:nvPr/>
          </p:nvSpPr>
          <p:spPr>
            <a:xfrm rot="19135352">
              <a:off x="1216158" y="4565415"/>
              <a:ext cx="312411" cy="29567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2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11F76EE4-6D83-4FAA-90FD-2D0A39F450EC}"/>
              </a:ext>
            </a:extLst>
          </p:cNvPr>
          <p:cNvGrpSpPr/>
          <p:nvPr/>
        </p:nvGrpSpPr>
        <p:grpSpPr>
          <a:xfrm rot="9397263">
            <a:off x="3892168" y="3226300"/>
            <a:ext cx="502263" cy="260523"/>
            <a:chOff x="958536" y="4565414"/>
            <a:chExt cx="570033" cy="295676"/>
          </a:xfrm>
        </p:grpSpPr>
        <p:sp>
          <p:nvSpPr>
            <p:cNvPr id="64" name="任意多边形: 形状 63">
              <a:extLst>
                <a:ext uri="{FF2B5EF4-FFF2-40B4-BE49-F238E27FC236}">
                  <a16:creationId xmlns:a16="http://schemas.microsoft.com/office/drawing/2014/main" id="{DDED8CB9-184D-4D50-91BA-4C960AEC140E}"/>
                </a:ext>
              </a:extLst>
            </p:cNvPr>
            <p:cNvSpPr/>
            <p:nvPr/>
          </p:nvSpPr>
          <p:spPr>
            <a:xfrm rot="20652885">
              <a:off x="958536" y="4565414"/>
              <a:ext cx="312411" cy="29567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8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任意多边形: 形状 64">
              <a:extLst>
                <a:ext uri="{FF2B5EF4-FFF2-40B4-BE49-F238E27FC236}">
                  <a16:creationId xmlns:a16="http://schemas.microsoft.com/office/drawing/2014/main" id="{766B18C7-BF76-4CA3-896E-A94B387092D6}"/>
                </a:ext>
              </a:extLst>
            </p:cNvPr>
            <p:cNvSpPr/>
            <p:nvPr/>
          </p:nvSpPr>
          <p:spPr>
            <a:xfrm rot="19135352">
              <a:off x="1216158" y="4565415"/>
              <a:ext cx="312411" cy="29567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2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a:extLst>
              <a:ext uri="{FF2B5EF4-FFF2-40B4-BE49-F238E27FC236}">
                <a16:creationId xmlns:a16="http://schemas.microsoft.com/office/drawing/2014/main" id="{4428C90C-BBC6-487F-A94E-757944D22A1B}"/>
              </a:ext>
            </a:extLst>
          </p:cNvPr>
          <p:cNvGrpSpPr/>
          <p:nvPr/>
        </p:nvGrpSpPr>
        <p:grpSpPr>
          <a:xfrm>
            <a:off x="1514660" y="3455562"/>
            <a:ext cx="9021286" cy="2535160"/>
            <a:chOff x="1192925" y="3455562"/>
            <a:chExt cx="9021286" cy="2535160"/>
          </a:xfrm>
        </p:grpSpPr>
        <p:sp>
          <p:nvSpPr>
            <p:cNvPr id="80" name="文本框 79">
              <a:extLst>
                <a:ext uri="{FF2B5EF4-FFF2-40B4-BE49-F238E27FC236}">
                  <a16:creationId xmlns:a16="http://schemas.microsoft.com/office/drawing/2014/main" id="{0BED66B5-EC68-497E-A5FB-D5D213533DA8}"/>
                </a:ext>
              </a:extLst>
            </p:cNvPr>
            <p:cNvSpPr txBox="1"/>
            <p:nvPr/>
          </p:nvSpPr>
          <p:spPr>
            <a:xfrm>
              <a:off x="1192925" y="3455562"/>
              <a:ext cx="3093832" cy="702949"/>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ultricies, purus lectus malesuada libero, sit amet commodo magna</a:t>
              </a:r>
              <a:endParaRPr lang="zh-CN" altLang="en-US" sz="1400">
                <a:latin typeface="Comic Sans MS" panose="030F0702030302020204" pitchFamily="66" charset="0"/>
              </a:endParaRPr>
            </a:p>
          </p:txBody>
        </p:sp>
        <p:sp>
          <p:nvSpPr>
            <p:cNvPr id="82" name="文本框 81">
              <a:extLst>
                <a:ext uri="{FF2B5EF4-FFF2-40B4-BE49-F238E27FC236}">
                  <a16:creationId xmlns:a16="http://schemas.microsoft.com/office/drawing/2014/main" id="{0FE0FDA0-2DD3-4AEA-B212-FB3E8B1FA099}"/>
                </a:ext>
              </a:extLst>
            </p:cNvPr>
            <p:cNvSpPr txBox="1"/>
            <p:nvPr/>
          </p:nvSpPr>
          <p:spPr>
            <a:xfrm>
              <a:off x="7319587" y="3455562"/>
              <a:ext cx="2894624" cy="702949"/>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ultricies, purus lectus malesuada libero, sit amet commodo magna</a:t>
              </a:r>
              <a:endParaRPr lang="zh-CN" altLang="en-US" sz="1400">
                <a:latin typeface="Comic Sans MS" panose="030F0702030302020204" pitchFamily="66" charset="0"/>
              </a:endParaRPr>
            </a:p>
          </p:txBody>
        </p:sp>
        <p:sp>
          <p:nvSpPr>
            <p:cNvPr id="83" name="文本框 82">
              <a:extLst>
                <a:ext uri="{FF2B5EF4-FFF2-40B4-BE49-F238E27FC236}">
                  <a16:creationId xmlns:a16="http://schemas.microsoft.com/office/drawing/2014/main" id="{D3F7497A-B08A-43F2-80F5-9C61AE5B495F}"/>
                </a:ext>
              </a:extLst>
            </p:cNvPr>
            <p:cNvSpPr txBox="1"/>
            <p:nvPr/>
          </p:nvSpPr>
          <p:spPr>
            <a:xfrm>
              <a:off x="1192925" y="5287773"/>
              <a:ext cx="2894624" cy="702949"/>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ultricies, purus lectus malesuada libero, sit amet commodo magna</a:t>
              </a:r>
              <a:endParaRPr lang="zh-CN" altLang="en-US" sz="1400">
                <a:latin typeface="Comic Sans MS" panose="030F0702030302020204" pitchFamily="66" charset="0"/>
              </a:endParaRPr>
            </a:p>
          </p:txBody>
        </p:sp>
        <p:sp>
          <p:nvSpPr>
            <p:cNvPr id="84" name="文本框 83">
              <a:extLst>
                <a:ext uri="{FF2B5EF4-FFF2-40B4-BE49-F238E27FC236}">
                  <a16:creationId xmlns:a16="http://schemas.microsoft.com/office/drawing/2014/main" id="{F067FB6C-3F5D-4552-A670-FC309829BC90}"/>
                </a:ext>
              </a:extLst>
            </p:cNvPr>
            <p:cNvSpPr txBox="1"/>
            <p:nvPr/>
          </p:nvSpPr>
          <p:spPr>
            <a:xfrm>
              <a:off x="7319587" y="5287773"/>
              <a:ext cx="2894624" cy="702949"/>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ultricies, purus lectus malesuada libero, sit amet commodo magna</a:t>
              </a:r>
              <a:endParaRPr lang="zh-CN" altLang="en-US" sz="1400">
                <a:latin typeface="Comic Sans MS" panose="030F0702030302020204" pitchFamily="66" charset="0"/>
              </a:endParaRPr>
            </a:p>
          </p:txBody>
        </p:sp>
      </p:grpSp>
      <p:sp>
        <p:nvSpPr>
          <p:cNvPr id="67" name="任意多边形: 形状 66">
            <a:extLst>
              <a:ext uri="{FF2B5EF4-FFF2-40B4-BE49-F238E27FC236}">
                <a16:creationId xmlns:a16="http://schemas.microsoft.com/office/drawing/2014/main" id="{C2A76BC6-82E5-4B8F-B686-8A8ED953D467}"/>
              </a:ext>
            </a:extLst>
          </p:cNvPr>
          <p:cNvSpPr/>
          <p:nvPr/>
        </p:nvSpPr>
        <p:spPr>
          <a:xfrm rot="6255061">
            <a:off x="1422804" y="2918506"/>
            <a:ext cx="375988" cy="35584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6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1" name="任意多边形: 形状 70">
            <a:extLst>
              <a:ext uri="{FF2B5EF4-FFF2-40B4-BE49-F238E27FC236}">
                <a16:creationId xmlns:a16="http://schemas.microsoft.com/office/drawing/2014/main" id="{9DDC1D14-99A6-4515-A74F-F8A3C571AA4D}"/>
              </a:ext>
            </a:extLst>
          </p:cNvPr>
          <p:cNvSpPr/>
          <p:nvPr/>
        </p:nvSpPr>
        <p:spPr>
          <a:xfrm rot="6601424">
            <a:off x="8254265" y="3189794"/>
            <a:ext cx="375988" cy="35584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6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任意多边形: 形状 71">
            <a:extLst>
              <a:ext uri="{FF2B5EF4-FFF2-40B4-BE49-F238E27FC236}">
                <a16:creationId xmlns:a16="http://schemas.microsoft.com/office/drawing/2014/main" id="{5A57E958-F375-4A17-8821-F7E24DF14CD3}"/>
              </a:ext>
            </a:extLst>
          </p:cNvPr>
          <p:cNvSpPr/>
          <p:nvPr/>
        </p:nvSpPr>
        <p:spPr>
          <a:xfrm rot="8806312">
            <a:off x="8637879" y="3237454"/>
            <a:ext cx="275269" cy="260522"/>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8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任意多边形: 形状 72">
            <a:extLst>
              <a:ext uri="{FF2B5EF4-FFF2-40B4-BE49-F238E27FC236}">
                <a16:creationId xmlns:a16="http://schemas.microsoft.com/office/drawing/2014/main" id="{968AFEF1-A145-44C8-A92B-3F4792B4549A}"/>
              </a:ext>
            </a:extLst>
          </p:cNvPr>
          <p:cNvSpPr/>
          <p:nvPr/>
        </p:nvSpPr>
        <p:spPr>
          <a:xfrm rot="10551391">
            <a:off x="10325399" y="3509048"/>
            <a:ext cx="275269" cy="260522"/>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2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id="{2979FB18-0875-4949-AABC-C647E50325AE}"/>
              </a:ext>
            </a:extLst>
          </p:cNvPr>
          <p:cNvSpPr/>
          <p:nvPr/>
        </p:nvSpPr>
        <p:spPr>
          <a:xfrm rot="16951416">
            <a:off x="4444118" y="5901139"/>
            <a:ext cx="375988" cy="35584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6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 name="任意多边形: 形状 74">
            <a:extLst>
              <a:ext uri="{FF2B5EF4-FFF2-40B4-BE49-F238E27FC236}">
                <a16:creationId xmlns:a16="http://schemas.microsoft.com/office/drawing/2014/main" id="{D76DC49C-2FEF-4B6C-9132-8F004A885CD0}"/>
              </a:ext>
            </a:extLst>
          </p:cNvPr>
          <p:cNvSpPr/>
          <p:nvPr/>
        </p:nvSpPr>
        <p:spPr>
          <a:xfrm rot="18459574">
            <a:off x="4271429" y="5969140"/>
            <a:ext cx="275269" cy="260522"/>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8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任意多边形: 形状 75">
            <a:extLst>
              <a:ext uri="{FF2B5EF4-FFF2-40B4-BE49-F238E27FC236}">
                <a16:creationId xmlns:a16="http://schemas.microsoft.com/office/drawing/2014/main" id="{3E18C59B-023E-4F46-B594-ABF605DE2D11}"/>
              </a:ext>
            </a:extLst>
          </p:cNvPr>
          <p:cNvSpPr/>
          <p:nvPr/>
        </p:nvSpPr>
        <p:spPr>
          <a:xfrm rot="15506524">
            <a:off x="4578671" y="5726697"/>
            <a:ext cx="275269" cy="260522"/>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2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id="{CD24CFEB-5682-4CAF-AEB2-039F4CDBE3B9}"/>
              </a:ext>
            </a:extLst>
          </p:cNvPr>
          <p:cNvSpPr/>
          <p:nvPr/>
        </p:nvSpPr>
        <p:spPr>
          <a:xfrm rot="598965">
            <a:off x="7211937" y="5775883"/>
            <a:ext cx="375988" cy="35584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6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 name="任意多边形: 形状 77">
            <a:extLst>
              <a:ext uri="{FF2B5EF4-FFF2-40B4-BE49-F238E27FC236}">
                <a16:creationId xmlns:a16="http://schemas.microsoft.com/office/drawing/2014/main" id="{86B43E81-6083-405D-9607-3545768BBDE3}"/>
              </a:ext>
            </a:extLst>
          </p:cNvPr>
          <p:cNvSpPr/>
          <p:nvPr/>
        </p:nvSpPr>
        <p:spPr>
          <a:xfrm rot="17131999">
            <a:off x="10734813" y="6197277"/>
            <a:ext cx="275269" cy="260522"/>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2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形状 78">
            <a:extLst>
              <a:ext uri="{FF2B5EF4-FFF2-40B4-BE49-F238E27FC236}">
                <a16:creationId xmlns:a16="http://schemas.microsoft.com/office/drawing/2014/main" id="{F47083BE-F41C-4E9E-B345-013A9DB8D7D4}"/>
              </a:ext>
            </a:extLst>
          </p:cNvPr>
          <p:cNvSpPr/>
          <p:nvPr/>
        </p:nvSpPr>
        <p:spPr>
          <a:xfrm rot="15982510">
            <a:off x="10758473" y="5969140"/>
            <a:ext cx="275269" cy="260522"/>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2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a:extLst>
              <a:ext uri="{FF2B5EF4-FFF2-40B4-BE49-F238E27FC236}">
                <a16:creationId xmlns:a16="http://schemas.microsoft.com/office/drawing/2014/main" id="{C8C0B69B-438F-4E61-91DD-344E146B25AF}"/>
              </a:ext>
            </a:extLst>
          </p:cNvPr>
          <p:cNvPicPr>
            <a:picLocks noChangeAspect="1"/>
          </p:cNvPicPr>
          <p:nvPr/>
        </p:nvPicPr>
        <p:blipFill>
          <a:blip r:embed="rId3"/>
          <a:stretch>
            <a:fillRect/>
          </a:stretch>
        </p:blipFill>
        <p:spPr>
          <a:xfrm>
            <a:off x="0" y="0"/>
            <a:ext cx="5700254" cy="3292125"/>
          </a:xfrm>
          <a:prstGeom prst="rect">
            <a:avLst/>
          </a:prstGeom>
        </p:spPr>
      </p:pic>
      <p:sp>
        <p:nvSpPr>
          <p:cNvPr id="100" name="任意多边形: 形状 99">
            <a:extLst>
              <a:ext uri="{FF2B5EF4-FFF2-40B4-BE49-F238E27FC236}">
                <a16:creationId xmlns:a16="http://schemas.microsoft.com/office/drawing/2014/main" id="{DF93AD55-BE80-4208-B82F-ED79FBECC204}"/>
              </a:ext>
            </a:extLst>
          </p:cNvPr>
          <p:cNvSpPr/>
          <p:nvPr/>
        </p:nvSpPr>
        <p:spPr>
          <a:xfrm rot="4453145">
            <a:off x="1048277" y="-2677898"/>
            <a:ext cx="3353556" cy="7266519"/>
          </a:xfrm>
          <a:custGeom>
            <a:avLst/>
            <a:gdLst>
              <a:gd name="connsiteX0" fmla="*/ 0 w 3353556"/>
              <a:gd name="connsiteY0" fmla="*/ 4222537 h 7266519"/>
              <a:gd name="connsiteX1" fmla="*/ 2438614 w 3353556"/>
              <a:gd name="connsiteY1" fmla="*/ 4222537 h 7266519"/>
              <a:gd name="connsiteX2" fmla="*/ 1326649 w 3353556"/>
              <a:gd name="connsiteY2" fmla="*/ 28601 h 7266519"/>
              <a:gd name="connsiteX3" fmla="*/ 1434522 w 3353556"/>
              <a:gd name="connsiteY3" fmla="*/ 0 h 7266519"/>
              <a:gd name="connsiteX4" fmla="*/ 3353556 w 3353556"/>
              <a:gd name="connsiteY4" fmla="*/ 7237918 h 7266519"/>
              <a:gd name="connsiteX5" fmla="*/ 3245683 w 3353556"/>
              <a:gd name="connsiteY5" fmla="*/ 7266519 h 7266519"/>
              <a:gd name="connsiteX6" fmla="*/ 2468203 w 3353556"/>
              <a:gd name="connsiteY6" fmla="*/ 4334137 h 7266519"/>
              <a:gd name="connsiteX7" fmla="*/ 0 w 3353556"/>
              <a:gd name="connsiteY7" fmla="*/ 4334137 h 726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3556" h="7266519">
                <a:moveTo>
                  <a:pt x="0" y="4222537"/>
                </a:moveTo>
                <a:lnTo>
                  <a:pt x="2438614" y="4222537"/>
                </a:lnTo>
                <a:lnTo>
                  <a:pt x="1326649" y="28601"/>
                </a:lnTo>
                <a:lnTo>
                  <a:pt x="1434522" y="0"/>
                </a:lnTo>
                <a:lnTo>
                  <a:pt x="3353556" y="7237918"/>
                </a:lnTo>
                <a:lnTo>
                  <a:pt x="3245683" y="7266519"/>
                </a:lnTo>
                <a:lnTo>
                  <a:pt x="2468203" y="4334137"/>
                </a:lnTo>
                <a:lnTo>
                  <a:pt x="0" y="4334137"/>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 name="图片 101">
            <a:extLst>
              <a:ext uri="{FF2B5EF4-FFF2-40B4-BE49-F238E27FC236}">
                <a16:creationId xmlns:a16="http://schemas.microsoft.com/office/drawing/2014/main" id="{3A5E66DA-9F6F-411B-A6B3-A9A1148B58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12027" y="0"/>
            <a:ext cx="1825728" cy="2205414"/>
          </a:xfrm>
          <a:prstGeom prst="rect">
            <a:avLst/>
          </a:prstGeom>
        </p:spPr>
      </p:pic>
    </p:spTree>
    <p:extLst>
      <p:ext uri="{BB962C8B-B14F-4D97-AF65-F5344CB8AC3E}">
        <p14:creationId xmlns:p14="http://schemas.microsoft.com/office/powerpoint/2010/main" val="2470770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D3723AC-B87F-4CF8-9B9C-58903C62A29F}"/>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a:extLst>
              <a:ext uri="{FF2B5EF4-FFF2-40B4-BE49-F238E27FC236}">
                <a16:creationId xmlns:a16="http://schemas.microsoft.com/office/drawing/2014/main" id="{81D27317-6001-443B-8D31-1C4DD0DDC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05876" y="443033"/>
            <a:ext cx="2887498" cy="2426816"/>
          </a:xfrm>
          <a:prstGeom prst="rect">
            <a:avLst/>
          </a:prstGeom>
          <a:effectLst>
            <a:outerShdw dist="190500" dir="2700000" algn="tl" rotWithShape="0">
              <a:srgbClr val="D5A324"/>
            </a:outerShdw>
          </a:effectLst>
        </p:spPr>
      </p:pic>
      <p:sp>
        <p:nvSpPr>
          <p:cNvPr id="8" name="文本框 7">
            <a:extLst>
              <a:ext uri="{FF2B5EF4-FFF2-40B4-BE49-F238E27FC236}">
                <a16:creationId xmlns:a16="http://schemas.microsoft.com/office/drawing/2014/main" id="{B92BC1E4-4608-4399-9883-2290B66844A2}"/>
              </a:ext>
            </a:extLst>
          </p:cNvPr>
          <p:cNvSpPr txBox="1"/>
          <p:nvPr/>
        </p:nvSpPr>
        <p:spPr>
          <a:xfrm>
            <a:off x="798283" y="1344547"/>
            <a:ext cx="6995886" cy="1200329"/>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pPr algn="l"/>
            <a:r>
              <a:rPr lang="en-US" altLang="zh-CN">
                <a:ln w="25400">
                  <a:solidFill>
                    <a:schemeClr val="tx1"/>
                  </a:solidFill>
                </a:ln>
                <a:latin typeface="Comic Black Rabbit" panose="02000500000000000000" pitchFamily="2" charset="0"/>
                <a:ea typeface="Comic Black Rabbit" panose="02000500000000000000" pitchFamily="2" charset="0"/>
              </a:rPr>
              <a:t>DESIGNED BY XIAO</a:t>
            </a:r>
            <a:endParaRPr lang="zh-CN" altLang="en-US">
              <a:ln w="25400">
                <a:solidFill>
                  <a:schemeClr val="tx1"/>
                </a:solidFill>
              </a:ln>
              <a:latin typeface="Comic Black Rabbit" panose="02000500000000000000" pitchFamily="2" charset="0"/>
            </a:endParaRPr>
          </a:p>
        </p:txBody>
      </p:sp>
      <p:sp>
        <p:nvSpPr>
          <p:cNvPr id="9" name="文本框 8">
            <a:extLst>
              <a:ext uri="{FF2B5EF4-FFF2-40B4-BE49-F238E27FC236}">
                <a16:creationId xmlns:a16="http://schemas.microsoft.com/office/drawing/2014/main" id="{6C331350-7D93-4210-83D4-36E22739C6BA}"/>
              </a:ext>
            </a:extLst>
          </p:cNvPr>
          <p:cNvSpPr txBox="1"/>
          <p:nvPr/>
        </p:nvSpPr>
        <p:spPr>
          <a:xfrm>
            <a:off x="798283" y="790798"/>
            <a:ext cx="4288232" cy="518796"/>
          </a:xfrm>
          <a:prstGeom prst="rect">
            <a:avLst/>
          </a:prstGeom>
          <a:noFill/>
        </p:spPr>
        <p:txBody>
          <a:bodyPr wrap="square" rtlCol="0">
            <a:spAutoFit/>
          </a:bodyPr>
          <a:lstStyle/>
          <a:p>
            <a:pP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pic>
        <p:nvPicPr>
          <p:cNvPr id="29" name="图片 28">
            <a:extLst>
              <a:ext uri="{FF2B5EF4-FFF2-40B4-BE49-F238E27FC236}">
                <a16:creationId xmlns:a16="http://schemas.microsoft.com/office/drawing/2014/main" id="{2E47C803-0D1B-4A15-AF43-6A3C74A5E6D8}"/>
              </a:ext>
            </a:extLst>
          </p:cNvPr>
          <p:cNvPicPr>
            <a:picLocks noChangeAspect="1"/>
          </p:cNvPicPr>
          <p:nvPr/>
        </p:nvPicPr>
        <p:blipFill rotWithShape="1">
          <a:blip r:embed="rId3">
            <a:extLst>
              <a:ext uri="{28A0092B-C50C-407E-A947-70E740481C1C}">
                <a14:useLocalDpi xmlns:a14="http://schemas.microsoft.com/office/drawing/2010/main" val="0"/>
              </a:ext>
            </a:extLst>
          </a:blip>
          <a:srcRect t="11041" b="8037"/>
          <a:stretch/>
        </p:blipFill>
        <p:spPr>
          <a:xfrm>
            <a:off x="802748" y="3287927"/>
            <a:ext cx="3493478" cy="2827021"/>
          </a:xfrm>
          <a:prstGeom prst="ellipse">
            <a:avLst/>
          </a:prstGeom>
          <a:effectLst>
            <a:softEdge rad="12700"/>
          </a:effectLst>
        </p:spPr>
      </p:pic>
      <p:grpSp>
        <p:nvGrpSpPr>
          <p:cNvPr id="26" name="组合 25">
            <a:extLst>
              <a:ext uri="{FF2B5EF4-FFF2-40B4-BE49-F238E27FC236}">
                <a16:creationId xmlns:a16="http://schemas.microsoft.com/office/drawing/2014/main" id="{1B0499E7-8581-481A-8E47-63E93F6024EB}"/>
              </a:ext>
            </a:extLst>
          </p:cNvPr>
          <p:cNvGrpSpPr/>
          <p:nvPr/>
        </p:nvGrpSpPr>
        <p:grpSpPr>
          <a:xfrm>
            <a:off x="957407" y="3562448"/>
            <a:ext cx="3184161" cy="2156058"/>
            <a:chOff x="5195296" y="2811394"/>
            <a:chExt cx="3184161" cy="2156058"/>
          </a:xfrm>
          <a:effectLst>
            <a:outerShdw dist="88900" dir="5400000" algn="t" rotWithShape="0">
              <a:prstClr val="black"/>
            </a:outerShdw>
          </a:effectLst>
        </p:grpSpPr>
        <p:sp>
          <p:nvSpPr>
            <p:cNvPr id="21" name="椭圆 20">
              <a:extLst>
                <a:ext uri="{FF2B5EF4-FFF2-40B4-BE49-F238E27FC236}">
                  <a16:creationId xmlns:a16="http://schemas.microsoft.com/office/drawing/2014/main" id="{4BF73C4C-AEC0-4161-A24D-7CC6A18273A7}"/>
                </a:ext>
              </a:extLst>
            </p:cNvPr>
            <p:cNvSpPr/>
            <p:nvPr/>
          </p:nvSpPr>
          <p:spPr>
            <a:xfrm>
              <a:off x="5195296" y="2811394"/>
              <a:ext cx="3184161" cy="2156058"/>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新月形 22">
              <a:extLst>
                <a:ext uri="{FF2B5EF4-FFF2-40B4-BE49-F238E27FC236}">
                  <a16:creationId xmlns:a16="http://schemas.microsoft.com/office/drawing/2014/main" id="{364CDD48-CB40-43AB-8508-ACA92D281A63}"/>
                </a:ext>
              </a:extLst>
            </p:cNvPr>
            <p:cNvSpPr/>
            <p:nvPr/>
          </p:nvSpPr>
          <p:spPr>
            <a:xfrm rot="16200000">
              <a:off x="6251513" y="2875064"/>
              <a:ext cx="1071727" cy="3113048"/>
            </a:xfrm>
            <a:prstGeom prst="moon">
              <a:avLst>
                <a:gd name="adj" fmla="val 15671"/>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id="{20E1A5F5-7586-49AC-A357-64C429FB0DE5}"/>
              </a:ext>
            </a:extLst>
          </p:cNvPr>
          <p:cNvSpPr txBox="1"/>
          <p:nvPr/>
        </p:nvSpPr>
        <p:spPr>
          <a:xfrm>
            <a:off x="1053154" y="4127420"/>
            <a:ext cx="2992666" cy="1026115"/>
          </a:xfrm>
          <a:prstGeom prst="rect">
            <a:avLst/>
          </a:prstGeom>
          <a:noFill/>
        </p:spPr>
        <p:txBody>
          <a:bodyPr wrap="square" rtlCol="0">
            <a:spAutoFit/>
          </a:bodyPr>
          <a:lstStyle/>
          <a:p>
            <a:pPr algn="ctr">
              <a:lnSpc>
                <a:spcPct val="150000"/>
              </a:lnSpc>
            </a:pPr>
            <a:r>
              <a:rPr lang="en-US" altLang="zh-CN" sz="1400" b="1">
                <a:latin typeface="Comic Sans MS" panose="030F0702030302020204" pitchFamily="66" charset="0"/>
              </a:rPr>
              <a:t>SIT AMET COMMODO MAGNA EROS QUIS URNA NUNC VIVERRA</a:t>
            </a:r>
            <a:endParaRPr lang="zh-CN" altLang="en-US" sz="1400" b="1">
              <a:latin typeface="Comic Sans MS" panose="030F0702030302020204" pitchFamily="66" charset="0"/>
            </a:endParaRPr>
          </a:p>
        </p:txBody>
      </p:sp>
      <p:sp>
        <p:nvSpPr>
          <p:cNvPr id="30" name="文本框 29">
            <a:extLst>
              <a:ext uri="{FF2B5EF4-FFF2-40B4-BE49-F238E27FC236}">
                <a16:creationId xmlns:a16="http://schemas.microsoft.com/office/drawing/2014/main" id="{67CAB84D-CC15-448C-9004-CAEFF21A1F4F}"/>
              </a:ext>
            </a:extLst>
          </p:cNvPr>
          <p:cNvSpPr txBox="1"/>
          <p:nvPr/>
        </p:nvSpPr>
        <p:spPr>
          <a:xfrm>
            <a:off x="6309252" y="2813592"/>
            <a:ext cx="5080000" cy="1026115"/>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a:t>
            </a:r>
            <a:endParaRPr lang="zh-CN" altLang="en-US" sz="1400">
              <a:latin typeface="Comic Sans MS" panose="030F0702030302020204" pitchFamily="66" charset="0"/>
            </a:endParaRPr>
          </a:p>
        </p:txBody>
      </p:sp>
      <p:sp>
        <p:nvSpPr>
          <p:cNvPr id="31" name="文本框 30">
            <a:extLst>
              <a:ext uri="{FF2B5EF4-FFF2-40B4-BE49-F238E27FC236}">
                <a16:creationId xmlns:a16="http://schemas.microsoft.com/office/drawing/2014/main" id="{D983FE3E-BA9F-4E57-AAC5-880EAE0CD217}"/>
              </a:ext>
            </a:extLst>
          </p:cNvPr>
          <p:cNvSpPr txBox="1"/>
          <p:nvPr/>
        </p:nvSpPr>
        <p:spPr>
          <a:xfrm>
            <a:off x="6309252" y="4450585"/>
            <a:ext cx="5080000" cy="702949"/>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purus lectus malesuada libero, sit amet commodo magna eros quis urna. nunc viverra imperdiet enim.</a:t>
            </a:r>
            <a:endParaRPr lang="zh-CN" altLang="en-US" sz="1400">
              <a:latin typeface="Comic Sans MS" panose="030F0702030302020204" pitchFamily="66" charset="0"/>
            </a:endParaRPr>
          </a:p>
        </p:txBody>
      </p:sp>
      <p:sp>
        <p:nvSpPr>
          <p:cNvPr id="32" name="文本框 31">
            <a:extLst>
              <a:ext uri="{FF2B5EF4-FFF2-40B4-BE49-F238E27FC236}">
                <a16:creationId xmlns:a16="http://schemas.microsoft.com/office/drawing/2014/main" id="{8664A032-7120-448B-9EEB-B1E2C2945DC7}"/>
              </a:ext>
            </a:extLst>
          </p:cNvPr>
          <p:cNvSpPr txBox="1"/>
          <p:nvPr/>
        </p:nvSpPr>
        <p:spPr>
          <a:xfrm>
            <a:off x="6309252" y="5764412"/>
            <a:ext cx="5080000" cy="702949"/>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sit amet commodo magna eros quis urna. nunc viverra imperdiet enim.</a:t>
            </a:r>
            <a:endParaRPr lang="zh-CN" altLang="en-US" sz="1400">
              <a:latin typeface="Comic Sans MS" panose="030F0702030302020204" pitchFamily="66" charset="0"/>
            </a:endParaRPr>
          </a:p>
        </p:txBody>
      </p:sp>
      <p:grpSp>
        <p:nvGrpSpPr>
          <p:cNvPr id="38" name="Group 4">
            <a:extLst>
              <a:ext uri="{FF2B5EF4-FFF2-40B4-BE49-F238E27FC236}">
                <a16:creationId xmlns:a16="http://schemas.microsoft.com/office/drawing/2014/main" id="{BBAF516C-F2F7-4B40-894F-BA1FD3B7F89C}"/>
              </a:ext>
            </a:extLst>
          </p:cNvPr>
          <p:cNvGrpSpPr>
            <a:grpSpLocks noChangeAspect="1"/>
          </p:cNvGrpSpPr>
          <p:nvPr/>
        </p:nvGrpSpPr>
        <p:grpSpPr bwMode="auto">
          <a:xfrm flipH="1">
            <a:off x="4751876" y="4340439"/>
            <a:ext cx="1101725" cy="600075"/>
            <a:chOff x="-2" y="2"/>
            <a:chExt cx="694" cy="378"/>
          </a:xfrm>
          <a:solidFill>
            <a:srgbClr val="5CBAD6"/>
          </a:solidFill>
        </p:grpSpPr>
        <p:sp>
          <p:nvSpPr>
            <p:cNvPr id="40" name="Freeform 5">
              <a:extLst>
                <a:ext uri="{FF2B5EF4-FFF2-40B4-BE49-F238E27FC236}">
                  <a16:creationId xmlns:a16="http://schemas.microsoft.com/office/drawing/2014/main" id="{175BD101-3162-4CF4-A5E3-30AF849F6A09}"/>
                </a:ext>
              </a:extLst>
            </p:cNvPr>
            <p:cNvSpPr>
              <a:spLocks/>
            </p:cNvSpPr>
            <p:nvPr/>
          </p:nvSpPr>
          <p:spPr bwMode="auto">
            <a:xfrm>
              <a:off x="-2" y="185"/>
              <a:ext cx="260" cy="195"/>
            </a:xfrm>
            <a:custGeom>
              <a:avLst/>
              <a:gdLst>
                <a:gd name="T0" fmla="*/ 101 w 129"/>
                <a:gd name="T1" fmla="*/ 56 h 96"/>
                <a:gd name="T2" fmla="*/ 25 w 129"/>
                <a:gd name="T3" fmla="*/ 12 h 96"/>
                <a:gd name="T4" fmla="*/ 2 w 129"/>
                <a:gd name="T5" fmla="*/ 0 h 96"/>
                <a:gd name="T6" fmla="*/ 3 w 129"/>
                <a:gd name="T7" fmla="*/ 15 h 96"/>
                <a:gd name="T8" fmla="*/ 8 w 129"/>
                <a:gd name="T9" fmla="*/ 23 h 96"/>
                <a:gd name="T10" fmla="*/ 33 w 129"/>
                <a:gd name="T11" fmla="*/ 39 h 96"/>
                <a:gd name="T12" fmla="*/ 95 w 129"/>
                <a:gd name="T13" fmla="*/ 82 h 96"/>
                <a:gd name="T14" fmla="*/ 111 w 129"/>
                <a:gd name="T15" fmla="*/ 93 h 96"/>
                <a:gd name="T16" fmla="*/ 120 w 129"/>
                <a:gd name="T17" fmla="*/ 93 h 96"/>
                <a:gd name="T18" fmla="*/ 127 w 129"/>
                <a:gd name="T19" fmla="*/ 80 h 96"/>
                <a:gd name="T20" fmla="*/ 101 w 129"/>
                <a:gd name="T21" fmla="*/ 5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96">
                  <a:moveTo>
                    <a:pt x="101" y="56"/>
                  </a:moveTo>
                  <a:cubicBezTo>
                    <a:pt x="77" y="40"/>
                    <a:pt x="52" y="25"/>
                    <a:pt x="25" y="12"/>
                  </a:cubicBezTo>
                  <a:cubicBezTo>
                    <a:pt x="18" y="9"/>
                    <a:pt x="9" y="0"/>
                    <a:pt x="2" y="0"/>
                  </a:cubicBezTo>
                  <a:cubicBezTo>
                    <a:pt x="0" y="5"/>
                    <a:pt x="3" y="10"/>
                    <a:pt x="3" y="15"/>
                  </a:cubicBezTo>
                  <a:cubicBezTo>
                    <a:pt x="3" y="19"/>
                    <a:pt x="5" y="22"/>
                    <a:pt x="8" y="23"/>
                  </a:cubicBezTo>
                  <a:cubicBezTo>
                    <a:pt x="16" y="28"/>
                    <a:pt x="24" y="34"/>
                    <a:pt x="33" y="39"/>
                  </a:cubicBezTo>
                  <a:cubicBezTo>
                    <a:pt x="54" y="52"/>
                    <a:pt x="74" y="67"/>
                    <a:pt x="95" y="82"/>
                  </a:cubicBezTo>
                  <a:cubicBezTo>
                    <a:pt x="100" y="86"/>
                    <a:pt x="106" y="89"/>
                    <a:pt x="111" y="93"/>
                  </a:cubicBezTo>
                  <a:cubicBezTo>
                    <a:pt x="114" y="95"/>
                    <a:pt x="117" y="96"/>
                    <a:pt x="120" y="93"/>
                  </a:cubicBezTo>
                  <a:cubicBezTo>
                    <a:pt x="123" y="90"/>
                    <a:pt x="126" y="85"/>
                    <a:pt x="127" y="80"/>
                  </a:cubicBezTo>
                  <a:cubicBezTo>
                    <a:pt x="129" y="71"/>
                    <a:pt x="107" y="61"/>
                    <a:pt x="101" y="56"/>
                  </a:cubicBezTo>
                  <a:close/>
                </a:path>
              </a:pathLst>
            </a:custGeom>
            <a:grp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6">
              <a:extLst>
                <a:ext uri="{FF2B5EF4-FFF2-40B4-BE49-F238E27FC236}">
                  <a16:creationId xmlns:a16="http://schemas.microsoft.com/office/drawing/2014/main" id="{56165398-6F43-4B87-95A1-A43352AEBFDE}"/>
                </a:ext>
              </a:extLst>
            </p:cNvPr>
            <p:cNvSpPr>
              <a:spLocks/>
            </p:cNvSpPr>
            <p:nvPr/>
          </p:nvSpPr>
          <p:spPr bwMode="auto">
            <a:xfrm>
              <a:off x="274" y="234"/>
              <a:ext cx="309" cy="140"/>
            </a:xfrm>
            <a:custGeom>
              <a:avLst/>
              <a:gdLst>
                <a:gd name="T0" fmla="*/ 107 w 153"/>
                <a:gd name="T1" fmla="*/ 25 h 69"/>
                <a:gd name="T2" fmla="*/ 58 w 153"/>
                <a:gd name="T3" fmla="*/ 13 h 69"/>
                <a:gd name="T4" fmla="*/ 12 w 153"/>
                <a:gd name="T5" fmla="*/ 0 h 69"/>
                <a:gd name="T6" fmla="*/ 9 w 153"/>
                <a:gd name="T7" fmla="*/ 0 h 69"/>
                <a:gd name="T8" fmla="*/ 6 w 153"/>
                <a:gd name="T9" fmla="*/ 3 h 69"/>
                <a:gd name="T10" fmla="*/ 6 w 153"/>
                <a:gd name="T11" fmla="*/ 31 h 69"/>
                <a:gd name="T12" fmla="*/ 37 w 153"/>
                <a:gd name="T13" fmla="*/ 35 h 69"/>
                <a:gd name="T14" fmla="*/ 93 w 153"/>
                <a:gd name="T15" fmla="*/ 48 h 69"/>
                <a:gd name="T16" fmla="*/ 128 w 153"/>
                <a:gd name="T17" fmla="*/ 63 h 69"/>
                <a:gd name="T18" fmla="*/ 146 w 153"/>
                <a:gd name="T19" fmla="*/ 67 h 69"/>
                <a:gd name="T20" fmla="*/ 145 w 153"/>
                <a:gd name="T21" fmla="*/ 46 h 69"/>
                <a:gd name="T22" fmla="*/ 140 w 153"/>
                <a:gd name="T23" fmla="*/ 35 h 69"/>
                <a:gd name="T24" fmla="*/ 120 w 153"/>
                <a:gd name="T25" fmla="*/ 27 h 69"/>
                <a:gd name="T26" fmla="*/ 107 w 153"/>
                <a:gd name="T27"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 h="69">
                  <a:moveTo>
                    <a:pt x="107" y="25"/>
                  </a:moveTo>
                  <a:cubicBezTo>
                    <a:pt x="91" y="22"/>
                    <a:pt x="74" y="18"/>
                    <a:pt x="58" y="13"/>
                  </a:cubicBezTo>
                  <a:cubicBezTo>
                    <a:pt x="43" y="9"/>
                    <a:pt x="28" y="3"/>
                    <a:pt x="12" y="0"/>
                  </a:cubicBezTo>
                  <a:cubicBezTo>
                    <a:pt x="11" y="0"/>
                    <a:pt x="10" y="0"/>
                    <a:pt x="9" y="0"/>
                  </a:cubicBezTo>
                  <a:cubicBezTo>
                    <a:pt x="8" y="1"/>
                    <a:pt x="7" y="2"/>
                    <a:pt x="6" y="3"/>
                  </a:cubicBezTo>
                  <a:cubicBezTo>
                    <a:pt x="3" y="9"/>
                    <a:pt x="0" y="24"/>
                    <a:pt x="6" y="31"/>
                  </a:cubicBezTo>
                  <a:cubicBezTo>
                    <a:pt x="12" y="37"/>
                    <a:pt x="29" y="35"/>
                    <a:pt x="37" y="35"/>
                  </a:cubicBezTo>
                  <a:cubicBezTo>
                    <a:pt x="56" y="37"/>
                    <a:pt x="75" y="42"/>
                    <a:pt x="93" y="48"/>
                  </a:cubicBezTo>
                  <a:cubicBezTo>
                    <a:pt x="105" y="53"/>
                    <a:pt x="116" y="59"/>
                    <a:pt x="128" y="63"/>
                  </a:cubicBezTo>
                  <a:cubicBezTo>
                    <a:pt x="132" y="64"/>
                    <a:pt x="142" y="69"/>
                    <a:pt x="146" y="67"/>
                  </a:cubicBezTo>
                  <a:cubicBezTo>
                    <a:pt x="153" y="64"/>
                    <a:pt x="147" y="51"/>
                    <a:pt x="145" y="46"/>
                  </a:cubicBezTo>
                  <a:cubicBezTo>
                    <a:pt x="144" y="42"/>
                    <a:pt x="143" y="38"/>
                    <a:pt x="140" y="35"/>
                  </a:cubicBezTo>
                  <a:cubicBezTo>
                    <a:pt x="135" y="30"/>
                    <a:pt x="127" y="29"/>
                    <a:pt x="120" y="27"/>
                  </a:cubicBezTo>
                  <a:cubicBezTo>
                    <a:pt x="116" y="27"/>
                    <a:pt x="111" y="26"/>
                    <a:pt x="107" y="25"/>
                  </a:cubicBezTo>
                  <a:close/>
                </a:path>
              </a:pathLst>
            </a:custGeom>
            <a:grp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7">
              <a:extLst>
                <a:ext uri="{FF2B5EF4-FFF2-40B4-BE49-F238E27FC236}">
                  <a16:creationId xmlns:a16="http://schemas.microsoft.com/office/drawing/2014/main" id="{E1C534CA-C75F-4357-A79C-52A72CA9F658}"/>
                </a:ext>
              </a:extLst>
            </p:cNvPr>
            <p:cNvSpPr>
              <a:spLocks/>
            </p:cNvSpPr>
            <p:nvPr/>
          </p:nvSpPr>
          <p:spPr bwMode="auto">
            <a:xfrm>
              <a:off x="-2" y="2"/>
              <a:ext cx="640" cy="331"/>
            </a:xfrm>
            <a:custGeom>
              <a:avLst/>
              <a:gdLst>
                <a:gd name="T0" fmla="*/ 317 w 317"/>
                <a:gd name="T1" fmla="*/ 56 h 163"/>
                <a:gd name="T2" fmla="*/ 312 w 317"/>
                <a:gd name="T3" fmla="*/ 52 h 163"/>
                <a:gd name="T4" fmla="*/ 281 w 317"/>
                <a:gd name="T5" fmla="*/ 41 h 163"/>
                <a:gd name="T6" fmla="*/ 134 w 317"/>
                <a:gd name="T7" fmla="*/ 36 h 163"/>
                <a:gd name="T8" fmla="*/ 128 w 317"/>
                <a:gd name="T9" fmla="*/ 7 h 163"/>
                <a:gd name="T10" fmla="*/ 124 w 317"/>
                <a:gd name="T11" fmla="*/ 2 h 163"/>
                <a:gd name="T12" fmla="*/ 113 w 317"/>
                <a:gd name="T13" fmla="*/ 5 h 163"/>
                <a:gd name="T14" fmla="*/ 8 w 317"/>
                <a:gd name="T15" fmla="*/ 75 h 163"/>
                <a:gd name="T16" fmla="*/ 3 w 317"/>
                <a:gd name="T17" fmla="*/ 79 h 163"/>
                <a:gd name="T18" fmla="*/ 28 w 317"/>
                <a:gd name="T19" fmla="*/ 98 h 163"/>
                <a:gd name="T20" fmla="*/ 64 w 317"/>
                <a:gd name="T21" fmla="*/ 118 h 163"/>
                <a:gd name="T22" fmla="*/ 131 w 317"/>
                <a:gd name="T23" fmla="*/ 163 h 163"/>
                <a:gd name="T24" fmla="*/ 137 w 317"/>
                <a:gd name="T25" fmla="*/ 118 h 163"/>
                <a:gd name="T26" fmla="*/ 138 w 317"/>
                <a:gd name="T27" fmla="*/ 112 h 163"/>
                <a:gd name="T28" fmla="*/ 147 w 317"/>
                <a:gd name="T29" fmla="*/ 110 h 163"/>
                <a:gd name="T30" fmla="*/ 169 w 317"/>
                <a:gd name="T31" fmla="*/ 116 h 163"/>
                <a:gd name="T32" fmla="*/ 271 w 317"/>
                <a:gd name="T33" fmla="*/ 141 h 163"/>
                <a:gd name="T34" fmla="*/ 292 w 317"/>
                <a:gd name="T35" fmla="*/ 110 h 163"/>
                <a:gd name="T36" fmla="*/ 316 w 317"/>
                <a:gd name="T37" fmla="*/ 62 h 163"/>
                <a:gd name="T38" fmla="*/ 317 w 317"/>
                <a:gd name="T39" fmla="*/ 57 h 163"/>
                <a:gd name="T40" fmla="*/ 317 w 317"/>
                <a:gd name="T41" fmla="*/ 5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7" h="163">
                  <a:moveTo>
                    <a:pt x="317" y="56"/>
                  </a:moveTo>
                  <a:cubicBezTo>
                    <a:pt x="316" y="54"/>
                    <a:pt x="314" y="53"/>
                    <a:pt x="312" y="52"/>
                  </a:cubicBezTo>
                  <a:cubicBezTo>
                    <a:pt x="302" y="47"/>
                    <a:pt x="292" y="43"/>
                    <a:pt x="281" y="41"/>
                  </a:cubicBezTo>
                  <a:cubicBezTo>
                    <a:pt x="232" y="31"/>
                    <a:pt x="183" y="29"/>
                    <a:pt x="134" y="36"/>
                  </a:cubicBezTo>
                  <a:cubicBezTo>
                    <a:pt x="134" y="27"/>
                    <a:pt x="132" y="17"/>
                    <a:pt x="128" y="7"/>
                  </a:cubicBezTo>
                  <a:cubicBezTo>
                    <a:pt x="128" y="5"/>
                    <a:pt x="126" y="3"/>
                    <a:pt x="124" y="2"/>
                  </a:cubicBezTo>
                  <a:cubicBezTo>
                    <a:pt x="121" y="0"/>
                    <a:pt x="116" y="3"/>
                    <a:pt x="113" y="5"/>
                  </a:cubicBezTo>
                  <a:cubicBezTo>
                    <a:pt x="80" y="32"/>
                    <a:pt x="45" y="55"/>
                    <a:pt x="8" y="75"/>
                  </a:cubicBezTo>
                  <a:cubicBezTo>
                    <a:pt x="6" y="75"/>
                    <a:pt x="4" y="77"/>
                    <a:pt x="3" y="79"/>
                  </a:cubicBezTo>
                  <a:cubicBezTo>
                    <a:pt x="0" y="87"/>
                    <a:pt x="23" y="95"/>
                    <a:pt x="28" y="98"/>
                  </a:cubicBezTo>
                  <a:cubicBezTo>
                    <a:pt x="40" y="104"/>
                    <a:pt x="52" y="111"/>
                    <a:pt x="64" y="118"/>
                  </a:cubicBezTo>
                  <a:cubicBezTo>
                    <a:pt x="87" y="132"/>
                    <a:pt x="110" y="147"/>
                    <a:pt x="131" y="163"/>
                  </a:cubicBezTo>
                  <a:cubicBezTo>
                    <a:pt x="136" y="149"/>
                    <a:pt x="138" y="133"/>
                    <a:pt x="137" y="118"/>
                  </a:cubicBezTo>
                  <a:cubicBezTo>
                    <a:pt x="137" y="116"/>
                    <a:pt x="137" y="114"/>
                    <a:pt x="138" y="112"/>
                  </a:cubicBezTo>
                  <a:cubicBezTo>
                    <a:pt x="140" y="110"/>
                    <a:pt x="144" y="109"/>
                    <a:pt x="147" y="110"/>
                  </a:cubicBezTo>
                  <a:cubicBezTo>
                    <a:pt x="154" y="111"/>
                    <a:pt x="162" y="113"/>
                    <a:pt x="169" y="116"/>
                  </a:cubicBezTo>
                  <a:cubicBezTo>
                    <a:pt x="203" y="126"/>
                    <a:pt x="237" y="134"/>
                    <a:pt x="271" y="141"/>
                  </a:cubicBezTo>
                  <a:cubicBezTo>
                    <a:pt x="280" y="143"/>
                    <a:pt x="289" y="115"/>
                    <a:pt x="292" y="110"/>
                  </a:cubicBezTo>
                  <a:cubicBezTo>
                    <a:pt x="300" y="94"/>
                    <a:pt x="308" y="78"/>
                    <a:pt x="316" y="62"/>
                  </a:cubicBezTo>
                  <a:cubicBezTo>
                    <a:pt x="317" y="60"/>
                    <a:pt x="317" y="58"/>
                    <a:pt x="317" y="57"/>
                  </a:cubicBezTo>
                  <a:cubicBezTo>
                    <a:pt x="317" y="56"/>
                    <a:pt x="317" y="56"/>
                    <a:pt x="317" y="56"/>
                  </a:cubicBezTo>
                  <a:close/>
                </a:path>
              </a:pathLst>
            </a:custGeom>
            <a:grp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8">
              <a:extLst>
                <a:ext uri="{FF2B5EF4-FFF2-40B4-BE49-F238E27FC236}">
                  <a16:creationId xmlns:a16="http://schemas.microsoft.com/office/drawing/2014/main" id="{A71D62F4-83EF-45DE-B066-5A67639EA970}"/>
                </a:ext>
              </a:extLst>
            </p:cNvPr>
            <p:cNvSpPr>
              <a:spLocks/>
            </p:cNvSpPr>
            <p:nvPr/>
          </p:nvSpPr>
          <p:spPr bwMode="auto">
            <a:xfrm>
              <a:off x="563" y="110"/>
              <a:ext cx="129" cy="260"/>
            </a:xfrm>
            <a:custGeom>
              <a:avLst/>
              <a:gdLst>
                <a:gd name="T0" fmla="*/ 60 w 64"/>
                <a:gd name="T1" fmla="*/ 18 h 128"/>
                <a:gd name="T2" fmla="*/ 56 w 64"/>
                <a:gd name="T3" fmla="*/ 11 h 128"/>
                <a:gd name="T4" fmla="*/ 38 w 64"/>
                <a:gd name="T5" fmla="*/ 13 h 128"/>
                <a:gd name="T6" fmla="*/ 21 w 64"/>
                <a:gd name="T7" fmla="*/ 49 h 128"/>
                <a:gd name="T8" fmla="*/ 3 w 64"/>
                <a:gd name="T9" fmla="*/ 83 h 128"/>
                <a:gd name="T10" fmla="*/ 14 w 64"/>
                <a:gd name="T11" fmla="*/ 126 h 128"/>
                <a:gd name="T12" fmla="*/ 27 w 64"/>
                <a:gd name="T13" fmla="*/ 111 h 128"/>
                <a:gd name="T14" fmla="*/ 42 w 64"/>
                <a:gd name="T15" fmla="*/ 84 h 128"/>
                <a:gd name="T16" fmla="*/ 62 w 64"/>
                <a:gd name="T17" fmla="*/ 41 h 128"/>
                <a:gd name="T18" fmla="*/ 60 w 64"/>
                <a:gd name="T19" fmla="*/ 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8">
                  <a:moveTo>
                    <a:pt x="60" y="18"/>
                  </a:moveTo>
                  <a:cubicBezTo>
                    <a:pt x="59" y="16"/>
                    <a:pt x="57" y="13"/>
                    <a:pt x="56" y="11"/>
                  </a:cubicBezTo>
                  <a:cubicBezTo>
                    <a:pt x="48" y="0"/>
                    <a:pt x="44" y="2"/>
                    <a:pt x="38" y="13"/>
                  </a:cubicBezTo>
                  <a:cubicBezTo>
                    <a:pt x="32" y="24"/>
                    <a:pt x="28" y="37"/>
                    <a:pt x="21" y="49"/>
                  </a:cubicBezTo>
                  <a:cubicBezTo>
                    <a:pt x="15" y="60"/>
                    <a:pt x="6" y="70"/>
                    <a:pt x="3" y="83"/>
                  </a:cubicBezTo>
                  <a:cubicBezTo>
                    <a:pt x="0" y="97"/>
                    <a:pt x="8" y="113"/>
                    <a:pt x="14" y="126"/>
                  </a:cubicBezTo>
                  <a:cubicBezTo>
                    <a:pt x="15" y="128"/>
                    <a:pt x="26" y="112"/>
                    <a:pt x="27" y="111"/>
                  </a:cubicBezTo>
                  <a:cubicBezTo>
                    <a:pt x="33" y="103"/>
                    <a:pt x="38" y="94"/>
                    <a:pt x="42" y="84"/>
                  </a:cubicBezTo>
                  <a:cubicBezTo>
                    <a:pt x="49" y="70"/>
                    <a:pt x="57" y="56"/>
                    <a:pt x="62" y="41"/>
                  </a:cubicBezTo>
                  <a:cubicBezTo>
                    <a:pt x="64" y="33"/>
                    <a:pt x="63" y="25"/>
                    <a:pt x="60" y="18"/>
                  </a:cubicBezTo>
                  <a:close/>
                </a:path>
              </a:pathLst>
            </a:custGeom>
            <a:grp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616671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425</TotalTime>
  <Words>739</Words>
  <Application>Microsoft Office PowerPoint</Application>
  <PresentationFormat>宽屏</PresentationFormat>
  <Paragraphs>95</Paragraphs>
  <Slides>15</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15</vt:i4>
      </vt:variant>
    </vt:vector>
  </HeadingPairs>
  <TitlesOfParts>
    <vt:vector size="21" baseType="lpstr">
      <vt:lpstr>Arial</vt:lpstr>
      <vt:lpstr>Comic Black Rabbit</vt:lpstr>
      <vt:lpstr>Comic Sans MS</vt:lpstr>
      <vt:lpstr>等线</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lastModifiedBy>yvonne 忘吃药的晓公子</cp:lastModifiedBy>
  <cp:revision>77</cp:revision>
  <dcterms:created xsi:type="dcterms:W3CDTF">2019-07-25T04:49:20Z</dcterms:created>
  <dcterms:modified xsi:type="dcterms:W3CDTF">2019-07-25T12:12:54Z</dcterms:modified>
</cp:coreProperties>
</file>